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Default Extension="png" ContentType="image/png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425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13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148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tags/tag2173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2375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145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347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218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2240.xml" ContentType="application/vnd.openxmlformats-officedocument.presentationml.tags+xml"/>
  <Override PartName="/ppt/tags/tag2385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2357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398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427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ink/ink1.xml" ContentType="application/inkml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4" units="1/cm"/>
          <inkml:channelProperty channel="Y" name="resolution" value="24" units="1/cm"/>
          <inkml:channelProperty channel="T" name="resolution" value="1" units="1/dev"/>
        </inkml:channelProperties>
      </inkml:inkSource>
      <inkml:timestamp xml:id="ts0" timeString="2019-11-12T21:38:59.74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24183 10989 0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F25DBC-7D11-4922-A177-A45D44205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ABDA83C-57DA-4297-BAFF-6B59F3C7B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9FE174-E3A7-4C17-AB01-B44B3B35A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B26612-D4A8-494A-80A7-38629E8B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9AA972-9552-491F-87E0-18046592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48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1C9250-B055-46DC-B6BF-8F0CD380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A7C3C1-7152-4F50-9E97-4BE7B882F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86F302-F4AF-42AD-8539-D3C38BD4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A092AA-5416-40F7-85D4-B6635702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1434F9-DCCD-47B5-9062-6ECDD9B6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71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5CB6389-D297-49AD-8020-A04A31C4B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19B29C-8B71-4EBF-B27F-E13998E2C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696170-3964-4CC7-A1FD-2DB9EE080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E2A903-5BEC-47E7-B73E-824378B7A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747FE0-3D44-4F8F-93D0-41F63C42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585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E466E-71AB-4E9B-860B-DC04B817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29464F-B331-4636-83DC-C1A1AC9E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0B8141-E5BD-4458-B2CD-BD636BC4E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6F7156-EE41-4EA3-8E9B-1459B1E7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5C9F5C-0CE3-414E-9454-43DC53A9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662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C8242-40A3-4B17-9C1D-7B7B5D0A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824B7F-7359-4527-B027-13E881ADB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E13DA3-D302-4D71-ADCA-D1682569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A03C55-5057-4191-86F1-4D0653D1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8B94E1-D403-4026-AD98-C3B9D579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05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A65972-17D4-4937-8816-89702E17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107C5F-71AE-4D77-9990-25774357A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EFDF5C-30D7-43F6-A444-7B75B2CB7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7C9A4D-1AA7-4B8E-AB56-FAD96506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661BC2-4977-4251-B48C-A1BE0DF5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D90A37-7932-4A0F-B71C-147279F7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56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24A52B-6F57-4939-8AB8-9A6E3DC4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3FD06E-F3B5-45A3-88A5-4EA279D7C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987C5A4-12AC-40A5-A52C-F183D3E66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1813C7D-768F-46B2-A8C0-0983A0A97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DDD7F3A-0E3D-4062-951A-E4AF8C2C2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F8D9AE5-C8C4-40E1-853D-D8C5C303D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3202A-A81B-4DAF-B4EF-FF1D1C62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D6E305-F94A-43E9-99EC-9B889FCF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71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588B6-0600-4B3A-8017-7C2C90B1B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7BADEA-452D-4758-8865-7A072C90C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D6BE178-74C5-4137-AECB-B41A1DA4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9B2FF3-9967-4AD7-BC39-76B904FA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67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FE5C30-0B0D-4271-88C0-4F32DF64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5A5FFA-9389-4E65-9DA4-259D8E8F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EDAE89-0CF3-4980-811F-EBFF7189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91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956982-DDF1-41BE-BD23-4A8D37B0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333145-E863-4436-BCB7-E7C1D5E11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D19B2BC-FC9B-4502-92AF-6B12F7FFA2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96E6A3-C2A5-42B9-BE15-1DF04C9A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4972A4-AFDD-48DF-A61B-A267101D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E8B6A5-7773-432E-B448-33758EB89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70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1E650-AB94-4523-9AB9-A976FA9A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3660B4-F5BD-4FA4-B732-B07CBA1A1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A0F6BD1-2AAB-483C-A1C0-696F786A1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F35D4E-3DE6-4866-B388-FD4EADC0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1431-9C7E-4440-B822-3DE685A50056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996D11-9A0A-4C88-9A9C-205929E3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EAC8B3-95D6-475A-9646-3840DE252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01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ADD00AD-B178-41A6-A292-B9473BC3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99A0F7-427C-4396-A04C-2883DB389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B86971-2789-4D58-B96C-4A44E464A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1431-9C7E-4440-B822-3DE685A50056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321DCB-59D6-4979-A780-50201D23A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C3C1BB-E5FD-47F4-8A78-477D1C4CE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59CD4-55FB-4F08-9555-4FEE220B1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223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217" Type="http://schemas.openxmlformats.org/officeDocument/2006/relationships/tags" Target="../tags/tag21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38" Type="http://schemas.openxmlformats.org/officeDocument/2006/relationships/tags" Target="../tags/tag238.xml"/><Relationship Id="rId254" Type="http://schemas.openxmlformats.org/officeDocument/2006/relationships/slideLayout" Target="../slideLayouts/slideLayout1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tags" Target="../tags/tag207.xml"/><Relationship Id="rId223" Type="http://schemas.openxmlformats.org/officeDocument/2006/relationships/tags" Target="../tags/tag223.xml"/><Relationship Id="rId228" Type="http://schemas.openxmlformats.org/officeDocument/2006/relationships/tags" Target="../tags/tag228.xml"/><Relationship Id="rId244" Type="http://schemas.openxmlformats.org/officeDocument/2006/relationships/tags" Target="../tags/tag244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3" Type="http://schemas.openxmlformats.org/officeDocument/2006/relationships/tags" Target="../tags/tag213.xml"/><Relationship Id="rId218" Type="http://schemas.openxmlformats.org/officeDocument/2006/relationships/tags" Target="../tags/tag218.xml"/><Relationship Id="rId234" Type="http://schemas.openxmlformats.org/officeDocument/2006/relationships/tags" Target="../tags/tag234.xml"/><Relationship Id="rId239" Type="http://schemas.openxmlformats.org/officeDocument/2006/relationships/tags" Target="../tags/tag239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0" Type="http://schemas.openxmlformats.org/officeDocument/2006/relationships/tags" Target="../tags/tag250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0" Type="http://schemas.openxmlformats.org/officeDocument/2006/relationships/tags" Target="../tags/tag240.xml"/><Relationship Id="rId245" Type="http://schemas.openxmlformats.org/officeDocument/2006/relationships/tags" Target="../tags/tag245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0" Type="http://schemas.openxmlformats.org/officeDocument/2006/relationships/tags" Target="../tags/tag230.xml"/><Relationship Id="rId235" Type="http://schemas.openxmlformats.org/officeDocument/2006/relationships/tags" Target="../tags/tag235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241" Type="http://schemas.openxmlformats.org/officeDocument/2006/relationships/tags" Target="../tags/tag241.xml"/><Relationship Id="rId246" Type="http://schemas.openxmlformats.org/officeDocument/2006/relationships/tags" Target="../tags/tag246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810.xml"/><Relationship Id="rId117" Type="http://schemas.openxmlformats.org/officeDocument/2006/relationships/tags" Target="../tags/tag1901.xml"/><Relationship Id="rId21" Type="http://schemas.openxmlformats.org/officeDocument/2006/relationships/tags" Target="../tags/tag1805.xml"/><Relationship Id="rId42" Type="http://schemas.openxmlformats.org/officeDocument/2006/relationships/tags" Target="../tags/tag1826.xml"/><Relationship Id="rId47" Type="http://schemas.openxmlformats.org/officeDocument/2006/relationships/tags" Target="../tags/tag1831.xml"/><Relationship Id="rId63" Type="http://schemas.openxmlformats.org/officeDocument/2006/relationships/tags" Target="../tags/tag1847.xml"/><Relationship Id="rId68" Type="http://schemas.openxmlformats.org/officeDocument/2006/relationships/tags" Target="../tags/tag1852.xml"/><Relationship Id="rId84" Type="http://schemas.openxmlformats.org/officeDocument/2006/relationships/tags" Target="../tags/tag1868.xml"/><Relationship Id="rId89" Type="http://schemas.openxmlformats.org/officeDocument/2006/relationships/tags" Target="../tags/tag1873.xml"/><Relationship Id="rId112" Type="http://schemas.openxmlformats.org/officeDocument/2006/relationships/tags" Target="../tags/tag1896.xml"/><Relationship Id="rId133" Type="http://schemas.openxmlformats.org/officeDocument/2006/relationships/tags" Target="../tags/tag1917.xml"/><Relationship Id="rId138" Type="http://schemas.openxmlformats.org/officeDocument/2006/relationships/tags" Target="../tags/tag1922.xml"/><Relationship Id="rId16" Type="http://schemas.openxmlformats.org/officeDocument/2006/relationships/tags" Target="../tags/tag1800.xml"/><Relationship Id="rId107" Type="http://schemas.openxmlformats.org/officeDocument/2006/relationships/tags" Target="../tags/tag1891.xml"/><Relationship Id="rId11" Type="http://schemas.openxmlformats.org/officeDocument/2006/relationships/tags" Target="../tags/tag1795.xml"/><Relationship Id="rId32" Type="http://schemas.openxmlformats.org/officeDocument/2006/relationships/tags" Target="../tags/tag1816.xml"/><Relationship Id="rId37" Type="http://schemas.openxmlformats.org/officeDocument/2006/relationships/tags" Target="../tags/tag1821.xml"/><Relationship Id="rId53" Type="http://schemas.openxmlformats.org/officeDocument/2006/relationships/tags" Target="../tags/tag1837.xml"/><Relationship Id="rId58" Type="http://schemas.openxmlformats.org/officeDocument/2006/relationships/tags" Target="../tags/tag1842.xml"/><Relationship Id="rId74" Type="http://schemas.openxmlformats.org/officeDocument/2006/relationships/tags" Target="../tags/tag1858.xml"/><Relationship Id="rId79" Type="http://schemas.openxmlformats.org/officeDocument/2006/relationships/tags" Target="../tags/tag1863.xml"/><Relationship Id="rId102" Type="http://schemas.openxmlformats.org/officeDocument/2006/relationships/tags" Target="../tags/tag1886.xml"/><Relationship Id="rId123" Type="http://schemas.openxmlformats.org/officeDocument/2006/relationships/tags" Target="../tags/tag1907.xml"/><Relationship Id="rId128" Type="http://schemas.openxmlformats.org/officeDocument/2006/relationships/tags" Target="../tags/tag1912.xml"/><Relationship Id="rId5" Type="http://schemas.openxmlformats.org/officeDocument/2006/relationships/tags" Target="../tags/tag1789.xml"/><Relationship Id="rId90" Type="http://schemas.openxmlformats.org/officeDocument/2006/relationships/tags" Target="../tags/tag1874.xml"/><Relationship Id="rId95" Type="http://schemas.openxmlformats.org/officeDocument/2006/relationships/tags" Target="../tags/tag1879.xml"/><Relationship Id="rId22" Type="http://schemas.openxmlformats.org/officeDocument/2006/relationships/tags" Target="../tags/tag1806.xml"/><Relationship Id="rId27" Type="http://schemas.openxmlformats.org/officeDocument/2006/relationships/tags" Target="../tags/tag1811.xml"/><Relationship Id="rId43" Type="http://schemas.openxmlformats.org/officeDocument/2006/relationships/tags" Target="../tags/tag1827.xml"/><Relationship Id="rId48" Type="http://schemas.openxmlformats.org/officeDocument/2006/relationships/tags" Target="../tags/tag1832.xml"/><Relationship Id="rId64" Type="http://schemas.openxmlformats.org/officeDocument/2006/relationships/tags" Target="../tags/tag1848.xml"/><Relationship Id="rId69" Type="http://schemas.openxmlformats.org/officeDocument/2006/relationships/tags" Target="../tags/tag1853.xml"/><Relationship Id="rId113" Type="http://schemas.openxmlformats.org/officeDocument/2006/relationships/tags" Target="../tags/tag1897.xml"/><Relationship Id="rId118" Type="http://schemas.openxmlformats.org/officeDocument/2006/relationships/tags" Target="../tags/tag1902.xml"/><Relationship Id="rId134" Type="http://schemas.openxmlformats.org/officeDocument/2006/relationships/tags" Target="../tags/tag1918.xml"/><Relationship Id="rId139" Type="http://schemas.openxmlformats.org/officeDocument/2006/relationships/slideLayout" Target="../slideLayouts/slideLayout1.xml"/><Relationship Id="rId8" Type="http://schemas.openxmlformats.org/officeDocument/2006/relationships/tags" Target="../tags/tag1792.xml"/><Relationship Id="rId51" Type="http://schemas.openxmlformats.org/officeDocument/2006/relationships/tags" Target="../tags/tag1835.xml"/><Relationship Id="rId72" Type="http://schemas.openxmlformats.org/officeDocument/2006/relationships/tags" Target="../tags/tag1856.xml"/><Relationship Id="rId80" Type="http://schemas.openxmlformats.org/officeDocument/2006/relationships/tags" Target="../tags/tag1864.xml"/><Relationship Id="rId85" Type="http://schemas.openxmlformats.org/officeDocument/2006/relationships/tags" Target="../tags/tag1869.xml"/><Relationship Id="rId93" Type="http://schemas.openxmlformats.org/officeDocument/2006/relationships/tags" Target="../tags/tag1877.xml"/><Relationship Id="rId98" Type="http://schemas.openxmlformats.org/officeDocument/2006/relationships/tags" Target="../tags/tag1882.xml"/><Relationship Id="rId121" Type="http://schemas.openxmlformats.org/officeDocument/2006/relationships/tags" Target="../tags/tag1905.xml"/><Relationship Id="rId3" Type="http://schemas.openxmlformats.org/officeDocument/2006/relationships/tags" Target="../tags/tag1787.xml"/><Relationship Id="rId12" Type="http://schemas.openxmlformats.org/officeDocument/2006/relationships/tags" Target="../tags/tag1796.xml"/><Relationship Id="rId17" Type="http://schemas.openxmlformats.org/officeDocument/2006/relationships/tags" Target="../tags/tag1801.xml"/><Relationship Id="rId25" Type="http://schemas.openxmlformats.org/officeDocument/2006/relationships/tags" Target="../tags/tag1809.xml"/><Relationship Id="rId33" Type="http://schemas.openxmlformats.org/officeDocument/2006/relationships/tags" Target="../tags/tag1817.xml"/><Relationship Id="rId38" Type="http://schemas.openxmlformats.org/officeDocument/2006/relationships/tags" Target="../tags/tag1822.xml"/><Relationship Id="rId46" Type="http://schemas.openxmlformats.org/officeDocument/2006/relationships/tags" Target="../tags/tag1830.xml"/><Relationship Id="rId59" Type="http://schemas.openxmlformats.org/officeDocument/2006/relationships/tags" Target="../tags/tag1843.xml"/><Relationship Id="rId67" Type="http://schemas.openxmlformats.org/officeDocument/2006/relationships/tags" Target="../tags/tag1851.xml"/><Relationship Id="rId103" Type="http://schemas.openxmlformats.org/officeDocument/2006/relationships/tags" Target="../tags/tag1887.xml"/><Relationship Id="rId108" Type="http://schemas.openxmlformats.org/officeDocument/2006/relationships/tags" Target="../tags/tag1892.xml"/><Relationship Id="rId116" Type="http://schemas.openxmlformats.org/officeDocument/2006/relationships/tags" Target="../tags/tag1900.xml"/><Relationship Id="rId124" Type="http://schemas.openxmlformats.org/officeDocument/2006/relationships/tags" Target="../tags/tag1908.xml"/><Relationship Id="rId129" Type="http://schemas.openxmlformats.org/officeDocument/2006/relationships/tags" Target="../tags/tag1913.xml"/><Relationship Id="rId137" Type="http://schemas.openxmlformats.org/officeDocument/2006/relationships/tags" Target="../tags/tag1921.xml"/><Relationship Id="rId20" Type="http://schemas.openxmlformats.org/officeDocument/2006/relationships/tags" Target="../tags/tag1804.xml"/><Relationship Id="rId41" Type="http://schemas.openxmlformats.org/officeDocument/2006/relationships/tags" Target="../tags/tag1825.xml"/><Relationship Id="rId54" Type="http://schemas.openxmlformats.org/officeDocument/2006/relationships/tags" Target="../tags/tag1838.xml"/><Relationship Id="rId62" Type="http://schemas.openxmlformats.org/officeDocument/2006/relationships/tags" Target="../tags/tag1846.xml"/><Relationship Id="rId70" Type="http://schemas.openxmlformats.org/officeDocument/2006/relationships/tags" Target="../tags/tag1854.xml"/><Relationship Id="rId75" Type="http://schemas.openxmlformats.org/officeDocument/2006/relationships/tags" Target="../tags/tag1859.xml"/><Relationship Id="rId83" Type="http://schemas.openxmlformats.org/officeDocument/2006/relationships/tags" Target="../tags/tag1867.xml"/><Relationship Id="rId88" Type="http://schemas.openxmlformats.org/officeDocument/2006/relationships/tags" Target="../tags/tag1872.xml"/><Relationship Id="rId91" Type="http://schemas.openxmlformats.org/officeDocument/2006/relationships/tags" Target="../tags/tag1875.xml"/><Relationship Id="rId96" Type="http://schemas.openxmlformats.org/officeDocument/2006/relationships/tags" Target="../tags/tag1880.xml"/><Relationship Id="rId111" Type="http://schemas.openxmlformats.org/officeDocument/2006/relationships/tags" Target="../tags/tag1895.xml"/><Relationship Id="rId132" Type="http://schemas.openxmlformats.org/officeDocument/2006/relationships/tags" Target="../tags/tag1916.xml"/><Relationship Id="rId1" Type="http://schemas.openxmlformats.org/officeDocument/2006/relationships/tags" Target="../tags/tag1785.xml"/><Relationship Id="rId6" Type="http://schemas.openxmlformats.org/officeDocument/2006/relationships/tags" Target="../tags/tag1790.xml"/><Relationship Id="rId15" Type="http://schemas.openxmlformats.org/officeDocument/2006/relationships/tags" Target="../tags/tag1799.xml"/><Relationship Id="rId23" Type="http://schemas.openxmlformats.org/officeDocument/2006/relationships/tags" Target="../tags/tag1807.xml"/><Relationship Id="rId28" Type="http://schemas.openxmlformats.org/officeDocument/2006/relationships/tags" Target="../tags/tag1812.xml"/><Relationship Id="rId36" Type="http://schemas.openxmlformats.org/officeDocument/2006/relationships/tags" Target="../tags/tag1820.xml"/><Relationship Id="rId49" Type="http://schemas.openxmlformats.org/officeDocument/2006/relationships/tags" Target="../tags/tag1833.xml"/><Relationship Id="rId57" Type="http://schemas.openxmlformats.org/officeDocument/2006/relationships/tags" Target="../tags/tag1841.xml"/><Relationship Id="rId106" Type="http://schemas.openxmlformats.org/officeDocument/2006/relationships/tags" Target="../tags/tag1890.xml"/><Relationship Id="rId114" Type="http://schemas.openxmlformats.org/officeDocument/2006/relationships/tags" Target="../tags/tag1898.xml"/><Relationship Id="rId119" Type="http://schemas.openxmlformats.org/officeDocument/2006/relationships/tags" Target="../tags/tag1903.xml"/><Relationship Id="rId127" Type="http://schemas.openxmlformats.org/officeDocument/2006/relationships/tags" Target="../tags/tag1911.xml"/><Relationship Id="rId10" Type="http://schemas.openxmlformats.org/officeDocument/2006/relationships/tags" Target="../tags/tag1794.xml"/><Relationship Id="rId31" Type="http://schemas.openxmlformats.org/officeDocument/2006/relationships/tags" Target="../tags/tag1815.xml"/><Relationship Id="rId44" Type="http://schemas.openxmlformats.org/officeDocument/2006/relationships/tags" Target="../tags/tag1828.xml"/><Relationship Id="rId52" Type="http://schemas.openxmlformats.org/officeDocument/2006/relationships/tags" Target="../tags/tag1836.xml"/><Relationship Id="rId60" Type="http://schemas.openxmlformats.org/officeDocument/2006/relationships/tags" Target="../tags/tag1844.xml"/><Relationship Id="rId65" Type="http://schemas.openxmlformats.org/officeDocument/2006/relationships/tags" Target="../tags/tag1849.xml"/><Relationship Id="rId73" Type="http://schemas.openxmlformats.org/officeDocument/2006/relationships/tags" Target="../tags/tag1857.xml"/><Relationship Id="rId78" Type="http://schemas.openxmlformats.org/officeDocument/2006/relationships/tags" Target="../tags/tag1862.xml"/><Relationship Id="rId81" Type="http://schemas.openxmlformats.org/officeDocument/2006/relationships/tags" Target="../tags/tag1865.xml"/><Relationship Id="rId86" Type="http://schemas.openxmlformats.org/officeDocument/2006/relationships/tags" Target="../tags/tag1870.xml"/><Relationship Id="rId94" Type="http://schemas.openxmlformats.org/officeDocument/2006/relationships/tags" Target="../tags/tag1878.xml"/><Relationship Id="rId99" Type="http://schemas.openxmlformats.org/officeDocument/2006/relationships/tags" Target="../tags/tag1883.xml"/><Relationship Id="rId101" Type="http://schemas.openxmlformats.org/officeDocument/2006/relationships/tags" Target="../tags/tag1885.xml"/><Relationship Id="rId122" Type="http://schemas.openxmlformats.org/officeDocument/2006/relationships/tags" Target="../tags/tag1906.xml"/><Relationship Id="rId130" Type="http://schemas.openxmlformats.org/officeDocument/2006/relationships/tags" Target="../tags/tag1914.xml"/><Relationship Id="rId135" Type="http://schemas.openxmlformats.org/officeDocument/2006/relationships/tags" Target="../tags/tag1919.xml"/><Relationship Id="rId4" Type="http://schemas.openxmlformats.org/officeDocument/2006/relationships/tags" Target="../tags/tag1788.xml"/><Relationship Id="rId9" Type="http://schemas.openxmlformats.org/officeDocument/2006/relationships/tags" Target="../tags/tag1793.xml"/><Relationship Id="rId13" Type="http://schemas.openxmlformats.org/officeDocument/2006/relationships/tags" Target="../tags/tag1797.xml"/><Relationship Id="rId18" Type="http://schemas.openxmlformats.org/officeDocument/2006/relationships/tags" Target="../tags/tag1802.xml"/><Relationship Id="rId39" Type="http://schemas.openxmlformats.org/officeDocument/2006/relationships/tags" Target="../tags/tag1823.xml"/><Relationship Id="rId109" Type="http://schemas.openxmlformats.org/officeDocument/2006/relationships/tags" Target="../tags/tag1893.xml"/><Relationship Id="rId34" Type="http://schemas.openxmlformats.org/officeDocument/2006/relationships/tags" Target="../tags/tag1818.xml"/><Relationship Id="rId50" Type="http://schemas.openxmlformats.org/officeDocument/2006/relationships/tags" Target="../tags/tag1834.xml"/><Relationship Id="rId55" Type="http://schemas.openxmlformats.org/officeDocument/2006/relationships/tags" Target="../tags/tag1839.xml"/><Relationship Id="rId76" Type="http://schemas.openxmlformats.org/officeDocument/2006/relationships/tags" Target="../tags/tag1860.xml"/><Relationship Id="rId97" Type="http://schemas.openxmlformats.org/officeDocument/2006/relationships/tags" Target="../tags/tag1881.xml"/><Relationship Id="rId104" Type="http://schemas.openxmlformats.org/officeDocument/2006/relationships/tags" Target="../tags/tag1888.xml"/><Relationship Id="rId120" Type="http://schemas.openxmlformats.org/officeDocument/2006/relationships/tags" Target="../tags/tag1904.xml"/><Relationship Id="rId125" Type="http://schemas.openxmlformats.org/officeDocument/2006/relationships/tags" Target="../tags/tag1909.xml"/><Relationship Id="rId7" Type="http://schemas.openxmlformats.org/officeDocument/2006/relationships/tags" Target="../tags/tag1791.xml"/><Relationship Id="rId71" Type="http://schemas.openxmlformats.org/officeDocument/2006/relationships/tags" Target="../tags/tag1855.xml"/><Relationship Id="rId92" Type="http://schemas.openxmlformats.org/officeDocument/2006/relationships/tags" Target="../tags/tag1876.xml"/><Relationship Id="rId2" Type="http://schemas.openxmlformats.org/officeDocument/2006/relationships/tags" Target="../tags/tag1786.xml"/><Relationship Id="rId29" Type="http://schemas.openxmlformats.org/officeDocument/2006/relationships/tags" Target="../tags/tag1813.xml"/><Relationship Id="rId24" Type="http://schemas.openxmlformats.org/officeDocument/2006/relationships/tags" Target="../tags/tag1808.xml"/><Relationship Id="rId40" Type="http://schemas.openxmlformats.org/officeDocument/2006/relationships/tags" Target="../tags/tag1824.xml"/><Relationship Id="rId45" Type="http://schemas.openxmlformats.org/officeDocument/2006/relationships/tags" Target="../tags/tag1829.xml"/><Relationship Id="rId66" Type="http://schemas.openxmlformats.org/officeDocument/2006/relationships/tags" Target="../tags/tag1850.xml"/><Relationship Id="rId87" Type="http://schemas.openxmlformats.org/officeDocument/2006/relationships/tags" Target="../tags/tag1871.xml"/><Relationship Id="rId110" Type="http://schemas.openxmlformats.org/officeDocument/2006/relationships/tags" Target="../tags/tag1894.xml"/><Relationship Id="rId115" Type="http://schemas.openxmlformats.org/officeDocument/2006/relationships/tags" Target="../tags/tag1899.xml"/><Relationship Id="rId131" Type="http://schemas.openxmlformats.org/officeDocument/2006/relationships/tags" Target="../tags/tag1915.xml"/><Relationship Id="rId136" Type="http://schemas.openxmlformats.org/officeDocument/2006/relationships/tags" Target="../tags/tag1920.xml"/><Relationship Id="rId61" Type="http://schemas.openxmlformats.org/officeDocument/2006/relationships/tags" Target="../tags/tag1845.xml"/><Relationship Id="rId82" Type="http://schemas.openxmlformats.org/officeDocument/2006/relationships/tags" Target="../tags/tag1866.xml"/><Relationship Id="rId19" Type="http://schemas.openxmlformats.org/officeDocument/2006/relationships/tags" Target="../tags/tag1803.xml"/><Relationship Id="rId14" Type="http://schemas.openxmlformats.org/officeDocument/2006/relationships/tags" Target="../tags/tag1798.xml"/><Relationship Id="rId30" Type="http://schemas.openxmlformats.org/officeDocument/2006/relationships/tags" Target="../tags/tag1814.xml"/><Relationship Id="rId35" Type="http://schemas.openxmlformats.org/officeDocument/2006/relationships/tags" Target="../tags/tag1819.xml"/><Relationship Id="rId56" Type="http://schemas.openxmlformats.org/officeDocument/2006/relationships/tags" Target="../tags/tag1840.xml"/><Relationship Id="rId77" Type="http://schemas.openxmlformats.org/officeDocument/2006/relationships/tags" Target="../tags/tag1861.xml"/><Relationship Id="rId100" Type="http://schemas.openxmlformats.org/officeDocument/2006/relationships/tags" Target="../tags/tag1884.xml"/><Relationship Id="rId105" Type="http://schemas.openxmlformats.org/officeDocument/2006/relationships/tags" Target="../tags/tag1889.xml"/><Relationship Id="rId126" Type="http://schemas.openxmlformats.org/officeDocument/2006/relationships/tags" Target="../tags/tag1910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948.xml"/><Relationship Id="rId117" Type="http://schemas.openxmlformats.org/officeDocument/2006/relationships/tags" Target="../tags/tag2039.xml"/><Relationship Id="rId21" Type="http://schemas.openxmlformats.org/officeDocument/2006/relationships/tags" Target="../tags/tag1943.xml"/><Relationship Id="rId42" Type="http://schemas.openxmlformats.org/officeDocument/2006/relationships/tags" Target="../tags/tag1964.xml"/><Relationship Id="rId47" Type="http://schemas.openxmlformats.org/officeDocument/2006/relationships/tags" Target="../tags/tag1969.xml"/><Relationship Id="rId63" Type="http://schemas.openxmlformats.org/officeDocument/2006/relationships/tags" Target="../tags/tag1985.xml"/><Relationship Id="rId68" Type="http://schemas.openxmlformats.org/officeDocument/2006/relationships/tags" Target="../tags/tag1990.xml"/><Relationship Id="rId84" Type="http://schemas.openxmlformats.org/officeDocument/2006/relationships/tags" Target="../tags/tag2006.xml"/><Relationship Id="rId89" Type="http://schemas.openxmlformats.org/officeDocument/2006/relationships/tags" Target="../tags/tag2011.xml"/><Relationship Id="rId112" Type="http://schemas.openxmlformats.org/officeDocument/2006/relationships/tags" Target="../tags/tag2034.xml"/><Relationship Id="rId133" Type="http://schemas.openxmlformats.org/officeDocument/2006/relationships/tags" Target="../tags/tag2055.xml"/><Relationship Id="rId138" Type="http://schemas.openxmlformats.org/officeDocument/2006/relationships/tags" Target="../tags/tag2060.xml"/><Relationship Id="rId154" Type="http://schemas.openxmlformats.org/officeDocument/2006/relationships/tags" Target="../tags/tag2076.xml"/><Relationship Id="rId16" Type="http://schemas.openxmlformats.org/officeDocument/2006/relationships/tags" Target="../tags/tag1938.xml"/><Relationship Id="rId107" Type="http://schemas.openxmlformats.org/officeDocument/2006/relationships/tags" Target="../tags/tag2029.xml"/><Relationship Id="rId11" Type="http://schemas.openxmlformats.org/officeDocument/2006/relationships/tags" Target="../tags/tag1933.xml"/><Relationship Id="rId32" Type="http://schemas.openxmlformats.org/officeDocument/2006/relationships/tags" Target="../tags/tag1954.xml"/><Relationship Id="rId37" Type="http://schemas.openxmlformats.org/officeDocument/2006/relationships/tags" Target="../tags/tag1959.xml"/><Relationship Id="rId53" Type="http://schemas.openxmlformats.org/officeDocument/2006/relationships/tags" Target="../tags/tag1975.xml"/><Relationship Id="rId58" Type="http://schemas.openxmlformats.org/officeDocument/2006/relationships/tags" Target="../tags/tag1980.xml"/><Relationship Id="rId74" Type="http://schemas.openxmlformats.org/officeDocument/2006/relationships/tags" Target="../tags/tag1996.xml"/><Relationship Id="rId79" Type="http://schemas.openxmlformats.org/officeDocument/2006/relationships/tags" Target="../tags/tag2001.xml"/><Relationship Id="rId102" Type="http://schemas.openxmlformats.org/officeDocument/2006/relationships/tags" Target="../tags/tag2024.xml"/><Relationship Id="rId123" Type="http://schemas.openxmlformats.org/officeDocument/2006/relationships/tags" Target="../tags/tag2045.xml"/><Relationship Id="rId128" Type="http://schemas.openxmlformats.org/officeDocument/2006/relationships/tags" Target="../tags/tag2050.xml"/><Relationship Id="rId144" Type="http://schemas.openxmlformats.org/officeDocument/2006/relationships/tags" Target="../tags/tag2066.xml"/><Relationship Id="rId149" Type="http://schemas.openxmlformats.org/officeDocument/2006/relationships/tags" Target="../tags/tag2071.xml"/><Relationship Id="rId5" Type="http://schemas.openxmlformats.org/officeDocument/2006/relationships/tags" Target="../tags/tag1927.xml"/><Relationship Id="rId90" Type="http://schemas.openxmlformats.org/officeDocument/2006/relationships/tags" Target="../tags/tag2012.xml"/><Relationship Id="rId95" Type="http://schemas.openxmlformats.org/officeDocument/2006/relationships/tags" Target="../tags/tag2017.xml"/><Relationship Id="rId22" Type="http://schemas.openxmlformats.org/officeDocument/2006/relationships/tags" Target="../tags/tag1944.xml"/><Relationship Id="rId27" Type="http://schemas.openxmlformats.org/officeDocument/2006/relationships/tags" Target="../tags/tag1949.xml"/><Relationship Id="rId43" Type="http://schemas.openxmlformats.org/officeDocument/2006/relationships/tags" Target="../tags/tag1965.xml"/><Relationship Id="rId48" Type="http://schemas.openxmlformats.org/officeDocument/2006/relationships/tags" Target="../tags/tag1970.xml"/><Relationship Id="rId64" Type="http://schemas.openxmlformats.org/officeDocument/2006/relationships/tags" Target="../tags/tag1986.xml"/><Relationship Id="rId69" Type="http://schemas.openxmlformats.org/officeDocument/2006/relationships/tags" Target="../tags/tag1991.xml"/><Relationship Id="rId113" Type="http://schemas.openxmlformats.org/officeDocument/2006/relationships/tags" Target="../tags/tag2035.xml"/><Relationship Id="rId118" Type="http://schemas.openxmlformats.org/officeDocument/2006/relationships/tags" Target="../tags/tag2040.xml"/><Relationship Id="rId134" Type="http://schemas.openxmlformats.org/officeDocument/2006/relationships/tags" Target="../tags/tag2056.xml"/><Relationship Id="rId139" Type="http://schemas.openxmlformats.org/officeDocument/2006/relationships/tags" Target="../tags/tag2061.xml"/><Relationship Id="rId80" Type="http://schemas.openxmlformats.org/officeDocument/2006/relationships/tags" Target="../tags/tag2002.xml"/><Relationship Id="rId85" Type="http://schemas.openxmlformats.org/officeDocument/2006/relationships/tags" Target="../tags/tag2007.xml"/><Relationship Id="rId150" Type="http://schemas.openxmlformats.org/officeDocument/2006/relationships/tags" Target="../tags/tag2072.xml"/><Relationship Id="rId155" Type="http://schemas.openxmlformats.org/officeDocument/2006/relationships/tags" Target="../tags/tag2077.xml"/><Relationship Id="rId12" Type="http://schemas.openxmlformats.org/officeDocument/2006/relationships/tags" Target="../tags/tag1934.xml"/><Relationship Id="rId17" Type="http://schemas.openxmlformats.org/officeDocument/2006/relationships/tags" Target="../tags/tag1939.xml"/><Relationship Id="rId33" Type="http://schemas.openxmlformats.org/officeDocument/2006/relationships/tags" Target="../tags/tag1955.xml"/><Relationship Id="rId38" Type="http://schemas.openxmlformats.org/officeDocument/2006/relationships/tags" Target="../tags/tag1960.xml"/><Relationship Id="rId59" Type="http://schemas.openxmlformats.org/officeDocument/2006/relationships/tags" Target="../tags/tag1981.xml"/><Relationship Id="rId103" Type="http://schemas.openxmlformats.org/officeDocument/2006/relationships/tags" Target="../tags/tag2025.xml"/><Relationship Id="rId108" Type="http://schemas.openxmlformats.org/officeDocument/2006/relationships/tags" Target="../tags/tag2030.xml"/><Relationship Id="rId124" Type="http://schemas.openxmlformats.org/officeDocument/2006/relationships/tags" Target="../tags/tag2046.xml"/><Relationship Id="rId129" Type="http://schemas.openxmlformats.org/officeDocument/2006/relationships/tags" Target="../tags/tag2051.xml"/><Relationship Id="rId20" Type="http://schemas.openxmlformats.org/officeDocument/2006/relationships/tags" Target="../tags/tag1942.xml"/><Relationship Id="rId41" Type="http://schemas.openxmlformats.org/officeDocument/2006/relationships/tags" Target="../tags/tag1963.xml"/><Relationship Id="rId54" Type="http://schemas.openxmlformats.org/officeDocument/2006/relationships/tags" Target="../tags/tag1976.xml"/><Relationship Id="rId62" Type="http://schemas.openxmlformats.org/officeDocument/2006/relationships/tags" Target="../tags/tag1984.xml"/><Relationship Id="rId70" Type="http://schemas.openxmlformats.org/officeDocument/2006/relationships/tags" Target="../tags/tag1992.xml"/><Relationship Id="rId75" Type="http://schemas.openxmlformats.org/officeDocument/2006/relationships/tags" Target="../tags/tag1997.xml"/><Relationship Id="rId83" Type="http://schemas.openxmlformats.org/officeDocument/2006/relationships/tags" Target="../tags/tag2005.xml"/><Relationship Id="rId88" Type="http://schemas.openxmlformats.org/officeDocument/2006/relationships/tags" Target="../tags/tag2010.xml"/><Relationship Id="rId91" Type="http://schemas.openxmlformats.org/officeDocument/2006/relationships/tags" Target="../tags/tag2013.xml"/><Relationship Id="rId96" Type="http://schemas.openxmlformats.org/officeDocument/2006/relationships/tags" Target="../tags/tag2018.xml"/><Relationship Id="rId111" Type="http://schemas.openxmlformats.org/officeDocument/2006/relationships/tags" Target="../tags/tag2033.xml"/><Relationship Id="rId132" Type="http://schemas.openxmlformats.org/officeDocument/2006/relationships/tags" Target="../tags/tag2054.xml"/><Relationship Id="rId140" Type="http://schemas.openxmlformats.org/officeDocument/2006/relationships/tags" Target="../tags/tag2062.xml"/><Relationship Id="rId145" Type="http://schemas.openxmlformats.org/officeDocument/2006/relationships/tags" Target="../tags/tag2067.xml"/><Relationship Id="rId153" Type="http://schemas.openxmlformats.org/officeDocument/2006/relationships/tags" Target="../tags/tag2075.xml"/><Relationship Id="rId1" Type="http://schemas.openxmlformats.org/officeDocument/2006/relationships/tags" Target="../tags/tag1923.xml"/><Relationship Id="rId6" Type="http://schemas.openxmlformats.org/officeDocument/2006/relationships/tags" Target="../tags/tag1928.xml"/><Relationship Id="rId15" Type="http://schemas.openxmlformats.org/officeDocument/2006/relationships/tags" Target="../tags/tag1937.xml"/><Relationship Id="rId23" Type="http://schemas.openxmlformats.org/officeDocument/2006/relationships/tags" Target="../tags/tag1945.xml"/><Relationship Id="rId28" Type="http://schemas.openxmlformats.org/officeDocument/2006/relationships/tags" Target="../tags/tag1950.xml"/><Relationship Id="rId36" Type="http://schemas.openxmlformats.org/officeDocument/2006/relationships/tags" Target="../tags/tag1958.xml"/><Relationship Id="rId49" Type="http://schemas.openxmlformats.org/officeDocument/2006/relationships/tags" Target="../tags/tag1971.xml"/><Relationship Id="rId57" Type="http://schemas.openxmlformats.org/officeDocument/2006/relationships/tags" Target="../tags/tag1979.xml"/><Relationship Id="rId106" Type="http://schemas.openxmlformats.org/officeDocument/2006/relationships/tags" Target="../tags/tag2028.xml"/><Relationship Id="rId114" Type="http://schemas.openxmlformats.org/officeDocument/2006/relationships/tags" Target="../tags/tag2036.xml"/><Relationship Id="rId119" Type="http://schemas.openxmlformats.org/officeDocument/2006/relationships/tags" Target="../tags/tag2041.xml"/><Relationship Id="rId127" Type="http://schemas.openxmlformats.org/officeDocument/2006/relationships/tags" Target="../tags/tag2049.xml"/><Relationship Id="rId10" Type="http://schemas.openxmlformats.org/officeDocument/2006/relationships/tags" Target="../tags/tag1932.xml"/><Relationship Id="rId31" Type="http://schemas.openxmlformats.org/officeDocument/2006/relationships/tags" Target="../tags/tag1953.xml"/><Relationship Id="rId44" Type="http://schemas.openxmlformats.org/officeDocument/2006/relationships/tags" Target="../tags/tag1966.xml"/><Relationship Id="rId52" Type="http://schemas.openxmlformats.org/officeDocument/2006/relationships/tags" Target="../tags/tag1974.xml"/><Relationship Id="rId60" Type="http://schemas.openxmlformats.org/officeDocument/2006/relationships/tags" Target="../tags/tag1982.xml"/><Relationship Id="rId65" Type="http://schemas.openxmlformats.org/officeDocument/2006/relationships/tags" Target="../tags/tag1987.xml"/><Relationship Id="rId73" Type="http://schemas.openxmlformats.org/officeDocument/2006/relationships/tags" Target="../tags/tag1995.xml"/><Relationship Id="rId78" Type="http://schemas.openxmlformats.org/officeDocument/2006/relationships/tags" Target="../tags/tag2000.xml"/><Relationship Id="rId81" Type="http://schemas.openxmlformats.org/officeDocument/2006/relationships/tags" Target="../tags/tag2003.xml"/><Relationship Id="rId86" Type="http://schemas.openxmlformats.org/officeDocument/2006/relationships/tags" Target="../tags/tag2008.xml"/><Relationship Id="rId94" Type="http://schemas.openxmlformats.org/officeDocument/2006/relationships/tags" Target="../tags/tag2016.xml"/><Relationship Id="rId99" Type="http://schemas.openxmlformats.org/officeDocument/2006/relationships/tags" Target="../tags/tag2021.xml"/><Relationship Id="rId101" Type="http://schemas.openxmlformats.org/officeDocument/2006/relationships/tags" Target="../tags/tag2023.xml"/><Relationship Id="rId122" Type="http://schemas.openxmlformats.org/officeDocument/2006/relationships/tags" Target="../tags/tag2044.xml"/><Relationship Id="rId130" Type="http://schemas.openxmlformats.org/officeDocument/2006/relationships/tags" Target="../tags/tag2052.xml"/><Relationship Id="rId135" Type="http://schemas.openxmlformats.org/officeDocument/2006/relationships/tags" Target="../tags/tag2057.xml"/><Relationship Id="rId143" Type="http://schemas.openxmlformats.org/officeDocument/2006/relationships/tags" Target="../tags/tag2065.xml"/><Relationship Id="rId148" Type="http://schemas.openxmlformats.org/officeDocument/2006/relationships/tags" Target="../tags/tag2070.xml"/><Relationship Id="rId151" Type="http://schemas.openxmlformats.org/officeDocument/2006/relationships/tags" Target="../tags/tag2073.xml"/><Relationship Id="rId156" Type="http://schemas.openxmlformats.org/officeDocument/2006/relationships/tags" Target="../tags/tag2078.xml"/><Relationship Id="rId4" Type="http://schemas.openxmlformats.org/officeDocument/2006/relationships/tags" Target="../tags/tag1926.xml"/><Relationship Id="rId9" Type="http://schemas.openxmlformats.org/officeDocument/2006/relationships/tags" Target="../tags/tag1931.xml"/><Relationship Id="rId13" Type="http://schemas.openxmlformats.org/officeDocument/2006/relationships/tags" Target="../tags/tag1935.xml"/><Relationship Id="rId18" Type="http://schemas.openxmlformats.org/officeDocument/2006/relationships/tags" Target="../tags/tag1940.xml"/><Relationship Id="rId39" Type="http://schemas.openxmlformats.org/officeDocument/2006/relationships/tags" Target="../tags/tag1961.xml"/><Relationship Id="rId109" Type="http://schemas.openxmlformats.org/officeDocument/2006/relationships/tags" Target="../tags/tag2031.xml"/><Relationship Id="rId34" Type="http://schemas.openxmlformats.org/officeDocument/2006/relationships/tags" Target="../tags/tag1956.xml"/><Relationship Id="rId50" Type="http://schemas.openxmlformats.org/officeDocument/2006/relationships/tags" Target="../tags/tag1972.xml"/><Relationship Id="rId55" Type="http://schemas.openxmlformats.org/officeDocument/2006/relationships/tags" Target="../tags/tag1977.xml"/><Relationship Id="rId76" Type="http://schemas.openxmlformats.org/officeDocument/2006/relationships/tags" Target="../tags/tag1998.xml"/><Relationship Id="rId97" Type="http://schemas.openxmlformats.org/officeDocument/2006/relationships/tags" Target="../tags/tag2019.xml"/><Relationship Id="rId104" Type="http://schemas.openxmlformats.org/officeDocument/2006/relationships/tags" Target="../tags/tag2026.xml"/><Relationship Id="rId120" Type="http://schemas.openxmlformats.org/officeDocument/2006/relationships/tags" Target="../tags/tag2042.xml"/><Relationship Id="rId125" Type="http://schemas.openxmlformats.org/officeDocument/2006/relationships/tags" Target="../tags/tag2047.xml"/><Relationship Id="rId141" Type="http://schemas.openxmlformats.org/officeDocument/2006/relationships/tags" Target="../tags/tag2063.xml"/><Relationship Id="rId146" Type="http://schemas.openxmlformats.org/officeDocument/2006/relationships/tags" Target="../tags/tag2068.xml"/><Relationship Id="rId7" Type="http://schemas.openxmlformats.org/officeDocument/2006/relationships/tags" Target="../tags/tag1929.xml"/><Relationship Id="rId71" Type="http://schemas.openxmlformats.org/officeDocument/2006/relationships/tags" Target="../tags/tag1993.xml"/><Relationship Id="rId92" Type="http://schemas.openxmlformats.org/officeDocument/2006/relationships/tags" Target="../tags/tag2014.xml"/><Relationship Id="rId2" Type="http://schemas.openxmlformats.org/officeDocument/2006/relationships/tags" Target="../tags/tag1924.xml"/><Relationship Id="rId29" Type="http://schemas.openxmlformats.org/officeDocument/2006/relationships/tags" Target="../tags/tag1951.xml"/><Relationship Id="rId24" Type="http://schemas.openxmlformats.org/officeDocument/2006/relationships/tags" Target="../tags/tag1946.xml"/><Relationship Id="rId40" Type="http://schemas.openxmlformats.org/officeDocument/2006/relationships/tags" Target="../tags/tag1962.xml"/><Relationship Id="rId45" Type="http://schemas.openxmlformats.org/officeDocument/2006/relationships/tags" Target="../tags/tag1967.xml"/><Relationship Id="rId66" Type="http://schemas.openxmlformats.org/officeDocument/2006/relationships/tags" Target="../tags/tag1988.xml"/><Relationship Id="rId87" Type="http://schemas.openxmlformats.org/officeDocument/2006/relationships/tags" Target="../tags/tag2009.xml"/><Relationship Id="rId110" Type="http://schemas.openxmlformats.org/officeDocument/2006/relationships/tags" Target="../tags/tag2032.xml"/><Relationship Id="rId115" Type="http://schemas.openxmlformats.org/officeDocument/2006/relationships/tags" Target="../tags/tag2037.xml"/><Relationship Id="rId131" Type="http://schemas.openxmlformats.org/officeDocument/2006/relationships/tags" Target="../tags/tag2053.xml"/><Relationship Id="rId136" Type="http://schemas.openxmlformats.org/officeDocument/2006/relationships/tags" Target="../tags/tag2058.xml"/><Relationship Id="rId157" Type="http://schemas.openxmlformats.org/officeDocument/2006/relationships/tags" Target="../tags/tag2079.xml"/><Relationship Id="rId61" Type="http://schemas.openxmlformats.org/officeDocument/2006/relationships/tags" Target="../tags/tag1983.xml"/><Relationship Id="rId82" Type="http://schemas.openxmlformats.org/officeDocument/2006/relationships/tags" Target="../tags/tag2004.xml"/><Relationship Id="rId152" Type="http://schemas.openxmlformats.org/officeDocument/2006/relationships/tags" Target="../tags/tag2074.xml"/><Relationship Id="rId19" Type="http://schemas.openxmlformats.org/officeDocument/2006/relationships/tags" Target="../tags/tag1941.xml"/><Relationship Id="rId14" Type="http://schemas.openxmlformats.org/officeDocument/2006/relationships/tags" Target="../tags/tag1936.xml"/><Relationship Id="rId30" Type="http://schemas.openxmlformats.org/officeDocument/2006/relationships/tags" Target="../tags/tag1952.xml"/><Relationship Id="rId35" Type="http://schemas.openxmlformats.org/officeDocument/2006/relationships/tags" Target="../tags/tag1957.xml"/><Relationship Id="rId56" Type="http://schemas.openxmlformats.org/officeDocument/2006/relationships/tags" Target="../tags/tag1978.xml"/><Relationship Id="rId77" Type="http://schemas.openxmlformats.org/officeDocument/2006/relationships/tags" Target="../tags/tag1999.xml"/><Relationship Id="rId100" Type="http://schemas.openxmlformats.org/officeDocument/2006/relationships/tags" Target="../tags/tag2022.xml"/><Relationship Id="rId105" Type="http://schemas.openxmlformats.org/officeDocument/2006/relationships/tags" Target="../tags/tag2027.xml"/><Relationship Id="rId126" Type="http://schemas.openxmlformats.org/officeDocument/2006/relationships/tags" Target="../tags/tag2048.xml"/><Relationship Id="rId147" Type="http://schemas.openxmlformats.org/officeDocument/2006/relationships/tags" Target="../tags/tag2069.xml"/><Relationship Id="rId8" Type="http://schemas.openxmlformats.org/officeDocument/2006/relationships/tags" Target="../tags/tag1930.xml"/><Relationship Id="rId51" Type="http://schemas.openxmlformats.org/officeDocument/2006/relationships/tags" Target="../tags/tag1973.xml"/><Relationship Id="rId72" Type="http://schemas.openxmlformats.org/officeDocument/2006/relationships/tags" Target="../tags/tag1994.xml"/><Relationship Id="rId93" Type="http://schemas.openxmlformats.org/officeDocument/2006/relationships/tags" Target="../tags/tag2015.xml"/><Relationship Id="rId98" Type="http://schemas.openxmlformats.org/officeDocument/2006/relationships/tags" Target="../tags/tag2020.xml"/><Relationship Id="rId121" Type="http://schemas.openxmlformats.org/officeDocument/2006/relationships/tags" Target="../tags/tag2043.xml"/><Relationship Id="rId142" Type="http://schemas.openxmlformats.org/officeDocument/2006/relationships/tags" Target="../tags/tag2064.xml"/><Relationship Id="rId3" Type="http://schemas.openxmlformats.org/officeDocument/2006/relationships/tags" Target="../tags/tag1925.xml"/><Relationship Id="rId25" Type="http://schemas.openxmlformats.org/officeDocument/2006/relationships/tags" Target="../tags/tag1947.xml"/><Relationship Id="rId46" Type="http://schemas.openxmlformats.org/officeDocument/2006/relationships/tags" Target="../tags/tag1968.xml"/><Relationship Id="rId67" Type="http://schemas.openxmlformats.org/officeDocument/2006/relationships/tags" Target="../tags/tag1989.xml"/><Relationship Id="rId116" Type="http://schemas.openxmlformats.org/officeDocument/2006/relationships/tags" Target="../tags/tag2038.xml"/><Relationship Id="rId137" Type="http://schemas.openxmlformats.org/officeDocument/2006/relationships/tags" Target="../tags/tag2059.xml"/><Relationship Id="rId158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2105.xml"/><Relationship Id="rId117" Type="http://schemas.openxmlformats.org/officeDocument/2006/relationships/tags" Target="../tags/tag2196.xml"/><Relationship Id="rId21" Type="http://schemas.openxmlformats.org/officeDocument/2006/relationships/tags" Target="../tags/tag2100.xml"/><Relationship Id="rId42" Type="http://schemas.openxmlformats.org/officeDocument/2006/relationships/tags" Target="../tags/tag2121.xml"/><Relationship Id="rId47" Type="http://schemas.openxmlformats.org/officeDocument/2006/relationships/tags" Target="../tags/tag2126.xml"/><Relationship Id="rId63" Type="http://schemas.openxmlformats.org/officeDocument/2006/relationships/tags" Target="../tags/tag2142.xml"/><Relationship Id="rId68" Type="http://schemas.openxmlformats.org/officeDocument/2006/relationships/tags" Target="../tags/tag2147.xml"/><Relationship Id="rId84" Type="http://schemas.openxmlformats.org/officeDocument/2006/relationships/tags" Target="../tags/tag2163.xml"/><Relationship Id="rId89" Type="http://schemas.openxmlformats.org/officeDocument/2006/relationships/tags" Target="../tags/tag2168.xml"/><Relationship Id="rId112" Type="http://schemas.openxmlformats.org/officeDocument/2006/relationships/tags" Target="../tags/tag2191.xml"/><Relationship Id="rId133" Type="http://schemas.openxmlformats.org/officeDocument/2006/relationships/tags" Target="../tags/tag2212.xml"/><Relationship Id="rId138" Type="http://schemas.openxmlformats.org/officeDocument/2006/relationships/tags" Target="../tags/tag2217.xml"/><Relationship Id="rId154" Type="http://schemas.openxmlformats.org/officeDocument/2006/relationships/tags" Target="../tags/tag2233.xml"/><Relationship Id="rId159" Type="http://schemas.openxmlformats.org/officeDocument/2006/relationships/tags" Target="../tags/tag2238.xml"/><Relationship Id="rId16" Type="http://schemas.openxmlformats.org/officeDocument/2006/relationships/tags" Target="../tags/tag2095.xml"/><Relationship Id="rId107" Type="http://schemas.openxmlformats.org/officeDocument/2006/relationships/tags" Target="../tags/tag2186.xml"/><Relationship Id="rId11" Type="http://schemas.openxmlformats.org/officeDocument/2006/relationships/tags" Target="../tags/tag2090.xml"/><Relationship Id="rId32" Type="http://schemas.openxmlformats.org/officeDocument/2006/relationships/tags" Target="../tags/tag2111.xml"/><Relationship Id="rId37" Type="http://schemas.openxmlformats.org/officeDocument/2006/relationships/tags" Target="../tags/tag2116.xml"/><Relationship Id="rId53" Type="http://schemas.openxmlformats.org/officeDocument/2006/relationships/tags" Target="../tags/tag2132.xml"/><Relationship Id="rId58" Type="http://schemas.openxmlformats.org/officeDocument/2006/relationships/tags" Target="../tags/tag2137.xml"/><Relationship Id="rId74" Type="http://schemas.openxmlformats.org/officeDocument/2006/relationships/tags" Target="../tags/tag2153.xml"/><Relationship Id="rId79" Type="http://schemas.openxmlformats.org/officeDocument/2006/relationships/tags" Target="../tags/tag2158.xml"/><Relationship Id="rId102" Type="http://schemas.openxmlformats.org/officeDocument/2006/relationships/tags" Target="../tags/tag2181.xml"/><Relationship Id="rId123" Type="http://schemas.openxmlformats.org/officeDocument/2006/relationships/tags" Target="../tags/tag2202.xml"/><Relationship Id="rId128" Type="http://schemas.openxmlformats.org/officeDocument/2006/relationships/tags" Target="../tags/tag2207.xml"/><Relationship Id="rId144" Type="http://schemas.openxmlformats.org/officeDocument/2006/relationships/tags" Target="../tags/tag2223.xml"/><Relationship Id="rId149" Type="http://schemas.openxmlformats.org/officeDocument/2006/relationships/tags" Target="../tags/tag2228.xml"/><Relationship Id="rId5" Type="http://schemas.openxmlformats.org/officeDocument/2006/relationships/tags" Target="../tags/tag2084.xml"/><Relationship Id="rId90" Type="http://schemas.openxmlformats.org/officeDocument/2006/relationships/tags" Target="../tags/tag2169.xml"/><Relationship Id="rId95" Type="http://schemas.openxmlformats.org/officeDocument/2006/relationships/tags" Target="../tags/tag2174.xml"/><Relationship Id="rId160" Type="http://schemas.openxmlformats.org/officeDocument/2006/relationships/tags" Target="../tags/tag2239.xml"/><Relationship Id="rId165" Type="http://schemas.openxmlformats.org/officeDocument/2006/relationships/slideLayout" Target="../slideLayouts/slideLayout1.xml"/><Relationship Id="rId22" Type="http://schemas.openxmlformats.org/officeDocument/2006/relationships/tags" Target="../tags/tag2101.xml"/><Relationship Id="rId27" Type="http://schemas.openxmlformats.org/officeDocument/2006/relationships/tags" Target="../tags/tag2106.xml"/><Relationship Id="rId43" Type="http://schemas.openxmlformats.org/officeDocument/2006/relationships/tags" Target="../tags/tag2122.xml"/><Relationship Id="rId48" Type="http://schemas.openxmlformats.org/officeDocument/2006/relationships/tags" Target="../tags/tag2127.xml"/><Relationship Id="rId64" Type="http://schemas.openxmlformats.org/officeDocument/2006/relationships/tags" Target="../tags/tag2143.xml"/><Relationship Id="rId69" Type="http://schemas.openxmlformats.org/officeDocument/2006/relationships/tags" Target="../tags/tag2148.xml"/><Relationship Id="rId113" Type="http://schemas.openxmlformats.org/officeDocument/2006/relationships/tags" Target="../tags/tag2192.xml"/><Relationship Id="rId118" Type="http://schemas.openxmlformats.org/officeDocument/2006/relationships/tags" Target="../tags/tag2197.xml"/><Relationship Id="rId134" Type="http://schemas.openxmlformats.org/officeDocument/2006/relationships/tags" Target="../tags/tag2213.xml"/><Relationship Id="rId139" Type="http://schemas.openxmlformats.org/officeDocument/2006/relationships/tags" Target="../tags/tag2218.xml"/><Relationship Id="rId80" Type="http://schemas.openxmlformats.org/officeDocument/2006/relationships/tags" Target="../tags/tag2159.xml"/><Relationship Id="rId85" Type="http://schemas.openxmlformats.org/officeDocument/2006/relationships/tags" Target="../tags/tag2164.xml"/><Relationship Id="rId150" Type="http://schemas.openxmlformats.org/officeDocument/2006/relationships/tags" Target="../tags/tag2229.xml"/><Relationship Id="rId155" Type="http://schemas.openxmlformats.org/officeDocument/2006/relationships/tags" Target="../tags/tag2234.xml"/><Relationship Id="rId12" Type="http://schemas.openxmlformats.org/officeDocument/2006/relationships/tags" Target="../tags/tag2091.xml"/><Relationship Id="rId17" Type="http://schemas.openxmlformats.org/officeDocument/2006/relationships/tags" Target="../tags/tag2096.xml"/><Relationship Id="rId33" Type="http://schemas.openxmlformats.org/officeDocument/2006/relationships/tags" Target="../tags/tag2112.xml"/><Relationship Id="rId38" Type="http://schemas.openxmlformats.org/officeDocument/2006/relationships/tags" Target="../tags/tag2117.xml"/><Relationship Id="rId59" Type="http://schemas.openxmlformats.org/officeDocument/2006/relationships/tags" Target="../tags/tag2138.xml"/><Relationship Id="rId103" Type="http://schemas.openxmlformats.org/officeDocument/2006/relationships/tags" Target="../tags/tag2182.xml"/><Relationship Id="rId108" Type="http://schemas.openxmlformats.org/officeDocument/2006/relationships/tags" Target="../tags/tag2187.xml"/><Relationship Id="rId124" Type="http://schemas.openxmlformats.org/officeDocument/2006/relationships/tags" Target="../tags/tag2203.xml"/><Relationship Id="rId129" Type="http://schemas.openxmlformats.org/officeDocument/2006/relationships/tags" Target="../tags/tag2208.xml"/><Relationship Id="rId54" Type="http://schemas.openxmlformats.org/officeDocument/2006/relationships/tags" Target="../tags/tag2133.xml"/><Relationship Id="rId70" Type="http://schemas.openxmlformats.org/officeDocument/2006/relationships/tags" Target="../tags/tag2149.xml"/><Relationship Id="rId75" Type="http://schemas.openxmlformats.org/officeDocument/2006/relationships/tags" Target="../tags/tag2154.xml"/><Relationship Id="rId91" Type="http://schemas.openxmlformats.org/officeDocument/2006/relationships/tags" Target="../tags/tag2170.xml"/><Relationship Id="rId96" Type="http://schemas.openxmlformats.org/officeDocument/2006/relationships/tags" Target="../tags/tag2175.xml"/><Relationship Id="rId140" Type="http://schemas.openxmlformats.org/officeDocument/2006/relationships/tags" Target="../tags/tag2219.xml"/><Relationship Id="rId145" Type="http://schemas.openxmlformats.org/officeDocument/2006/relationships/tags" Target="../tags/tag2224.xml"/><Relationship Id="rId161" Type="http://schemas.openxmlformats.org/officeDocument/2006/relationships/tags" Target="../tags/tag2240.xml"/><Relationship Id="rId1" Type="http://schemas.openxmlformats.org/officeDocument/2006/relationships/tags" Target="../tags/tag2080.xml"/><Relationship Id="rId6" Type="http://schemas.openxmlformats.org/officeDocument/2006/relationships/tags" Target="../tags/tag2085.xml"/><Relationship Id="rId15" Type="http://schemas.openxmlformats.org/officeDocument/2006/relationships/tags" Target="../tags/tag2094.xml"/><Relationship Id="rId23" Type="http://schemas.openxmlformats.org/officeDocument/2006/relationships/tags" Target="../tags/tag2102.xml"/><Relationship Id="rId28" Type="http://schemas.openxmlformats.org/officeDocument/2006/relationships/tags" Target="../tags/tag2107.xml"/><Relationship Id="rId36" Type="http://schemas.openxmlformats.org/officeDocument/2006/relationships/tags" Target="../tags/tag2115.xml"/><Relationship Id="rId49" Type="http://schemas.openxmlformats.org/officeDocument/2006/relationships/tags" Target="../tags/tag2128.xml"/><Relationship Id="rId57" Type="http://schemas.openxmlformats.org/officeDocument/2006/relationships/tags" Target="../tags/tag2136.xml"/><Relationship Id="rId106" Type="http://schemas.openxmlformats.org/officeDocument/2006/relationships/tags" Target="../tags/tag2185.xml"/><Relationship Id="rId114" Type="http://schemas.openxmlformats.org/officeDocument/2006/relationships/tags" Target="../tags/tag2193.xml"/><Relationship Id="rId119" Type="http://schemas.openxmlformats.org/officeDocument/2006/relationships/tags" Target="../tags/tag2198.xml"/><Relationship Id="rId127" Type="http://schemas.openxmlformats.org/officeDocument/2006/relationships/tags" Target="../tags/tag2206.xml"/><Relationship Id="rId10" Type="http://schemas.openxmlformats.org/officeDocument/2006/relationships/tags" Target="../tags/tag2089.xml"/><Relationship Id="rId31" Type="http://schemas.openxmlformats.org/officeDocument/2006/relationships/tags" Target="../tags/tag2110.xml"/><Relationship Id="rId44" Type="http://schemas.openxmlformats.org/officeDocument/2006/relationships/tags" Target="../tags/tag2123.xml"/><Relationship Id="rId52" Type="http://schemas.openxmlformats.org/officeDocument/2006/relationships/tags" Target="../tags/tag2131.xml"/><Relationship Id="rId60" Type="http://schemas.openxmlformats.org/officeDocument/2006/relationships/tags" Target="../tags/tag2139.xml"/><Relationship Id="rId65" Type="http://schemas.openxmlformats.org/officeDocument/2006/relationships/tags" Target="../tags/tag2144.xml"/><Relationship Id="rId73" Type="http://schemas.openxmlformats.org/officeDocument/2006/relationships/tags" Target="../tags/tag2152.xml"/><Relationship Id="rId78" Type="http://schemas.openxmlformats.org/officeDocument/2006/relationships/tags" Target="../tags/tag2157.xml"/><Relationship Id="rId81" Type="http://schemas.openxmlformats.org/officeDocument/2006/relationships/tags" Target="../tags/tag2160.xml"/><Relationship Id="rId86" Type="http://schemas.openxmlformats.org/officeDocument/2006/relationships/tags" Target="../tags/tag2165.xml"/><Relationship Id="rId94" Type="http://schemas.openxmlformats.org/officeDocument/2006/relationships/tags" Target="../tags/tag2173.xml"/><Relationship Id="rId99" Type="http://schemas.openxmlformats.org/officeDocument/2006/relationships/tags" Target="../tags/tag2178.xml"/><Relationship Id="rId101" Type="http://schemas.openxmlformats.org/officeDocument/2006/relationships/tags" Target="../tags/tag2180.xml"/><Relationship Id="rId122" Type="http://schemas.openxmlformats.org/officeDocument/2006/relationships/tags" Target="../tags/tag2201.xml"/><Relationship Id="rId130" Type="http://schemas.openxmlformats.org/officeDocument/2006/relationships/tags" Target="../tags/tag2209.xml"/><Relationship Id="rId135" Type="http://schemas.openxmlformats.org/officeDocument/2006/relationships/tags" Target="../tags/tag2214.xml"/><Relationship Id="rId143" Type="http://schemas.openxmlformats.org/officeDocument/2006/relationships/tags" Target="../tags/tag2222.xml"/><Relationship Id="rId148" Type="http://schemas.openxmlformats.org/officeDocument/2006/relationships/tags" Target="../tags/tag2227.xml"/><Relationship Id="rId151" Type="http://schemas.openxmlformats.org/officeDocument/2006/relationships/tags" Target="../tags/tag2230.xml"/><Relationship Id="rId156" Type="http://schemas.openxmlformats.org/officeDocument/2006/relationships/tags" Target="../tags/tag2235.xml"/><Relationship Id="rId164" Type="http://schemas.openxmlformats.org/officeDocument/2006/relationships/tags" Target="../tags/tag2243.xml"/><Relationship Id="rId4" Type="http://schemas.openxmlformats.org/officeDocument/2006/relationships/tags" Target="../tags/tag2083.xml"/><Relationship Id="rId9" Type="http://schemas.openxmlformats.org/officeDocument/2006/relationships/tags" Target="../tags/tag2088.xml"/><Relationship Id="rId13" Type="http://schemas.openxmlformats.org/officeDocument/2006/relationships/tags" Target="../tags/tag2092.xml"/><Relationship Id="rId18" Type="http://schemas.openxmlformats.org/officeDocument/2006/relationships/tags" Target="../tags/tag2097.xml"/><Relationship Id="rId39" Type="http://schemas.openxmlformats.org/officeDocument/2006/relationships/tags" Target="../tags/tag2118.xml"/><Relationship Id="rId109" Type="http://schemas.openxmlformats.org/officeDocument/2006/relationships/tags" Target="../tags/tag2188.xml"/><Relationship Id="rId34" Type="http://schemas.openxmlformats.org/officeDocument/2006/relationships/tags" Target="../tags/tag2113.xml"/><Relationship Id="rId50" Type="http://schemas.openxmlformats.org/officeDocument/2006/relationships/tags" Target="../tags/tag2129.xml"/><Relationship Id="rId55" Type="http://schemas.openxmlformats.org/officeDocument/2006/relationships/tags" Target="../tags/tag2134.xml"/><Relationship Id="rId76" Type="http://schemas.openxmlformats.org/officeDocument/2006/relationships/tags" Target="../tags/tag2155.xml"/><Relationship Id="rId97" Type="http://schemas.openxmlformats.org/officeDocument/2006/relationships/tags" Target="../tags/tag2176.xml"/><Relationship Id="rId104" Type="http://schemas.openxmlformats.org/officeDocument/2006/relationships/tags" Target="../tags/tag2183.xml"/><Relationship Id="rId120" Type="http://schemas.openxmlformats.org/officeDocument/2006/relationships/tags" Target="../tags/tag2199.xml"/><Relationship Id="rId125" Type="http://schemas.openxmlformats.org/officeDocument/2006/relationships/tags" Target="../tags/tag2204.xml"/><Relationship Id="rId141" Type="http://schemas.openxmlformats.org/officeDocument/2006/relationships/tags" Target="../tags/tag2220.xml"/><Relationship Id="rId146" Type="http://schemas.openxmlformats.org/officeDocument/2006/relationships/tags" Target="../tags/tag2225.xml"/><Relationship Id="rId7" Type="http://schemas.openxmlformats.org/officeDocument/2006/relationships/tags" Target="../tags/tag2086.xml"/><Relationship Id="rId71" Type="http://schemas.openxmlformats.org/officeDocument/2006/relationships/tags" Target="../tags/tag2150.xml"/><Relationship Id="rId92" Type="http://schemas.openxmlformats.org/officeDocument/2006/relationships/tags" Target="../tags/tag2171.xml"/><Relationship Id="rId162" Type="http://schemas.openxmlformats.org/officeDocument/2006/relationships/tags" Target="../tags/tag2241.xml"/><Relationship Id="rId2" Type="http://schemas.openxmlformats.org/officeDocument/2006/relationships/tags" Target="../tags/tag2081.xml"/><Relationship Id="rId29" Type="http://schemas.openxmlformats.org/officeDocument/2006/relationships/tags" Target="../tags/tag2108.xml"/><Relationship Id="rId24" Type="http://schemas.openxmlformats.org/officeDocument/2006/relationships/tags" Target="../tags/tag2103.xml"/><Relationship Id="rId40" Type="http://schemas.openxmlformats.org/officeDocument/2006/relationships/tags" Target="../tags/tag2119.xml"/><Relationship Id="rId45" Type="http://schemas.openxmlformats.org/officeDocument/2006/relationships/tags" Target="../tags/tag2124.xml"/><Relationship Id="rId66" Type="http://schemas.openxmlformats.org/officeDocument/2006/relationships/tags" Target="../tags/tag2145.xml"/><Relationship Id="rId87" Type="http://schemas.openxmlformats.org/officeDocument/2006/relationships/tags" Target="../tags/tag2166.xml"/><Relationship Id="rId110" Type="http://schemas.openxmlformats.org/officeDocument/2006/relationships/tags" Target="../tags/tag2189.xml"/><Relationship Id="rId115" Type="http://schemas.openxmlformats.org/officeDocument/2006/relationships/tags" Target="../tags/tag2194.xml"/><Relationship Id="rId131" Type="http://schemas.openxmlformats.org/officeDocument/2006/relationships/tags" Target="../tags/tag2210.xml"/><Relationship Id="rId136" Type="http://schemas.openxmlformats.org/officeDocument/2006/relationships/tags" Target="../tags/tag2215.xml"/><Relationship Id="rId157" Type="http://schemas.openxmlformats.org/officeDocument/2006/relationships/tags" Target="../tags/tag2236.xml"/><Relationship Id="rId61" Type="http://schemas.openxmlformats.org/officeDocument/2006/relationships/tags" Target="../tags/tag2140.xml"/><Relationship Id="rId82" Type="http://schemas.openxmlformats.org/officeDocument/2006/relationships/tags" Target="../tags/tag2161.xml"/><Relationship Id="rId152" Type="http://schemas.openxmlformats.org/officeDocument/2006/relationships/tags" Target="../tags/tag2231.xml"/><Relationship Id="rId19" Type="http://schemas.openxmlformats.org/officeDocument/2006/relationships/tags" Target="../tags/tag2098.xml"/><Relationship Id="rId14" Type="http://schemas.openxmlformats.org/officeDocument/2006/relationships/tags" Target="../tags/tag2093.xml"/><Relationship Id="rId30" Type="http://schemas.openxmlformats.org/officeDocument/2006/relationships/tags" Target="../tags/tag2109.xml"/><Relationship Id="rId35" Type="http://schemas.openxmlformats.org/officeDocument/2006/relationships/tags" Target="../tags/tag2114.xml"/><Relationship Id="rId56" Type="http://schemas.openxmlformats.org/officeDocument/2006/relationships/tags" Target="../tags/tag2135.xml"/><Relationship Id="rId77" Type="http://schemas.openxmlformats.org/officeDocument/2006/relationships/tags" Target="../tags/tag2156.xml"/><Relationship Id="rId100" Type="http://schemas.openxmlformats.org/officeDocument/2006/relationships/tags" Target="../tags/tag2179.xml"/><Relationship Id="rId105" Type="http://schemas.openxmlformats.org/officeDocument/2006/relationships/tags" Target="../tags/tag2184.xml"/><Relationship Id="rId126" Type="http://schemas.openxmlformats.org/officeDocument/2006/relationships/tags" Target="../tags/tag2205.xml"/><Relationship Id="rId147" Type="http://schemas.openxmlformats.org/officeDocument/2006/relationships/tags" Target="../tags/tag2226.xml"/><Relationship Id="rId8" Type="http://schemas.openxmlformats.org/officeDocument/2006/relationships/tags" Target="../tags/tag2087.xml"/><Relationship Id="rId51" Type="http://schemas.openxmlformats.org/officeDocument/2006/relationships/tags" Target="../tags/tag2130.xml"/><Relationship Id="rId72" Type="http://schemas.openxmlformats.org/officeDocument/2006/relationships/tags" Target="../tags/tag2151.xml"/><Relationship Id="rId93" Type="http://schemas.openxmlformats.org/officeDocument/2006/relationships/tags" Target="../tags/tag2172.xml"/><Relationship Id="rId98" Type="http://schemas.openxmlformats.org/officeDocument/2006/relationships/tags" Target="../tags/tag2177.xml"/><Relationship Id="rId121" Type="http://schemas.openxmlformats.org/officeDocument/2006/relationships/tags" Target="../tags/tag2200.xml"/><Relationship Id="rId142" Type="http://schemas.openxmlformats.org/officeDocument/2006/relationships/tags" Target="../tags/tag2221.xml"/><Relationship Id="rId163" Type="http://schemas.openxmlformats.org/officeDocument/2006/relationships/tags" Target="../tags/tag2242.xml"/><Relationship Id="rId3" Type="http://schemas.openxmlformats.org/officeDocument/2006/relationships/tags" Target="../tags/tag2082.xml"/><Relationship Id="rId25" Type="http://schemas.openxmlformats.org/officeDocument/2006/relationships/tags" Target="../tags/tag2104.xml"/><Relationship Id="rId46" Type="http://schemas.openxmlformats.org/officeDocument/2006/relationships/tags" Target="../tags/tag2125.xml"/><Relationship Id="rId67" Type="http://schemas.openxmlformats.org/officeDocument/2006/relationships/tags" Target="../tags/tag2146.xml"/><Relationship Id="rId116" Type="http://schemas.openxmlformats.org/officeDocument/2006/relationships/tags" Target="../tags/tag2195.xml"/><Relationship Id="rId137" Type="http://schemas.openxmlformats.org/officeDocument/2006/relationships/tags" Target="../tags/tag2216.xml"/><Relationship Id="rId158" Type="http://schemas.openxmlformats.org/officeDocument/2006/relationships/tags" Target="../tags/tag2237.xml"/><Relationship Id="rId20" Type="http://schemas.openxmlformats.org/officeDocument/2006/relationships/tags" Target="../tags/tag2099.xml"/><Relationship Id="rId41" Type="http://schemas.openxmlformats.org/officeDocument/2006/relationships/tags" Target="../tags/tag2120.xml"/><Relationship Id="rId62" Type="http://schemas.openxmlformats.org/officeDocument/2006/relationships/tags" Target="../tags/tag2141.xml"/><Relationship Id="rId83" Type="http://schemas.openxmlformats.org/officeDocument/2006/relationships/tags" Target="../tags/tag2162.xml"/><Relationship Id="rId88" Type="http://schemas.openxmlformats.org/officeDocument/2006/relationships/tags" Target="../tags/tag2167.xml"/><Relationship Id="rId111" Type="http://schemas.openxmlformats.org/officeDocument/2006/relationships/tags" Target="../tags/tag2190.xml"/><Relationship Id="rId132" Type="http://schemas.openxmlformats.org/officeDocument/2006/relationships/tags" Target="../tags/tag2211.xml"/><Relationship Id="rId153" Type="http://schemas.openxmlformats.org/officeDocument/2006/relationships/tags" Target="../tags/tag2232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2360.xml"/><Relationship Id="rId21" Type="http://schemas.openxmlformats.org/officeDocument/2006/relationships/tags" Target="../tags/tag2264.xml"/><Relationship Id="rId42" Type="http://schemas.openxmlformats.org/officeDocument/2006/relationships/tags" Target="../tags/tag2285.xml"/><Relationship Id="rId47" Type="http://schemas.openxmlformats.org/officeDocument/2006/relationships/tags" Target="../tags/tag2290.xml"/><Relationship Id="rId63" Type="http://schemas.openxmlformats.org/officeDocument/2006/relationships/tags" Target="../tags/tag2306.xml"/><Relationship Id="rId68" Type="http://schemas.openxmlformats.org/officeDocument/2006/relationships/tags" Target="../tags/tag2311.xml"/><Relationship Id="rId84" Type="http://schemas.openxmlformats.org/officeDocument/2006/relationships/tags" Target="../tags/tag2327.xml"/><Relationship Id="rId89" Type="http://schemas.openxmlformats.org/officeDocument/2006/relationships/tags" Target="../tags/tag2332.xml"/><Relationship Id="rId112" Type="http://schemas.openxmlformats.org/officeDocument/2006/relationships/tags" Target="../tags/tag2355.xml"/><Relationship Id="rId133" Type="http://schemas.openxmlformats.org/officeDocument/2006/relationships/tags" Target="../tags/tag2376.xml"/><Relationship Id="rId138" Type="http://schemas.openxmlformats.org/officeDocument/2006/relationships/tags" Target="../tags/tag2381.xml"/><Relationship Id="rId154" Type="http://schemas.openxmlformats.org/officeDocument/2006/relationships/tags" Target="../tags/tag2397.xml"/><Relationship Id="rId159" Type="http://schemas.openxmlformats.org/officeDocument/2006/relationships/tags" Target="../tags/tag2402.xml"/><Relationship Id="rId175" Type="http://schemas.openxmlformats.org/officeDocument/2006/relationships/tags" Target="../tags/tag2418.xml"/><Relationship Id="rId170" Type="http://schemas.openxmlformats.org/officeDocument/2006/relationships/tags" Target="../tags/tag2413.xml"/><Relationship Id="rId191" Type="http://schemas.openxmlformats.org/officeDocument/2006/relationships/tags" Target="../tags/tag2434.xml"/><Relationship Id="rId16" Type="http://schemas.openxmlformats.org/officeDocument/2006/relationships/tags" Target="../tags/tag2259.xml"/><Relationship Id="rId107" Type="http://schemas.openxmlformats.org/officeDocument/2006/relationships/tags" Target="../tags/tag2350.xml"/><Relationship Id="rId11" Type="http://schemas.openxmlformats.org/officeDocument/2006/relationships/tags" Target="../tags/tag2254.xml"/><Relationship Id="rId32" Type="http://schemas.openxmlformats.org/officeDocument/2006/relationships/tags" Target="../tags/tag2275.xml"/><Relationship Id="rId37" Type="http://schemas.openxmlformats.org/officeDocument/2006/relationships/tags" Target="../tags/tag2280.xml"/><Relationship Id="rId53" Type="http://schemas.openxmlformats.org/officeDocument/2006/relationships/tags" Target="../tags/tag2296.xml"/><Relationship Id="rId58" Type="http://schemas.openxmlformats.org/officeDocument/2006/relationships/tags" Target="../tags/tag2301.xml"/><Relationship Id="rId74" Type="http://schemas.openxmlformats.org/officeDocument/2006/relationships/tags" Target="../tags/tag2317.xml"/><Relationship Id="rId79" Type="http://schemas.openxmlformats.org/officeDocument/2006/relationships/tags" Target="../tags/tag2322.xml"/><Relationship Id="rId102" Type="http://schemas.openxmlformats.org/officeDocument/2006/relationships/tags" Target="../tags/tag2345.xml"/><Relationship Id="rId123" Type="http://schemas.openxmlformats.org/officeDocument/2006/relationships/tags" Target="../tags/tag2366.xml"/><Relationship Id="rId128" Type="http://schemas.openxmlformats.org/officeDocument/2006/relationships/tags" Target="../tags/tag2371.xml"/><Relationship Id="rId144" Type="http://schemas.openxmlformats.org/officeDocument/2006/relationships/tags" Target="../tags/tag2387.xml"/><Relationship Id="rId149" Type="http://schemas.openxmlformats.org/officeDocument/2006/relationships/tags" Target="../tags/tag2392.xml"/><Relationship Id="rId5" Type="http://schemas.openxmlformats.org/officeDocument/2006/relationships/tags" Target="../tags/tag2248.xml"/><Relationship Id="rId90" Type="http://schemas.openxmlformats.org/officeDocument/2006/relationships/tags" Target="../tags/tag2333.xml"/><Relationship Id="rId95" Type="http://schemas.openxmlformats.org/officeDocument/2006/relationships/tags" Target="../tags/tag2338.xml"/><Relationship Id="rId160" Type="http://schemas.openxmlformats.org/officeDocument/2006/relationships/tags" Target="../tags/tag2403.xml"/><Relationship Id="rId165" Type="http://schemas.openxmlformats.org/officeDocument/2006/relationships/tags" Target="../tags/tag2408.xml"/><Relationship Id="rId181" Type="http://schemas.openxmlformats.org/officeDocument/2006/relationships/tags" Target="../tags/tag2424.xml"/><Relationship Id="rId186" Type="http://schemas.openxmlformats.org/officeDocument/2006/relationships/tags" Target="../tags/tag2429.xml"/><Relationship Id="rId22" Type="http://schemas.openxmlformats.org/officeDocument/2006/relationships/tags" Target="../tags/tag2265.xml"/><Relationship Id="rId27" Type="http://schemas.openxmlformats.org/officeDocument/2006/relationships/tags" Target="../tags/tag2270.xml"/><Relationship Id="rId43" Type="http://schemas.openxmlformats.org/officeDocument/2006/relationships/tags" Target="../tags/tag2286.xml"/><Relationship Id="rId48" Type="http://schemas.openxmlformats.org/officeDocument/2006/relationships/tags" Target="../tags/tag2291.xml"/><Relationship Id="rId64" Type="http://schemas.openxmlformats.org/officeDocument/2006/relationships/tags" Target="../tags/tag2307.xml"/><Relationship Id="rId69" Type="http://schemas.openxmlformats.org/officeDocument/2006/relationships/tags" Target="../tags/tag2312.xml"/><Relationship Id="rId113" Type="http://schemas.openxmlformats.org/officeDocument/2006/relationships/tags" Target="../tags/tag2356.xml"/><Relationship Id="rId118" Type="http://schemas.openxmlformats.org/officeDocument/2006/relationships/tags" Target="../tags/tag2361.xml"/><Relationship Id="rId134" Type="http://schemas.openxmlformats.org/officeDocument/2006/relationships/tags" Target="../tags/tag2377.xml"/><Relationship Id="rId139" Type="http://schemas.openxmlformats.org/officeDocument/2006/relationships/tags" Target="../tags/tag2382.xml"/><Relationship Id="rId80" Type="http://schemas.openxmlformats.org/officeDocument/2006/relationships/tags" Target="../tags/tag2323.xml"/><Relationship Id="rId85" Type="http://schemas.openxmlformats.org/officeDocument/2006/relationships/tags" Target="../tags/tag2328.xml"/><Relationship Id="rId150" Type="http://schemas.openxmlformats.org/officeDocument/2006/relationships/tags" Target="../tags/tag2393.xml"/><Relationship Id="rId155" Type="http://schemas.openxmlformats.org/officeDocument/2006/relationships/tags" Target="../tags/tag2398.xml"/><Relationship Id="rId171" Type="http://schemas.openxmlformats.org/officeDocument/2006/relationships/tags" Target="../tags/tag2414.xml"/><Relationship Id="rId176" Type="http://schemas.openxmlformats.org/officeDocument/2006/relationships/tags" Target="../tags/tag2419.xml"/><Relationship Id="rId192" Type="http://schemas.openxmlformats.org/officeDocument/2006/relationships/tags" Target="../tags/tag2435.xml"/><Relationship Id="rId12" Type="http://schemas.openxmlformats.org/officeDocument/2006/relationships/tags" Target="../tags/tag2255.xml"/><Relationship Id="rId17" Type="http://schemas.openxmlformats.org/officeDocument/2006/relationships/tags" Target="../tags/tag2260.xml"/><Relationship Id="rId33" Type="http://schemas.openxmlformats.org/officeDocument/2006/relationships/tags" Target="../tags/tag2276.xml"/><Relationship Id="rId38" Type="http://schemas.openxmlformats.org/officeDocument/2006/relationships/tags" Target="../tags/tag2281.xml"/><Relationship Id="rId59" Type="http://schemas.openxmlformats.org/officeDocument/2006/relationships/tags" Target="../tags/tag2302.xml"/><Relationship Id="rId103" Type="http://schemas.openxmlformats.org/officeDocument/2006/relationships/tags" Target="../tags/tag2346.xml"/><Relationship Id="rId108" Type="http://schemas.openxmlformats.org/officeDocument/2006/relationships/tags" Target="../tags/tag2351.xml"/><Relationship Id="rId124" Type="http://schemas.openxmlformats.org/officeDocument/2006/relationships/tags" Target="../tags/tag2367.xml"/><Relationship Id="rId129" Type="http://schemas.openxmlformats.org/officeDocument/2006/relationships/tags" Target="../tags/tag2372.xml"/><Relationship Id="rId54" Type="http://schemas.openxmlformats.org/officeDocument/2006/relationships/tags" Target="../tags/tag2297.xml"/><Relationship Id="rId70" Type="http://schemas.openxmlformats.org/officeDocument/2006/relationships/tags" Target="../tags/tag2313.xml"/><Relationship Id="rId75" Type="http://schemas.openxmlformats.org/officeDocument/2006/relationships/tags" Target="../tags/tag2318.xml"/><Relationship Id="rId91" Type="http://schemas.openxmlformats.org/officeDocument/2006/relationships/tags" Target="../tags/tag2334.xml"/><Relationship Id="rId96" Type="http://schemas.openxmlformats.org/officeDocument/2006/relationships/tags" Target="../tags/tag2339.xml"/><Relationship Id="rId140" Type="http://schemas.openxmlformats.org/officeDocument/2006/relationships/tags" Target="../tags/tag2383.xml"/><Relationship Id="rId145" Type="http://schemas.openxmlformats.org/officeDocument/2006/relationships/tags" Target="../tags/tag2388.xml"/><Relationship Id="rId161" Type="http://schemas.openxmlformats.org/officeDocument/2006/relationships/tags" Target="../tags/tag2404.xml"/><Relationship Id="rId166" Type="http://schemas.openxmlformats.org/officeDocument/2006/relationships/tags" Target="../tags/tag2409.xml"/><Relationship Id="rId182" Type="http://schemas.openxmlformats.org/officeDocument/2006/relationships/tags" Target="../tags/tag2425.xml"/><Relationship Id="rId187" Type="http://schemas.openxmlformats.org/officeDocument/2006/relationships/tags" Target="../tags/tag2430.xml"/><Relationship Id="rId1" Type="http://schemas.openxmlformats.org/officeDocument/2006/relationships/tags" Target="../tags/tag2244.xml"/><Relationship Id="rId6" Type="http://schemas.openxmlformats.org/officeDocument/2006/relationships/tags" Target="../tags/tag2249.xml"/><Relationship Id="rId23" Type="http://schemas.openxmlformats.org/officeDocument/2006/relationships/tags" Target="../tags/tag2266.xml"/><Relationship Id="rId28" Type="http://schemas.openxmlformats.org/officeDocument/2006/relationships/tags" Target="../tags/tag2271.xml"/><Relationship Id="rId49" Type="http://schemas.openxmlformats.org/officeDocument/2006/relationships/tags" Target="../tags/tag2292.xml"/><Relationship Id="rId114" Type="http://schemas.openxmlformats.org/officeDocument/2006/relationships/tags" Target="../tags/tag2357.xml"/><Relationship Id="rId119" Type="http://schemas.openxmlformats.org/officeDocument/2006/relationships/tags" Target="../tags/tag2362.xml"/><Relationship Id="rId44" Type="http://schemas.openxmlformats.org/officeDocument/2006/relationships/tags" Target="../tags/tag2287.xml"/><Relationship Id="rId60" Type="http://schemas.openxmlformats.org/officeDocument/2006/relationships/tags" Target="../tags/tag2303.xml"/><Relationship Id="rId65" Type="http://schemas.openxmlformats.org/officeDocument/2006/relationships/tags" Target="../tags/tag2308.xml"/><Relationship Id="rId81" Type="http://schemas.openxmlformats.org/officeDocument/2006/relationships/tags" Target="../tags/tag2324.xml"/><Relationship Id="rId86" Type="http://schemas.openxmlformats.org/officeDocument/2006/relationships/tags" Target="../tags/tag2329.xml"/><Relationship Id="rId130" Type="http://schemas.openxmlformats.org/officeDocument/2006/relationships/tags" Target="../tags/tag2373.xml"/><Relationship Id="rId135" Type="http://schemas.openxmlformats.org/officeDocument/2006/relationships/tags" Target="../tags/tag2378.xml"/><Relationship Id="rId151" Type="http://schemas.openxmlformats.org/officeDocument/2006/relationships/tags" Target="../tags/tag2394.xml"/><Relationship Id="rId156" Type="http://schemas.openxmlformats.org/officeDocument/2006/relationships/tags" Target="../tags/tag2399.xml"/><Relationship Id="rId177" Type="http://schemas.openxmlformats.org/officeDocument/2006/relationships/tags" Target="../tags/tag2420.xml"/><Relationship Id="rId172" Type="http://schemas.openxmlformats.org/officeDocument/2006/relationships/tags" Target="../tags/tag2415.xml"/><Relationship Id="rId193" Type="http://schemas.openxmlformats.org/officeDocument/2006/relationships/tags" Target="../tags/tag2436.xml"/><Relationship Id="rId13" Type="http://schemas.openxmlformats.org/officeDocument/2006/relationships/tags" Target="../tags/tag2256.xml"/><Relationship Id="rId18" Type="http://schemas.openxmlformats.org/officeDocument/2006/relationships/tags" Target="../tags/tag2261.xml"/><Relationship Id="rId39" Type="http://schemas.openxmlformats.org/officeDocument/2006/relationships/tags" Target="../tags/tag2282.xml"/><Relationship Id="rId109" Type="http://schemas.openxmlformats.org/officeDocument/2006/relationships/tags" Target="../tags/tag2352.xml"/><Relationship Id="rId34" Type="http://schemas.openxmlformats.org/officeDocument/2006/relationships/tags" Target="../tags/tag2277.xml"/><Relationship Id="rId50" Type="http://schemas.openxmlformats.org/officeDocument/2006/relationships/tags" Target="../tags/tag2293.xml"/><Relationship Id="rId55" Type="http://schemas.openxmlformats.org/officeDocument/2006/relationships/tags" Target="../tags/tag2298.xml"/><Relationship Id="rId76" Type="http://schemas.openxmlformats.org/officeDocument/2006/relationships/tags" Target="../tags/tag2319.xml"/><Relationship Id="rId97" Type="http://schemas.openxmlformats.org/officeDocument/2006/relationships/tags" Target="../tags/tag2340.xml"/><Relationship Id="rId104" Type="http://schemas.openxmlformats.org/officeDocument/2006/relationships/tags" Target="../tags/tag2347.xml"/><Relationship Id="rId120" Type="http://schemas.openxmlformats.org/officeDocument/2006/relationships/tags" Target="../tags/tag2363.xml"/><Relationship Id="rId125" Type="http://schemas.openxmlformats.org/officeDocument/2006/relationships/tags" Target="../tags/tag2368.xml"/><Relationship Id="rId141" Type="http://schemas.openxmlformats.org/officeDocument/2006/relationships/tags" Target="../tags/tag2384.xml"/><Relationship Id="rId146" Type="http://schemas.openxmlformats.org/officeDocument/2006/relationships/tags" Target="../tags/tag2389.xml"/><Relationship Id="rId167" Type="http://schemas.openxmlformats.org/officeDocument/2006/relationships/tags" Target="../tags/tag2410.xml"/><Relationship Id="rId188" Type="http://schemas.openxmlformats.org/officeDocument/2006/relationships/tags" Target="../tags/tag2431.xml"/><Relationship Id="rId7" Type="http://schemas.openxmlformats.org/officeDocument/2006/relationships/tags" Target="../tags/tag2250.xml"/><Relationship Id="rId71" Type="http://schemas.openxmlformats.org/officeDocument/2006/relationships/tags" Target="../tags/tag2314.xml"/><Relationship Id="rId92" Type="http://schemas.openxmlformats.org/officeDocument/2006/relationships/tags" Target="../tags/tag2335.xml"/><Relationship Id="rId162" Type="http://schemas.openxmlformats.org/officeDocument/2006/relationships/tags" Target="../tags/tag2405.xml"/><Relationship Id="rId183" Type="http://schemas.openxmlformats.org/officeDocument/2006/relationships/tags" Target="../tags/tag2426.xml"/><Relationship Id="rId2" Type="http://schemas.openxmlformats.org/officeDocument/2006/relationships/tags" Target="../tags/tag2245.xml"/><Relationship Id="rId29" Type="http://schemas.openxmlformats.org/officeDocument/2006/relationships/tags" Target="../tags/tag2272.xml"/><Relationship Id="rId24" Type="http://schemas.openxmlformats.org/officeDocument/2006/relationships/tags" Target="../tags/tag2267.xml"/><Relationship Id="rId40" Type="http://schemas.openxmlformats.org/officeDocument/2006/relationships/tags" Target="../tags/tag2283.xml"/><Relationship Id="rId45" Type="http://schemas.openxmlformats.org/officeDocument/2006/relationships/tags" Target="../tags/tag2288.xml"/><Relationship Id="rId66" Type="http://schemas.openxmlformats.org/officeDocument/2006/relationships/tags" Target="../tags/tag2309.xml"/><Relationship Id="rId87" Type="http://schemas.openxmlformats.org/officeDocument/2006/relationships/tags" Target="../tags/tag2330.xml"/><Relationship Id="rId110" Type="http://schemas.openxmlformats.org/officeDocument/2006/relationships/tags" Target="../tags/tag2353.xml"/><Relationship Id="rId115" Type="http://schemas.openxmlformats.org/officeDocument/2006/relationships/tags" Target="../tags/tag2358.xml"/><Relationship Id="rId131" Type="http://schemas.openxmlformats.org/officeDocument/2006/relationships/tags" Target="../tags/tag2374.xml"/><Relationship Id="rId136" Type="http://schemas.openxmlformats.org/officeDocument/2006/relationships/tags" Target="../tags/tag2379.xml"/><Relationship Id="rId157" Type="http://schemas.openxmlformats.org/officeDocument/2006/relationships/tags" Target="../tags/tag2400.xml"/><Relationship Id="rId178" Type="http://schemas.openxmlformats.org/officeDocument/2006/relationships/tags" Target="../tags/tag2421.xml"/><Relationship Id="rId61" Type="http://schemas.openxmlformats.org/officeDocument/2006/relationships/tags" Target="../tags/tag2304.xml"/><Relationship Id="rId82" Type="http://schemas.openxmlformats.org/officeDocument/2006/relationships/tags" Target="../tags/tag2325.xml"/><Relationship Id="rId152" Type="http://schemas.openxmlformats.org/officeDocument/2006/relationships/tags" Target="../tags/tag2395.xml"/><Relationship Id="rId173" Type="http://schemas.openxmlformats.org/officeDocument/2006/relationships/tags" Target="../tags/tag2416.xml"/><Relationship Id="rId194" Type="http://schemas.openxmlformats.org/officeDocument/2006/relationships/tags" Target="../tags/tag2437.xml"/><Relationship Id="rId19" Type="http://schemas.openxmlformats.org/officeDocument/2006/relationships/tags" Target="../tags/tag2262.xml"/><Relationship Id="rId14" Type="http://schemas.openxmlformats.org/officeDocument/2006/relationships/tags" Target="../tags/tag2257.xml"/><Relationship Id="rId30" Type="http://schemas.openxmlformats.org/officeDocument/2006/relationships/tags" Target="../tags/tag2273.xml"/><Relationship Id="rId35" Type="http://schemas.openxmlformats.org/officeDocument/2006/relationships/tags" Target="../tags/tag2278.xml"/><Relationship Id="rId56" Type="http://schemas.openxmlformats.org/officeDocument/2006/relationships/tags" Target="../tags/tag2299.xml"/><Relationship Id="rId77" Type="http://schemas.openxmlformats.org/officeDocument/2006/relationships/tags" Target="../tags/tag2320.xml"/><Relationship Id="rId100" Type="http://schemas.openxmlformats.org/officeDocument/2006/relationships/tags" Target="../tags/tag2343.xml"/><Relationship Id="rId105" Type="http://schemas.openxmlformats.org/officeDocument/2006/relationships/tags" Target="../tags/tag2348.xml"/><Relationship Id="rId126" Type="http://schemas.openxmlformats.org/officeDocument/2006/relationships/tags" Target="../tags/tag2369.xml"/><Relationship Id="rId147" Type="http://schemas.openxmlformats.org/officeDocument/2006/relationships/tags" Target="../tags/tag2390.xml"/><Relationship Id="rId168" Type="http://schemas.openxmlformats.org/officeDocument/2006/relationships/tags" Target="../tags/tag2411.xml"/><Relationship Id="rId8" Type="http://schemas.openxmlformats.org/officeDocument/2006/relationships/tags" Target="../tags/tag2251.xml"/><Relationship Id="rId51" Type="http://schemas.openxmlformats.org/officeDocument/2006/relationships/tags" Target="../tags/tag2294.xml"/><Relationship Id="rId72" Type="http://schemas.openxmlformats.org/officeDocument/2006/relationships/tags" Target="../tags/tag2315.xml"/><Relationship Id="rId93" Type="http://schemas.openxmlformats.org/officeDocument/2006/relationships/tags" Target="../tags/tag2336.xml"/><Relationship Id="rId98" Type="http://schemas.openxmlformats.org/officeDocument/2006/relationships/tags" Target="../tags/tag2341.xml"/><Relationship Id="rId121" Type="http://schemas.openxmlformats.org/officeDocument/2006/relationships/tags" Target="../tags/tag2364.xml"/><Relationship Id="rId142" Type="http://schemas.openxmlformats.org/officeDocument/2006/relationships/tags" Target="../tags/tag2385.xml"/><Relationship Id="rId163" Type="http://schemas.openxmlformats.org/officeDocument/2006/relationships/tags" Target="../tags/tag2406.xml"/><Relationship Id="rId184" Type="http://schemas.openxmlformats.org/officeDocument/2006/relationships/tags" Target="../tags/tag2427.xml"/><Relationship Id="rId189" Type="http://schemas.openxmlformats.org/officeDocument/2006/relationships/tags" Target="../tags/tag2432.xml"/><Relationship Id="rId3" Type="http://schemas.openxmlformats.org/officeDocument/2006/relationships/tags" Target="../tags/tag2246.xml"/><Relationship Id="rId25" Type="http://schemas.openxmlformats.org/officeDocument/2006/relationships/tags" Target="../tags/tag2268.xml"/><Relationship Id="rId46" Type="http://schemas.openxmlformats.org/officeDocument/2006/relationships/tags" Target="../tags/tag2289.xml"/><Relationship Id="rId67" Type="http://schemas.openxmlformats.org/officeDocument/2006/relationships/tags" Target="../tags/tag2310.xml"/><Relationship Id="rId116" Type="http://schemas.openxmlformats.org/officeDocument/2006/relationships/tags" Target="../tags/tag2359.xml"/><Relationship Id="rId137" Type="http://schemas.openxmlformats.org/officeDocument/2006/relationships/tags" Target="../tags/tag2380.xml"/><Relationship Id="rId158" Type="http://schemas.openxmlformats.org/officeDocument/2006/relationships/tags" Target="../tags/tag2401.xml"/><Relationship Id="rId20" Type="http://schemas.openxmlformats.org/officeDocument/2006/relationships/tags" Target="../tags/tag2263.xml"/><Relationship Id="rId41" Type="http://schemas.openxmlformats.org/officeDocument/2006/relationships/tags" Target="../tags/tag2284.xml"/><Relationship Id="rId62" Type="http://schemas.openxmlformats.org/officeDocument/2006/relationships/tags" Target="../tags/tag2305.xml"/><Relationship Id="rId83" Type="http://schemas.openxmlformats.org/officeDocument/2006/relationships/tags" Target="../tags/tag2326.xml"/><Relationship Id="rId88" Type="http://schemas.openxmlformats.org/officeDocument/2006/relationships/tags" Target="../tags/tag2331.xml"/><Relationship Id="rId111" Type="http://schemas.openxmlformats.org/officeDocument/2006/relationships/tags" Target="../tags/tag2354.xml"/><Relationship Id="rId132" Type="http://schemas.openxmlformats.org/officeDocument/2006/relationships/tags" Target="../tags/tag2375.xml"/><Relationship Id="rId153" Type="http://schemas.openxmlformats.org/officeDocument/2006/relationships/tags" Target="../tags/tag2396.xml"/><Relationship Id="rId174" Type="http://schemas.openxmlformats.org/officeDocument/2006/relationships/tags" Target="../tags/tag2417.xml"/><Relationship Id="rId179" Type="http://schemas.openxmlformats.org/officeDocument/2006/relationships/tags" Target="../tags/tag2422.xml"/><Relationship Id="rId195" Type="http://schemas.openxmlformats.org/officeDocument/2006/relationships/slideLayout" Target="../slideLayouts/slideLayout1.xml"/><Relationship Id="rId190" Type="http://schemas.openxmlformats.org/officeDocument/2006/relationships/tags" Target="../tags/tag2433.xml"/><Relationship Id="rId15" Type="http://schemas.openxmlformats.org/officeDocument/2006/relationships/tags" Target="../tags/tag2258.xml"/><Relationship Id="rId36" Type="http://schemas.openxmlformats.org/officeDocument/2006/relationships/tags" Target="../tags/tag2279.xml"/><Relationship Id="rId57" Type="http://schemas.openxmlformats.org/officeDocument/2006/relationships/tags" Target="../tags/tag2300.xml"/><Relationship Id="rId106" Type="http://schemas.openxmlformats.org/officeDocument/2006/relationships/tags" Target="../tags/tag2349.xml"/><Relationship Id="rId127" Type="http://schemas.openxmlformats.org/officeDocument/2006/relationships/tags" Target="../tags/tag2370.xml"/><Relationship Id="rId10" Type="http://schemas.openxmlformats.org/officeDocument/2006/relationships/tags" Target="../tags/tag2253.xml"/><Relationship Id="rId31" Type="http://schemas.openxmlformats.org/officeDocument/2006/relationships/tags" Target="../tags/tag2274.xml"/><Relationship Id="rId52" Type="http://schemas.openxmlformats.org/officeDocument/2006/relationships/tags" Target="../tags/tag2295.xml"/><Relationship Id="rId73" Type="http://schemas.openxmlformats.org/officeDocument/2006/relationships/tags" Target="../tags/tag2316.xml"/><Relationship Id="rId78" Type="http://schemas.openxmlformats.org/officeDocument/2006/relationships/tags" Target="../tags/tag2321.xml"/><Relationship Id="rId94" Type="http://schemas.openxmlformats.org/officeDocument/2006/relationships/tags" Target="../tags/tag2337.xml"/><Relationship Id="rId99" Type="http://schemas.openxmlformats.org/officeDocument/2006/relationships/tags" Target="../tags/tag2342.xml"/><Relationship Id="rId101" Type="http://schemas.openxmlformats.org/officeDocument/2006/relationships/tags" Target="../tags/tag2344.xml"/><Relationship Id="rId122" Type="http://schemas.openxmlformats.org/officeDocument/2006/relationships/tags" Target="../tags/tag2365.xml"/><Relationship Id="rId143" Type="http://schemas.openxmlformats.org/officeDocument/2006/relationships/tags" Target="../tags/tag2386.xml"/><Relationship Id="rId148" Type="http://schemas.openxmlformats.org/officeDocument/2006/relationships/tags" Target="../tags/tag2391.xml"/><Relationship Id="rId164" Type="http://schemas.openxmlformats.org/officeDocument/2006/relationships/tags" Target="../tags/tag2407.xml"/><Relationship Id="rId169" Type="http://schemas.openxmlformats.org/officeDocument/2006/relationships/tags" Target="../tags/tag2412.xml"/><Relationship Id="rId185" Type="http://schemas.openxmlformats.org/officeDocument/2006/relationships/tags" Target="../tags/tag2428.xml"/><Relationship Id="rId4" Type="http://schemas.openxmlformats.org/officeDocument/2006/relationships/tags" Target="../tags/tag2247.xml"/><Relationship Id="rId9" Type="http://schemas.openxmlformats.org/officeDocument/2006/relationships/tags" Target="../tags/tag2252.xml"/><Relationship Id="rId180" Type="http://schemas.openxmlformats.org/officeDocument/2006/relationships/tags" Target="../tags/tag2423.xml"/><Relationship Id="rId26" Type="http://schemas.openxmlformats.org/officeDocument/2006/relationships/tags" Target="../tags/tag2269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370.xml"/><Relationship Id="rId21" Type="http://schemas.openxmlformats.org/officeDocument/2006/relationships/tags" Target="../tags/tag274.xml"/><Relationship Id="rId42" Type="http://schemas.openxmlformats.org/officeDocument/2006/relationships/tags" Target="../tags/tag295.xml"/><Relationship Id="rId63" Type="http://schemas.openxmlformats.org/officeDocument/2006/relationships/tags" Target="../tags/tag316.xml"/><Relationship Id="rId84" Type="http://schemas.openxmlformats.org/officeDocument/2006/relationships/tags" Target="../tags/tag337.xml"/><Relationship Id="rId138" Type="http://schemas.openxmlformats.org/officeDocument/2006/relationships/tags" Target="../tags/tag391.xml"/><Relationship Id="rId159" Type="http://schemas.openxmlformats.org/officeDocument/2006/relationships/tags" Target="../tags/tag412.xml"/><Relationship Id="rId170" Type="http://schemas.openxmlformats.org/officeDocument/2006/relationships/tags" Target="../tags/tag423.xml"/><Relationship Id="rId191" Type="http://schemas.openxmlformats.org/officeDocument/2006/relationships/tags" Target="../tags/tag444.xml"/><Relationship Id="rId205" Type="http://schemas.openxmlformats.org/officeDocument/2006/relationships/tags" Target="../tags/tag458.xml"/><Relationship Id="rId16" Type="http://schemas.openxmlformats.org/officeDocument/2006/relationships/tags" Target="../tags/tag269.xml"/><Relationship Id="rId107" Type="http://schemas.openxmlformats.org/officeDocument/2006/relationships/tags" Target="../tags/tag360.xml"/><Relationship Id="rId11" Type="http://schemas.openxmlformats.org/officeDocument/2006/relationships/tags" Target="../tags/tag264.xml"/><Relationship Id="rId32" Type="http://schemas.openxmlformats.org/officeDocument/2006/relationships/tags" Target="../tags/tag285.xml"/><Relationship Id="rId37" Type="http://schemas.openxmlformats.org/officeDocument/2006/relationships/tags" Target="../tags/tag290.xml"/><Relationship Id="rId53" Type="http://schemas.openxmlformats.org/officeDocument/2006/relationships/tags" Target="../tags/tag306.xml"/><Relationship Id="rId58" Type="http://schemas.openxmlformats.org/officeDocument/2006/relationships/tags" Target="../tags/tag311.xml"/><Relationship Id="rId74" Type="http://schemas.openxmlformats.org/officeDocument/2006/relationships/tags" Target="../tags/tag327.xml"/><Relationship Id="rId79" Type="http://schemas.openxmlformats.org/officeDocument/2006/relationships/tags" Target="../tags/tag332.xml"/><Relationship Id="rId102" Type="http://schemas.openxmlformats.org/officeDocument/2006/relationships/tags" Target="../tags/tag355.xml"/><Relationship Id="rId123" Type="http://schemas.openxmlformats.org/officeDocument/2006/relationships/tags" Target="../tags/tag376.xml"/><Relationship Id="rId128" Type="http://schemas.openxmlformats.org/officeDocument/2006/relationships/tags" Target="../tags/tag381.xml"/><Relationship Id="rId144" Type="http://schemas.openxmlformats.org/officeDocument/2006/relationships/tags" Target="../tags/tag397.xml"/><Relationship Id="rId149" Type="http://schemas.openxmlformats.org/officeDocument/2006/relationships/tags" Target="../tags/tag402.xml"/><Relationship Id="rId5" Type="http://schemas.openxmlformats.org/officeDocument/2006/relationships/tags" Target="../tags/tag258.xml"/><Relationship Id="rId90" Type="http://schemas.openxmlformats.org/officeDocument/2006/relationships/tags" Target="../tags/tag343.xml"/><Relationship Id="rId95" Type="http://schemas.openxmlformats.org/officeDocument/2006/relationships/tags" Target="../tags/tag348.xml"/><Relationship Id="rId160" Type="http://schemas.openxmlformats.org/officeDocument/2006/relationships/tags" Target="../tags/tag413.xml"/><Relationship Id="rId165" Type="http://schemas.openxmlformats.org/officeDocument/2006/relationships/tags" Target="../tags/tag418.xml"/><Relationship Id="rId181" Type="http://schemas.openxmlformats.org/officeDocument/2006/relationships/tags" Target="../tags/tag434.xml"/><Relationship Id="rId186" Type="http://schemas.openxmlformats.org/officeDocument/2006/relationships/tags" Target="../tags/tag439.xml"/><Relationship Id="rId22" Type="http://schemas.openxmlformats.org/officeDocument/2006/relationships/tags" Target="../tags/tag275.xml"/><Relationship Id="rId27" Type="http://schemas.openxmlformats.org/officeDocument/2006/relationships/tags" Target="../tags/tag280.xml"/><Relationship Id="rId43" Type="http://schemas.openxmlformats.org/officeDocument/2006/relationships/tags" Target="../tags/tag296.xml"/><Relationship Id="rId48" Type="http://schemas.openxmlformats.org/officeDocument/2006/relationships/tags" Target="../tags/tag301.xml"/><Relationship Id="rId64" Type="http://schemas.openxmlformats.org/officeDocument/2006/relationships/tags" Target="../tags/tag317.xml"/><Relationship Id="rId69" Type="http://schemas.openxmlformats.org/officeDocument/2006/relationships/tags" Target="../tags/tag322.xml"/><Relationship Id="rId113" Type="http://schemas.openxmlformats.org/officeDocument/2006/relationships/tags" Target="../tags/tag366.xml"/><Relationship Id="rId118" Type="http://schemas.openxmlformats.org/officeDocument/2006/relationships/tags" Target="../tags/tag371.xml"/><Relationship Id="rId134" Type="http://schemas.openxmlformats.org/officeDocument/2006/relationships/tags" Target="../tags/tag387.xml"/><Relationship Id="rId139" Type="http://schemas.openxmlformats.org/officeDocument/2006/relationships/tags" Target="../tags/tag392.xml"/><Relationship Id="rId80" Type="http://schemas.openxmlformats.org/officeDocument/2006/relationships/tags" Target="../tags/tag333.xml"/><Relationship Id="rId85" Type="http://schemas.openxmlformats.org/officeDocument/2006/relationships/tags" Target="../tags/tag338.xml"/><Relationship Id="rId150" Type="http://schemas.openxmlformats.org/officeDocument/2006/relationships/tags" Target="../tags/tag403.xml"/><Relationship Id="rId155" Type="http://schemas.openxmlformats.org/officeDocument/2006/relationships/tags" Target="../tags/tag408.xml"/><Relationship Id="rId171" Type="http://schemas.openxmlformats.org/officeDocument/2006/relationships/tags" Target="../tags/tag424.xml"/><Relationship Id="rId176" Type="http://schemas.openxmlformats.org/officeDocument/2006/relationships/tags" Target="../tags/tag429.xml"/><Relationship Id="rId192" Type="http://schemas.openxmlformats.org/officeDocument/2006/relationships/tags" Target="../tags/tag445.xml"/><Relationship Id="rId197" Type="http://schemas.openxmlformats.org/officeDocument/2006/relationships/tags" Target="../tags/tag450.xml"/><Relationship Id="rId206" Type="http://schemas.openxmlformats.org/officeDocument/2006/relationships/tags" Target="../tags/tag459.xml"/><Relationship Id="rId201" Type="http://schemas.openxmlformats.org/officeDocument/2006/relationships/tags" Target="../tags/tag454.xml"/><Relationship Id="rId12" Type="http://schemas.openxmlformats.org/officeDocument/2006/relationships/tags" Target="../tags/tag265.xml"/><Relationship Id="rId17" Type="http://schemas.openxmlformats.org/officeDocument/2006/relationships/tags" Target="../tags/tag270.xml"/><Relationship Id="rId33" Type="http://schemas.openxmlformats.org/officeDocument/2006/relationships/tags" Target="../tags/tag286.xml"/><Relationship Id="rId38" Type="http://schemas.openxmlformats.org/officeDocument/2006/relationships/tags" Target="../tags/tag291.xml"/><Relationship Id="rId59" Type="http://schemas.openxmlformats.org/officeDocument/2006/relationships/tags" Target="../tags/tag312.xml"/><Relationship Id="rId103" Type="http://schemas.openxmlformats.org/officeDocument/2006/relationships/tags" Target="../tags/tag356.xml"/><Relationship Id="rId108" Type="http://schemas.openxmlformats.org/officeDocument/2006/relationships/tags" Target="../tags/tag361.xml"/><Relationship Id="rId124" Type="http://schemas.openxmlformats.org/officeDocument/2006/relationships/tags" Target="../tags/tag377.xml"/><Relationship Id="rId129" Type="http://schemas.openxmlformats.org/officeDocument/2006/relationships/tags" Target="../tags/tag382.xml"/><Relationship Id="rId54" Type="http://schemas.openxmlformats.org/officeDocument/2006/relationships/tags" Target="../tags/tag307.xml"/><Relationship Id="rId70" Type="http://schemas.openxmlformats.org/officeDocument/2006/relationships/tags" Target="../tags/tag323.xml"/><Relationship Id="rId75" Type="http://schemas.openxmlformats.org/officeDocument/2006/relationships/tags" Target="../tags/tag328.xml"/><Relationship Id="rId91" Type="http://schemas.openxmlformats.org/officeDocument/2006/relationships/tags" Target="../tags/tag344.xml"/><Relationship Id="rId96" Type="http://schemas.openxmlformats.org/officeDocument/2006/relationships/tags" Target="../tags/tag349.xml"/><Relationship Id="rId140" Type="http://schemas.openxmlformats.org/officeDocument/2006/relationships/tags" Target="../tags/tag393.xml"/><Relationship Id="rId145" Type="http://schemas.openxmlformats.org/officeDocument/2006/relationships/tags" Target="../tags/tag398.xml"/><Relationship Id="rId161" Type="http://schemas.openxmlformats.org/officeDocument/2006/relationships/tags" Target="../tags/tag414.xml"/><Relationship Id="rId166" Type="http://schemas.openxmlformats.org/officeDocument/2006/relationships/tags" Target="../tags/tag419.xml"/><Relationship Id="rId182" Type="http://schemas.openxmlformats.org/officeDocument/2006/relationships/tags" Target="../tags/tag435.xml"/><Relationship Id="rId187" Type="http://schemas.openxmlformats.org/officeDocument/2006/relationships/tags" Target="../tags/tag440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23" Type="http://schemas.openxmlformats.org/officeDocument/2006/relationships/tags" Target="../tags/tag276.xml"/><Relationship Id="rId28" Type="http://schemas.openxmlformats.org/officeDocument/2006/relationships/tags" Target="../tags/tag281.xml"/><Relationship Id="rId49" Type="http://schemas.openxmlformats.org/officeDocument/2006/relationships/tags" Target="../tags/tag302.xml"/><Relationship Id="rId114" Type="http://schemas.openxmlformats.org/officeDocument/2006/relationships/tags" Target="../tags/tag367.xml"/><Relationship Id="rId119" Type="http://schemas.openxmlformats.org/officeDocument/2006/relationships/tags" Target="../tags/tag372.xml"/><Relationship Id="rId44" Type="http://schemas.openxmlformats.org/officeDocument/2006/relationships/tags" Target="../tags/tag297.xml"/><Relationship Id="rId60" Type="http://schemas.openxmlformats.org/officeDocument/2006/relationships/tags" Target="../tags/tag313.xml"/><Relationship Id="rId65" Type="http://schemas.openxmlformats.org/officeDocument/2006/relationships/tags" Target="../tags/tag318.xml"/><Relationship Id="rId81" Type="http://schemas.openxmlformats.org/officeDocument/2006/relationships/tags" Target="../tags/tag334.xml"/><Relationship Id="rId86" Type="http://schemas.openxmlformats.org/officeDocument/2006/relationships/tags" Target="../tags/tag339.xml"/><Relationship Id="rId130" Type="http://schemas.openxmlformats.org/officeDocument/2006/relationships/tags" Target="../tags/tag383.xml"/><Relationship Id="rId135" Type="http://schemas.openxmlformats.org/officeDocument/2006/relationships/tags" Target="../tags/tag388.xml"/><Relationship Id="rId151" Type="http://schemas.openxmlformats.org/officeDocument/2006/relationships/tags" Target="../tags/tag404.xml"/><Relationship Id="rId156" Type="http://schemas.openxmlformats.org/officeDocument/2006/relationships/tags" Target="../tags/tag409.xml"/><Relationship Id="rId177" Type="http://schemas.openxmlformats.org/officeDocument/2006/relationships/tags" Target="../tags/tag430.xml"/><Relationship Id="rId198" Type="http://schemas.openxmlformats.org/officeDocument/2006/relationships/tags" Target="../tags/tag451.xml"/><Relationship Id="rId172" Type="http://schemas.openxmlformats.org/officeDocument/2006/relationships/tags" Target="../tags/tag425.xml"/><Relationship Id="rId193" Type="http://schemas.openxmlformats.org/officeDocument/2006/relationships/tags" Target="../tags/tag446.xml"/><Relationship Id="rId202" Type="http://schemas.openxmlformats.org/officeDocument/2006/relationships/tags" Target="../tags/tag455.xml"/><Relationship Id="rId207" Type="http://schemas.openxmlformats.org/officeDocument/2006/relationships/tags" Target="../tags/tag460.xml"/><Relationship Id="rId13" Type="http://schemas.openxmlformats.org/officeDocument/2006/relationships/tags" Target="../tags/tag266.xml"/><Relationship Id="rId18" Type="http://schemas.openxmlformats.org/officeDocument/2006/relationships/tags" Target="../tags/tag271.xml"/><Relationship Id="rId39" Type="http://schemas.openxmlformats.org/officeDocument/2006/relationships/tags" Target="../tags/tag292.xml"/><Relationship Id="rId109" Type="http://schemas.openxmlformats.org/officeDocument/2006/relationships/tags" Target="../tags/tag362.xml"/><Relationship Id="rId34" Type="http://schemas.openxmlformats.org/officeDocument/2006/relationships/tags" Target="../tags/tag287.xml"/><Relationship Id="rId50" Type="http://schemas.openxmlformats.org/officeDocument/2006/relationships/tags" Target="../tags/tag303.xml"/><Relationship Id="rId55" Type="http://schemas.openxmlformats.org/officeDocument/2006/relationships/tags" Target="../tags/tag308.xml"/><Relationship Id="rId76" Type="http://schemas.openxmlformats.org/officeDocument/2006/relationships/tags" Target="../tags/tag329.xml"/><Relationship Id="rId97" Type="http://schemas.openxmlformats.org/officeDocument/2006/relationships/tags" Target="../tags/tag350.xml"/><Relationship Id="rId104" Type="http://schemas.openxmlformats.org/officeDocument/2006/relationships/tags" Target="../tags/tag357.xml"/><Relationship Id="rId120" Type="http://schemas.openxmlformats.org/officeDocument/2006/relationships/tags" Target="../tags/tag373.xml"/><Relationship Id="rId125" Type="http://schemas.openxmlformats.org/officeDocument/2006/relationships/tags" Target="../tags/tag378.xml"/><Relationship Id="rId141" Type="http://schemas.openxmlformats.org/officeDocument/2006/relationships/tags" Target="../tags/tag394.xml"/><Relationship Id="rId146" Type="http://schemas.openxmlformats.org/officeDocument/2006/relationships/tags" Target="../tags/tag399.xml"/><Relationship Id="rId167" Type="http://schemas.openxmlformats.org/officeDocument/2006/relationships/tags" Target="../tags/tag420.xml"/><Relationship Id="rId188" Type="http://schemas.openxmlformats.org/officeDocument/2006/relationships/tags" Target="../tags/tag441.xml"/><Relationship Id="rId7" Type="http://schemas.openxmlformats.org/officeDocument/2006/relationships/tags" Target="../tags/tag260.xml"/><Relationship Id="rId71" Type="http://schemas.openxmlformats.org/officeDocument/2006/relationships/tags" Target="../tags/tag324.xml"/><Relationship Id="rId92" Type="http://schemas.openxmlformats.org/officeDocument/2006/relationships/tags" Target="../tags/tag345.xml"/><Relationship Id="rId162" Type="http://schemas.openxmlformats.org/officeDocument/2006/relationships/tags" Target="../tags/tag415.xml"/><Relationship Id="rId183" Type="http://schemas.openxmlformats.org/officeDocument/2006/relationships/tags" Target="../tags/tag436.xml"/><Relationship Id="rId2" Type="http://schemas.openxmlformats.org/officeDocument/2006/relationships/tags" Target="../tags/tag255.xml"/><Relationship Id="rId29" Type="http://schemas.openxmlformats.org/officeDocument/2006/relationships/tags" Target="../tags/tag282.xml"/><Relationship Id="rId24" Type="http://schemas.openxmlformats.org/officeDocument/2006/relationships/tags" Target="../tags/tag277.xml"/><Relationship Id="rId40" Type="http://schemas.openxmlformats.org/officeDocument/2006/relationships/tags" Target="../tags/tag293.xml"/><Relationship Id="rId45" Type="http://schemas.openxmlformats.org/officeDocument/2006/relationships/tags" Target="../tags/tag298.xml"/><Relationship Id="rId66" Type="http://schemas.openxmlformats.org/officeDocument/2006/relationships/tags" Target="../tags/tag319.xml"/><Relationship Id="rId87" Type="http://schemas.openxmlformats.org/officeDocument/2006/relationships/tags" Target="../tags/tag340.xml"/><Relationship Id="rId110" Type="http://schemas.openxmlformats.org/officeDocument/2006/relationships/tags" Target="../tags/tag363.xml"/><Relationship Id="rId115" Type="http://schemas.openxmlformats.org/officeDocument/2006/relationships/tags" Target="../tags/tag368.xml"/><Relationship Id="rId131" Type="http://schemas.openxmlformats.org/officeDocument/2006/relationships/tags" Target="../tags/tag384.xml"/><Relationship Id="rId136" Type="http://schemas.openxmlformats.org/officeDocument/2006/relationships/tags" Target="../tags/tag389.xml"/><Relationship Id="rId157" Type="http://schemas.openxmlformats.org/officeDocument/2006/relationships/tags" Target="../tags/tag410.xml"/><Relationship Id="rId178" Type="http://schemas.openxmlformats.org/officeDocument/2006/relationships/tags" Target="../tags/tag431.xml"/><Relationship Id="rId61" Type="http://schemas.openxmlformats.org/officeDocument/2006/relationships/tags" Target="../tags/tag314.xml"/><Relationship Id="rId82" Type="http://schemas.openxmlformats.org/officeDocument/2006/relationships/tags" Target="../tags/tag335.xml"/><Relationship Id="rId152" Type="http://schemas.openxmlformats.org/officeDocument/2006/relationships/tags" Target="../tags/tag405.xml"/><Relationship Id="rId173" Type="http://schemas.openxmlformats.org/officeDocument/2006/relationships/tags" Target="../tags/tag426.xml"/><Relationship Id="rId194" Type="http://schemas.openxmlformats.org/officeDocument/2006/relationships/tags" Target="../tags/tag447.xml"/><Relationship Id="rId199" Type="http://schemas.openxmlformats.org/officeDocument/2006/relationships/tags" Target="../tags/tag452.xml"/><Relationship Id="rId203" Type="http://schemas.openxmlformats.org/officeDocument/2006/relationships/tags" Target="../tags/tag456.xml"/><Relationship Id="rId208" Type="http://schemas.openxmlformats.org/officeDocument/2006/relationships/tags" Target="../tags/tag461.xml"/><Relationship Id="rId19" Type="http://schemas.openxmlformats.org/officeDocument/2006/relationships/tags" Target="../tags/tag272.xml"/><Relationship Id="rId14" Type="http://schemas.openxmlformats.org/officeDocument/2006/relationships/tags" Target="../tags/tag267.xml"/><Relationship Id="rId30" Type="http://schemas.openxmlformats.org/officeDocument/2006/relationships/tags" Target="../tags/tag283.xml"/><Relationship Id="rId35" Type="http://schemas.openxmlformats.org/officeDocument/2006/relationships/tags" Target="../tags/tag288.xml"/><Relationship Id="rId56" Type="http://schemas.openxmlformats.org/officeDocument/2006/relationships/tags" Target="../tags/tag309.xml"/><Relationship Id="rId77" Type="http://schemas.openxmlformats.org/officeDocument/2006/relationships/tags" Target="../tags/tag330.xml"/><Relationship Id="rId100" Type="http://schemas.openxmlformats.org/officeDocument/2006/relationships/tags" Target="../tags/tag353.xml"/><Relationship Id="rId105" Type="http://schemas.openxmlformats.org/officeDocument/2006/relationships/tags" Target="../tags/tag358.xml"/><Relationship Id="rId126" Type="http://schemas.openxmlformats.org/officeDocument/2006/relationships/tags" Target="../tags/tag379.xml"/><Relationship Id="rId147" Type="http://schemas.openxmlformats.org/officeDocument/2006/relationships/tags" Target="../tags/tag400.xml"/><Relationship Id="rId168" Type="http://schemas.openxmlformats.org/officeDocument/2006/relationships/tags" Target="../tags/tag421.xml"/><Relationship Id="rId8" Type="http://schemas.openxmlformats.org/officeDocument/2006/relationships/tags" Target="../tags/tag261.xml"/><Relationship Id="rId51" Type="http://schemas.openxmlformats.org/officeDocument/2006/relationships/tags" Target="../tags/tag304.xml"/><Relationship Id="rId72" Type="http://schemas.openxmlformats.org/officeDocument/2006/relationships/tags" Target="../tags/tag325.xml"/><Relationship Id="rId93" Type="http://schemas.openxmlformats.org/officeDocument/2006/relationships/tags" Target="../tags/tag346.xml"/><Relationship Id="rId98" Type="http://schemas.openxmlformats.org/officeDocument/2006/relationships/tags" Target="../tags/tag351.xml"/><Relationship Id="rId121" Type="http://schemas.openxmlformats.org/officeDocument/2006/relationships/tags" Target="../tags/tag374.xml"/><Relationship Id="rId142" Type="http://schemas.openxmlformats.org/officeDocument/2006/relationships/tags" Target="../tags/tag395.xml"/><Relationship Id="rId163" Type="http://schemas.openxmlformats.org/officeDocument/2006/relationships/tags" Target="../tags/tag416.xml"/><Relationship Id="rId184" Type="http://schemas.openxmlformats.org/officeDocument/2006/relationships/tags" Target="../tags/tag437.xml"/><Relationship Id="rId189" Type="http://schemas.openxmlformats.org/officeDocument/2006/relationships/tags" Target="../tags/tag442.xml"/><Relationship Id="rId3" Type="http://schemas.openxmlformats.org/officeDocument/2006/relationships/tags" Target="../tags/tag256.xml"/><Relationship Id="rId25" Type="http://schemas.openxmlformats.org/officeDocument/2006/relationships/tags" Target="../tags/tag278.xml"/><Relationship Id="rId46" Type="http://schemas.openxmlformats.org/officeDocument/2006/relationships/tags" Target="../tags/tag299.xml"/><Relationship Id="rId67" Type="http://schemas.openxmlformats.org/officeDocument/2006/relationships/tags" Target="../tags/tag320.xml"/><Relationship Id="rId116" Type="http://schemas.openxmlformats.org/officeDocument/2006/relationships/tags" Target="../tags/tag369.xml"/><Relationship Id="rId137" Type="http://schemas.openxmlformats.org/officeDocument/2006/relationships/tags" Target="../tags/tag390.xml"/><Relationship Id="rId158" Type="http://schemas.openxmlformats.org/officeDocument/2006/relationships/tags" Target="../tags/tag411.xml"/><Relationship Id="rId20" Type="http://schemas.openxmlformats.org/officeDocument/2006/relationships/tags" Target="../tags/tag273.xml"/><Relationship Id="rId41" Type="http://schemas.openxmlformats.org/officeDocument/2006/relationships/tags" Target="../tags/tag294.xml"/><Relationship Id="rId62" Type="http://schemas.openxmlformats.org/officeDocument/2006/relationships/tags" Target="../tags/tag315.xml"/><Relationship Id="rId83" Type="http://schemas.openxmlformats.org/officeDocument/2006/relationships/tags" Target="../tags/tag336.xml"/><Relationship Id="rId88" Type="http://schemas.openxmlformats.org/officeDocument/2006/relationships/tags" Target="../tags/tag341.xml"/><Relationship Id="rId111" Type="http://schemas.openxmlformats.org/officeDocument/2006/relationships/tags" Target="../tags/tag364.xml"/><Relationship Id="rId132" Type="http://schemas.openxmlformats.org/officeDocument/2006/relationships/tags" Target="../tags/tag385.xml"/><Relationship Id="rId153" Type="http://schemas.openxmlformats.org/officeDocument/2006/relationships/tags" Target="../tags/tag406.xml"/><Relationship Id="rId174" Type="http://schemas.openxmlformats.org/officeDocument/2006/relationships/tags" Target="../tags/tag427.xml"/><Relationship Id="rId179" Type="http://schemas.openxmlformats.org/officeDocument/2006/relationships/tags" Target="../tags/tag432.xml"/><Relationship Id="rId195" Type="http://schemas.openxmlformats.org/officeDocument/2006/relationships/tags" Target="../tags/tag448.xml"/><Relationship Id="rId209" Type="http://schemas.openxmlformats.org/officeDocument/2006/relationships/tags" Target="../tags/tag462.xml"/><Relationship Id="rId190" Type="http://schemas.openxmlformats.org/officeDocument/2006/relationships/tags" Target="../tags/tag443.xml"/><Relationship Id="rId204" Type="http://schemas.openxmlformats.org/officeDocument/2006/relationships/tags" Target="../tags/tag457.xml"/><Relationship Id="rId15" Type="http://schemas.openxmlformats.org/officeDocument/2006/relationships/tags" Target="../tags/tag268.xml"/><Relationship Id="rId36" Type="http://schemas.openxmlformats.org/officeDocument/2006/relationships/tags" Target="../tags/tag289.xml"/><Relationship Id="rId57" Type="http://schemas.openxmlformats.org/officeDocument/2006/relationships/tags" Target="../tags/tag310.xml"/><Relationship Id="rId106" Type="http://schemas.openxmlformats.org/officeDocument/2006/relationships/tags" Target="../tags/tag359.xml"/><Relationship Id="rId127" Type="http://schemas.openxmlformats.org/officeDocument/2006/relationships/tags" Target="../tags/tag380.xml"/><Relationship Id="rId10" Type="http://schemas.openxmlformats.org/officeDocument/2006/relationships/tags" Target="../tags/tag263.xml"/><Relationship Id="rId31" Type="http://schemas.openxmlformats.org/officeDocument/2006/relationships/tags" Target="../tags/tag284.xml"/><Relationship Id="rId52" Type="http://schemas.openxmlformats.org/officeDocument/2006/relationships/tags" Target="../tags/tag305.xml"/><Relationship Id="rId73" Type="http://schemas.openxmlformats.org/officeDocument/2006/relationships/tags" Target="../tags/tag326.xml"/><Relationship Id="rId78" Type="http://schemas.openxmlformats.org/officeDocument/2006/relationships/tags" Target="../tags/tag331.xml"/><Relationship Id="rId94" Type="http://schemas.openxmlformats.org/officeDocument/2006/relationships/tags" Target="../tags/tag347.xml"/><Relationship Id="rId99" Type="http://schemas.openxmlformats.org/officeDocument/2006/relationships/tags" Target="../tags/tag352.xml"/><Relationship Id="rId101" Type="http://schemas.openxmlformats.org/officeDocument/2006/relationships/tags" Target="../tags/tag354.xml"/><Relationship Id="rId122" Type="http://schemas.openxmlformats.org/officeDocument/2006/relationships/tags" Target="../tags/tag375.xml"/><Relationship Id="rId143" Type="http://schemas.openxmlformats.org/officeDocument/2006/relationships/tags" Target="../tags/tag396.xml"/><Relationship Id="rId148" Type="http://schemas.openxmlformats.org/officeDocument/2006/relationships/tags" Target="../tags/tag401.xml"/><Relationship Id="rId164" Type="http://schemas.openxmlformats.org/officeDocument/2006/relationships/tags" Target="../tags/tag417.xml"/><Relationship Id="rId169" Type="http://schemas.openxmlformats.org/officeDocument/2006/relationships/tags" Target="../tags/tag422.xml"/><Relationship Id="rId185" Type="http://schemas.openxmlformats.org/officeDocument/2006/relationships/tags" Target="../tags/tag438.xml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80" Type="http://schemas.openxmlformats.org/officeDocument/2006/relationships/tags" Target="../tags/tag433.xml"/><Relationship Id="rId210" Type="http://schemas.openxmlformats.org/officeDocument/2006/relationships/slideLayout" Target="../slideLayouts/slideLayout1.xml"/><Relationship Id="rId26" Type="http://schemas.openxmlformats.org/officeDocument/2006/relationships/tags" Target="../tags/tag279.xml"/><Relationship Id="rId47" Type="http://schemas.openxmlformats.org/officeDocument/2006/relationships/tags" Target="../tags/tag300.xml"/><Relationship Id="rId68" Type="http://schemas.openxmlformats.org/officeDocument/2006/relationships/tags" Target="../tags/tag321.xml"/><Relationship Id="rId89" Type="http://schemas.openxmlformats.org/officeDocument/2006/relationships/tags" Target="../tags/tag342.xml"/><Relationship Id="rId112" Type="http://schemas.openxmlformats.org/officeDocument/2006/relationships/tags" Target="../tags/tag365.xml"/><Relationship Id="rId133" Type="http://schemas.openxmlformats.org/officeDocument/2006/relationships/tags" Target="../tags/tag386.xml"/><Relationship Id="rId154" Type="http://schemas.openxmlformats.org/officeDocument/2006/relationships/tags" Target="../tags/tag407.xml"/><Relationship Id="rId175" Type="http://schemas.openxmlformats.org/officeDocument/2006/relationships/tags" Target="../tags/tag428.xml"/><Relationship Id="rId196" Type="http://schemas.openxmlformats.org/officeDocument/2006/relationships/tags" Target="../tags/tag449.xml"/><Relationship Id="rId200" Type="http://schemas.openxmlformats.org/officeDocument/2006/relationships/tags" Target="../tags/tag453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488.xml"/><Relationship Id="rId117" Type="http://schemas.openxmlformats.org/officeDocument/2006/relationships/tags" Target="../tags/tag579.xml"/><Relationship Id="rId21" Type="http://schemas.openxmlformats.org/officeDocument/2006/relationships/tags" Target="../tags/tag483.xml"/><Relationship Id="rId42" Type="http://schemas.openxmlformats.org/officeDocument/2006/relationships/tags" Target="../tags/tag504.xml"/><Relationship Id="rId47" Type="http://schemas.openxmlformats.org/officeDocument/2006/relationships/tags" Target="../tags/tag509.xml"/><Relationship Id="rId63" Type="http://schemas.openxmlformats.org/officeDocument/2006/relationships/tags" Target="../tags/tag525.xml"/><Relationship Id="rId68" Type="http://schemas.openxmlformats.org/officeDocument/2006/relationships/tags" Target="../tags/tag530.xml"/><Relationship Id="rId84" Type="http://schemas.openxmlformats.org/officeDocument/2006/relationships/tags" Target="../tags/tag546.xml"/><Relationship Id="rId89" Type="http://schemas.openxmlformats.org/officeDocument/2006/relationships/tags" Target="../tags/tag551.xml"/><Relationship Id="rId112" Type="http://schemas.openxmlformats.org/officeDocument/2006/relationships/tags" Target="../tags/tag574.xml"/><Relationship Id="rId133" Type="http://schemas.openxmlformats.org/officeDocument/2006/relationships/tags" Target="../tags/tag595.xml"/><Relationship Id="rId138" Type="http://schemas.openxmlformats.org/officeDocument/2006/relationships/tags" Target="../tags/tag600.xml"/><Relationship Id="rId16" Type="http://schemas.openxmlformats.org/officeDocument/2006/relationships/tags" Target="../tags/tag478.xml"/><Relationship Id="rId107" Type="http://schemas.openxmlformats.org/officeDocument/2006/relationships/tags" Target="../tags/tag569.xml"/><Relationship Id="rId11" Type="http://schemas.openxmlformats.org/officeDocument/2006/relationships/tags" Target="../tags/tag473.xml"/><Relationship Id="rId32" Type="http://schemas.openxmlformats.org/officeDocument/2006/relationships/tags" Target="../tags/tag494.xml"/><Relationship Id="rId37" Type="http://schemas.openxmlformats.org/officeDocument/2006/relationships/tags" Target="../tags/tag499.xml"/><Relationship Id="rId53" Type="http://schemas.openxmlformats.org/officeDocument/2006/relationships/tags" Target="../tags/tag515.xml"/><Relationship Id="rId58" Type="http://schemas.openxmlformats.org/officeDocument/2006/relationships/tags" Target="../tags/tag520.xml"/><Relationship Id="rId74" Type="http://schemas.openxmlformats.org/officeDocument/2006/relationships/tags" Target="../tags/tag536.xml"/><Relationship Id="rId79" Type="http://schemas.openxmlformats.org/officeDocument/2006/relationships/tags" Target="../tags/tag541.xml"/><Relationship Id="rId102" Type="http://schemas.openxmlformats.org/officeDocument/2006/relationships/tags" Target="../tags/tag564.xml"/><Relationship Id="rId123" Type="http://schemas.openxmlformats.org/officeDocument/2006/relationships/tags" Target="../tags/tag585.xml"/><Relationship Id="rId128" Type="http://schemas.openxmlformats.org/officeDocument/2006/relationships/tags" Target="../tags/tag590.xml"/><Relationship Id="rId144" Type="http://schemas.openxmlformats.org/officeDocument/2006/relationships/tags" Target="../tags/tag606.xml"/><Relationship Id="rId5" Type="http://schemas.openxmlformats.org/officeDocument/2006/relationships/tags" Target="../tags/tag467.xml"/><Relationship Id="rId90" Type="http://schemas.openxmlformats.org/officeDocument/2006/relationships/tags" Target="../tags/tag552.xml"/><Relationship Id="rId95" Type="http://schemas.openxmlformats.org/officeDocument/2006/relationships/tags" Target="../tags/tag557.xml"/><Relationship Id="rId22" Type="http://schemas.openxmlformats.org/officeDocument/2006/relationships/tags" Target="../tags/tag484.xml"/><Relationship Id="rId27" Type="http://schemas.openxmlformats.org/officeDocument/2006/relationships/tags" Target="../tags/tag489.xml"/><Relationship Id="rId43" Type="http://schemas.openxmlformats.org/officeDocument/2006/relationships/tags" Target="../tags/tag505.xml"/><Relationship Id="rId48" Type="http://schemas.openxmlformats.org/officeDocument/2006/relationships/tags" Target="../tags/tag510.xml"/><Relationship Id="rId64" Type="http://schemas.openxmlformats.org/officeDocument/2006/relationships/tags" Target="../tags/tag526.xml"/><Relationship Id="rId69" Type="http://schemas.openxmlformats.org/officeDocument/2006/relationships/tags" Target="../tags/tag531.xml"/><Relationship Id="rId113" Type="http://schemas.openxmlformats.org/officeDocument/2006/relationships/tags" Target="../tags/tag575.xml"/><Relationship Id="rId118" Type="http://schemas.openxmlformats.org/officeDocument/2006/relationships/tags" Target="../tags/tag580.xml"/><Relationship Id="rId134" Type="http://schemas.openxmlformats.org/officeDocument/2006/relationships/tags" Target="../tags/tag596.xml"/><Relationship Id="rId139" Type="http://schemas.openxmlformats.org/officeDocument/2006/relationships/tags" Target="../tags/tag601.xml"/><Relationship Id="rId80" Type="http://schemas.openxmlformats.org/officeDocument/2006/relationships/tags" Target="../tags/tag542.xml"/><Relationship Id="rId85" Type="http://schemas.openxmlformats.org/officeDocument/2006/relationships/tags" Target="../tags/tag547.xml"/><Relationship Id="rId3" Type="http://schemas.openxmlformats.org/officeDocument/2006/relationships/tags" Target="../tags/tag465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5" Type="http://schemas.openxmlformats.org/officeDocument/2006/relationships/tags" Target="../tags/tag487.xml"/><Relationship Id="rId33" Type="http://schemas.openxmlformats.org/officeDocument/2006/relationships/tags" Target="../tags/tag495.xml"/><Relationship Id="rId38" Type="http://schemas.openxmlformats.org/officeDocument/2006/relationships/tags" Target="../tags/tag500.xml"/><Relationship Id="rId46" Type="http://schemas.openxmlformats.org/officeDocument/2006/relationships/tags" Target="../tags/tag508.xml"/><Relationship Id="rId59" Type="http://schemas.openxmlformats.org/officeDocument/2006/relationships/tags" Target="../tags/tag521.xml"/><Relationship Id="rId67" Type="http://schemas.openxmlformats.org/officeDocument/2006/relationships/tags" Target="../tags/tag529.xml"/><Relationship Id="rId103" Type="http://schemas.openxmlformats.org/officeDocument/2006/relationships/tags" Target="../tags/tag565.xml"/><Relationship Id="rId108" Type="http://schemas.openxmlformats.org/officeDocument/2006/relationships/tags" Target="../tags/tag570.xml"/><Relationship Id="rId116" Type="http://schemas.openxmlformats.org/officeDocument/2006/relationships/tags" Target="../tags/tag578.xml"/><Relationship Id="rId124" Type="http://schemas.openxmlformats.org/officeDocument/2006/relationships/tags" Target="../tags/tag586.xml"/><Relationship Id="rId129" Type="http://schemas.openxmlformats.org/officeDocument/2006/relationships/tags" Target="../tags/tag591.xml"/><Relationship Id="rId137" Type="http://schemas.openxmlformats.org/officeDocument/2006/relationships/tags" Target="../tags/tag599.xml"/><Relationship Id="rId20" Type="http://schemas.openxmlformats.org/officeDocument/2006/relationships/tags" Target="../tags/tag482.xml"/><Relationship Id="rId41" Type="http://schemas.openxmlformats.org/officeDocument/2006/relationships/tags" Target="../tags/tag503.xml"/><Relationship Id="rId54" Type="http://schemas.openxmlformats.org/officeDocument/2006/relationships/tags" Target="../tags/tag516.xml"/><Relationship Id="rId62" Type="http://schemas.openxmlformats.org/officeDocument/2006/relationships/tags" Target="../tags/tag524.xml"/><Relationship Id="rId70" Type="http://schemas.openxmlformats.org/officeDocument/2006/relationships/tags" Target="../tags/tag532.xml"/><Relationship Id="rId75" Type="http://schemas.openxmlformats.org/officeDocument/2006/relationships/tags" Target="../tags/tag537.xml"/><Relationship Id="rId83" Type="http://schemas.openxmlformats.org/officeDocument/2006/relationships/tags" Target="../tags/tag545.xml"/><Relationship Id="rId88" Type="http://schemas.openxmlformats.org/officeDocument/2006/relationships/tags" Target="../tags/tag550.xml"/><Relationship Id="rId91" Type="http://schemas.openxmlformats.org/officeDocument/2006/relationships/tags" Target="../tags/tag553.xml"/><Relationship Id="rId96" Type="http://schemas.openxmlformats.org/officeDocument/2006/relationships/tags" Target="../tags/tag558.xml"/><Relationship Id="rId111" Type="http://schemas.openxmlformats.org/officeDocument/2006/relationships/tags" Target="../tags/tag573.xml"/><Relationship Id="rId132" Type="http://schemas.openxmlformats.org/officeDocument/2006/relationships/tags" Target="../tags/tag594.xml"/><Relationship Id="rId140" Type="http://schemas.openxmlformats.org/officeDocument/2006/relationships/tags" Target="../tags/tag602.xml"/><Relationship Id="rId145" Type="http://schemas.openxmlformats.org/officeDocument/2006/relationships/tags" Target="../tags/tag607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5" Type="http://schemas.openxmlformats.org/officeDocument/2006/relationships/tags" Target="../tags/tag477.xml"/><Relationship Id="rId23" Type="http://schemas.openxmlformats.org/officeDocument/2006/relationships/tags" Target="../tags/tag485.xml"/><Relationship Id="rId28" Type="http://schemas.openxmlformats.org/officeDocument/2006/relationships/tags" Target="../tags/tag490.xml"/><Relationship Id="rId36" Type="http://schemas.openxmlformats.org/officeDocument/2006/relationships/tags" Target="../tags/tag498.xml"/><Relationship Id="rId49" Type="http://schemas.openxmlformats.org/officeDocument/2006/relationships/tags" Target="../tags/tag511.xml"/><Relationship Id="rId57" Type="http://schemas.openxmlformats.org/officeDocument/2006/relationships/tags" Target="../tags/tag519.xml"/><Relationship Id="rId106" Type="http://schemas.openxmlformats.org/officeDocument/2006/relationships/tags" Target="../tags/tag568.xml"/><Relationship Id="rId114" Type="http://schemas.openxmlformats.org/officeDocument/2006/relationships/tags" Target="../tags/tag576.xml"/><Relationship Id="rId119" Type="http://schemas.openxmlformats.org/officeDocument/2006/relationships/tags" Target="../tags/tag581.xml"/><Relationship Id="rId127" Type="http://schemas.openxmlformats.org/officeDocument/2006/relationships/tags" Target="../tags/tag589.xml"/><Relationship Id="rId10" Type="http://schemas.openxmlformats.org/officeDocument/2006/relationships/tags" Target="../tags/tag472.xml"/><Relationship Id="rId31" Type="http://schemas.openxmlformats.org/officeDocument/2006/relationships/tags" Target="../tags/tag493.xml"/><Relationship Id="rId44" Type="http://schemas.openxmlformats.org/officeDocument/2006/relationships/tags" Target="../tags/tag506.xml"/><Relationship Id="rId52" Type="http://schemas.openxmlformats.org/officeDocument/2006/relationships/tags" Target="../tags/tag514.xml"/><Relationship Id="rId60" Type="http://schemas.openxmlformats.org/officeDocument/2006/relationships/tags" Target="../tags/tag522.xml"/><Relationship Id="rId65" Type="http://schemas.openxmlformats.org/officeDocument/2006/relationships/tags" Target="../tags/tag527.xml"/><Relationship Id="rId73" Type="http://schemas.openxmlformats.org/officeDocument/2006/relationships/tags" Target="../tags/tag535.xml"/><Relationship Id="rId78" Type="http://schemas.openxmlformats.org/officeDocument/2006/relationships/tags" Target="../tags/tag540.xml"/><Relationship Id="rId81" Type="http://schemas.openxmlformats.org/officeDocument/2006/relationships/tags" Target="../tags/tag543.xml"/><Relationship Id="rId86" Type="http://schemas.openxmlformats.org/officeDocument/2006/relationships/tags" Target="../tags/tag548.xml"/><Relationship Id="rId94" Type="http://schemas.openxmlformats.org/officeDocument/2006/relationships/tags" Target="../tags/tag556.xml"/><Relationship Id="rId99" Type="http://schemas.openxmlformats.org/officeDocument/2006/relationships/tags" Target="../tags/tag561.xml"/><Relationship Id="rId101" Type="http://schemas.openxmlformats.org/officeDocument/2006/relationships/tags" Target="../tags/tag563.xml"/><Relationship Id="rId122" Type="http://schemas.openxmlformats.org/officeDocument/2006/relationships/tags" Target="../tags/tag584.xml"/><Relationship Id="rId130" Type="http://schemas.openxmlformats.org/officeDocument/2006/relationships/tags" Target="../tags/tag592.xml"/><Relationship Id="rId135" Type="http://schemas.openxmlformats.org/officeDocument/2006/relationships/tags" Target="../tags/tag597.xml"/><Relationship Id="rId143" Type="http://schemas.openxmlformats.org/officeDocument/2006/relationships/tags" Target="../tags/tag605.xml"/><Relationship Id="rId148" Type="http://schemas.openxmlformats.org/officeDocument/2006/relationships/slideLayout" Target="../slideLayouts/slideLayout1.xml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3" Type="http://schemas.openxmlformats.org/officeDocument/2006/relationships/tags" Target="../tags/tag475.xml"/><Relationship Id="rId18" Type="http://schemas.openxmlformats.org/officeDocument/2006/relationships/tags" Target="../tags/tag480.xml"/><Relationship Id="rId39" Type="http://schemas.openxmlformats.org/officeDocument/2006/relationships/tags" Target="../tags/tag501.xml"/><Relationship Id="rId109" Type="http://schemas.openxmlformats.org/officeDocument/2006/relationships/tags" Target="../tags/tag571.xml"/><Relationship Id="rId34" Type="http://schemas.openxmlformats.org/officeDocument/2006/relationships/tags" Target="../tags/tag496.xml"/><Relationship Id="rId50" Type="http://schemas.openxmlformats.org/officeDocument/2006/relationships/tags" Target="../tags/tag512.xml"/><Relationship Id="rId55" Type="http://schemas.openxmlformats.org/officeDocument/2006/relationships/tags" Target="../tags/tag517.xml"/><Relationship Id="rId76" Type="http://schemas.openxmlformats.org/officeDocument/2006/relationships/tags" Target="../tags/tag538.xml"/><Relationship Id="rId97" Type="http://schemas.openxmlformats.org/officeDocument/2006/relationships/tags" Target="../tags/tag559.xml"/><Relationship Id="rId104" Type="http://schemas.openxmlformats.org/officeDocument/2006/relationships/tags" Target="../tags/tag566.xml"/><Relationship Id="rId120" Type="http://schemas.openxmlformats.org/officeDocument/2006/relationships/tags" Target="../tags/tag582.xml"/><Relationship Id="rId125" Type="http://schemas.openxmlformats.org/officeDocument/2006/relationships/tags" Target="../tags/tag587.xml"/><Relationship Id="rId141" Type="http://schemas.openxmlformats.org/officeDocument/2006/relationships/tags" Target="../tags/tag603.xml"/><Relationship Id="rId146" Type="http://schemas.openxmlformats.org/officeDocument/2006/relationships/tags" Target="../tags/tag608.xml"/><Relationship Id="rId7" Type="http://schemas.openxmlformats.org/officeDocument/2006/relationships/tags" Target="../tags/tag469.xml"/><Relationship Id="rId71" Type="http://schemas.openxmlformats.org/officeDocument/2006/relationships/tags" Target="../tags/tag533.xml"/><Relationship Id="rId92" Type="http://schemas.openxmlformats.org/officeDocument/2006/relationships/tags" Target="../tags/tag554.xml"/><Relationship Id="rId2" Type="http://schemas.openxmlformats.org/officeDocument/2006/relationships/tags" Target="../tags/tag464.xml"/><Relationship Id="rId29" Type="http://schemas.openxmlformats.org/officeDocument/2006/relationships/tags" Target="../tags/tag491.xml"/><Relationship Id="rId24" Type="http://schemas.openxmlformats.org/officeDocument/2006/relationships/tags" Target="../tags/tag486.xml"/><Relationship Id="rId40" Type="http://schemas.openxmlformats.org/officeDocument/2006/relationships/tags" Target="../tags/tag502.xml"/><Relationship Id="rId45" Type="http://schemas.openxmlformats.org/officeDocument/2006/relationships/tags" Target="../tags/tag507.xml"/><Relationship Id="rId66" Type="http://schemas.openxmlformats.org/officeDocument/2006/relationships/tags" Target="../tags/tag528.xml"/><Relationship Id="rId87" Type="http://schemas.openxmlformats.org/officeDocument/2006/relationships/tags" Target="../tags/tag549.xml"/><Relationship Id="rId110" Type="http://schemas.openxmlformats.org/officeDocument/2006/relationships/tags" Target="../tags/tag572.xml"/><Relationship Id="rId115" Type="http://schemas.openxmlformats.org/officeDocument/2006/relationships/tags" Target="../tags/tag577.xml"/><Relationship Id="rId131" Type="http://schemas.openxmlformats.org/officeDocument/2006/relationships/tags" Target="../tags/tag593.xml"/><Relationship Id="rId136" Type="http://schemas.openxmlformats.org/officeDocument/2006/relationships/tags" Target="../tags/tag598.xml"/><Relationship Id="rId61" Type="http://schemas.openxmlformats.org/officeDocument/2006/relationships/tags" Target="../tags/tag523.xml"/><Relationship Id="rId82" Type="http://schemas.openxmlformats.org/officeDocument/2006/relationships/tags" Target="../tags/tag544.xml"/><Relationship Id="rId19" Type="http://schemas.openxmlformats.org/officeDocument/2006/relationships/tags" Target="../tags/tag481.xml"/><Relationship Id="rId14" Type="http://schemas.openxmlformats.org/officeDocument/2006/relationships/tags" Target="../tags/tag476.xml"/><Relationship Id="rId30" Type="http://schemas.openxmlformats.org/officeDocument/2006/relationships/tags" Target="../tags/tag492.xml"/><Relationship Id="rId35" Type="http://schemas.openxmlformats.org/officeDocument/2006/relationships/tags" Target="../tags/tag497.xml"/><Relationship Id="rId56" Type="http://schemas.openxmlformats.org/officeDocument/2006/relationships/tags" Target="../tags/tag518.xml"/><Relationship Id="rId77" Type="http://schemas.openxmlformats.org/officeDocument/2006/relationships/tags" Target="../tags/tag539.xml"/><Relationship Id="rId100" Type="http://schemas.openxmlformats.org/officeDocument/2006/relationships/tags" Target="../tags/tag562.xml"/><Relationship Id="rId105" Type="http://schemas.openxmlformats.org/officeDocument/2006/relationships/tags" Target="../tags/tag567.xml"/><Relationship Id="rId126" Type="http://schemas.openxmlformats.org/officeDocument/2006/relationships/tags" Target="../tags/tag588.xml"/><Relationship Id="rId147" Type="http://schemas.openxmlformats.org/officeDocument/2006/relationships/tags" Target="../tags/tag609.xml"/><Relationship Id="rId8" Type="http://schemas.openxmlformats.org/officeDocument/2006/relationships/tags" Target="../tags/tag470.xml"/><Relationship Id="rId51" Type="http://schemas.openxmlformats.org/officeDocument/2006/relationships/tags" Target="../tags/tag513.xml"/><Relationship Id="rId72" Type="http://schemas.openxmlformats.org/officeDocument/2006/relationships/tags" Target="../tags/tag534.xml"/><Relationship Id="rId93" Type="http://schemas.openxmlformats.org/officeDocument/2006/relationships/tags" Target="../tags/tag555.xml"/><Relationship Id="rId98" Type="http://schemas.openxmlformats.org/officeDocument/2006/relationships/tags" Target="../tags/tag560.xml"/><Relationship Id="rId121" Type="http://schemas.openxmlformats.org/officeDocument/2006/relationships/tags" Target="../tags/tag583.xml"/><Relationship Id="rId142" Type="http://schemas.openxmlformats.org/officeDocument/2006/relationships/tags" Target="../tags/tag60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726.xml"/><Relationship Id="rId21" Type="http://schemas.openxmlformats.org/officeDocument/2006/relationships/tags" Target="../tags/tag630.xml"/><Relationship Id="rId42" Type="http://schemas.openxmlformats.org/officeDocument/2006/relationships/tags" Target="../tags/tag651.xml"/><Relationship Id="rId63" Type="http://schemas.openxmlformats.org/officeDocument/2006/relationships/tags" Target="../tags/tag672.xml"/><Relationship Id="rId84" Type="http://schemas.openxmlformats.org/officeDocument/2006/relationships/tags" Target="../tags/tag693.xml"/><Relationship Id="rId138" Type="http://schemas.openxmlformats.org/officeDocument/2006/relationships/tags" Target="../tags/tag747.xml"/><Relationship Id="rId159" Type="http://schemas.openxmlformats.org/officeDocument/2006/relationships/tags" Target="../tags/tag768.xml"/><Relationship Id="rId170" Type="http://schemas.openxmlformats.org/officeDocument/2006/relationships/tags" Target="../tags/tag779.xml"/><Relationship Id="rId191" Type="http://schemas.openxmlformats.org/officeDocument/2006/relationships/tags" Target="../tags/tag800.xml"/><Relationship Id="rId205" Type="http://schemas.openxmlformats.org/officeDocument/2006/relationships/tags" Target="../tags/tag814.xml"/><Relationship Id="rId226" Type="http://schemas.openxmlformats.org/officeDocument/2006/relationships/tags" Target="../tags/tag835.xml"/><Relationship Id="rId247" Type="http://schemas.openxmlformats.org/officeDocument/2006/relationships/tags" Target="../tags/tag856.xml"/><Relationship Id="rId107" Type="http://schemas.openxmlformats.org/officeDocument/2006/relationships/tags" Target="../tags/tag716.xml"/><Relationship Id="rId11" Type="http://schemas.openxmlformats.org/officeDocument/2006/relationships/tags" Target="../tags/tag620.xml"/><Relationship Id="rId32" Type="http://schemas.openxmlformats.org/officeDocument/2006/relationships/tags" Target="../tags/tag641.xml"/><Relationship Id="rId53" Type="http://schemas.openxmlformats.org/officeDocument/2006/relationships/tags" Target="../tags/tag662.xml"/><Relationship Id="rId74" Type="http://schemas.openxmlformats.org/officeDocument/2006/relationships/tags" Target="../tags/tag683.xml"/><Relationship Id="rId128" Type="http://schemas.openxmlformats.org/officeDocument/2006/relationships/tags" Target="../tags/tag737.xml"/><Relationship Id="rId149" Type="http://schemas.openxmlformats.org/officeDocument/2006/relationships/tags" Target="../tags/tag758.xml"/><Relationship Id="rId5" Type="http://schemas.openxmlformats.org/officeDocument/2006/relationships/tags" Target="../tags/tag614.xml"/><Relationship Id="rId95" Type="http://schemas.openxmlformats.org/officeDocument/2006/relationships/tags" Target="../tags/tag704.xml"/><Relationship Id="rId160" Type="http://schemas.openxmlformats.org/officeDocument/2006/relationships/tags" Target="../tags/tag769.xml"/><Relationship Id="rId181" Type="http://schemas.openxmlformats.org/officeDocument/2006/relationships/tags" Target="../tags/tag790.xml"/><Relationship Id="rId216" Type="http://schemas.openxmlformats.org/officeDocument/2006/relationships/tags" Target="../tags/tag825.xml"/><Relationship Id="rId237" Type="http://schemas.openxmlformats.org/officeDocument/2006/relationships/tags" Target="../tags/tag846.xml"/><Relationship Id="rId22" Type="http://schemas.openxmlformats.org/officeDocument/2006/relationships/tags" Target="../tags/tag631.xml"/><Relationship Id="rId43" Type="http://schemas.openxmlformats.org/officeDocument/2006/relationships/tags" Target="../tags/tag652.xml"/><Relationship Id="rId64" Type="http://schemas.openxmlformats.org/officeDocument/2006/relationships/tags" Target="../tags/tag673.xml"/><Relationship Id="rId118" Type="http://schemas.openxmlformats.org/officeDocument/2006/relationships/tags" Target="../tags/tag727.xml"/><Relationship Id="rId139" Type="http://schemas.openxmlformats.org/officeDocument/2006/relationships/tags" Target="../tags/tag748.xml"/><Relationship Id="rId85" Type="http://schemas.openxmlformats.org/officeDocument/2006/relationships/tags" Target="../tags/tag694.xml"/><Relationship Id="rId150" Type="http://schemas.openxmlformats.org/officeDocument/2006/relationships/tags" Target="../tags/tag759.xml"/><Relationship Id="rId171" Type="http://schemas.openxmlformats.org/officeDocument/2006/relationships/tags" Target="../tags/tag780.xml"/><Relationship Id="rId192" Type="http://schemas.openxmlformats.org/officeDocument/2006/relationships/tags" Target="../tags/tag801.xml"/><Relationship Id="rId206" Type="http://schemas.openxmlformats.org/officeDocument/2006/relationships/tags" Target="../tags/tag815.xml"/><Relationship Id="rId227" Type="http://schemas.openxmlformats.org/officeDocument/2006/relationships/tags" Target="../tags/tag836.xml"/><Relationship Id="rId248" Type="http://schemas.openxmlformats.org/officeDocument/2006/relationships/tags" Target="../tags/tag857.xml"/><Relationship Id="rId12" Type="http://schemas.openxmlformats.org/officeDocument/2006/relationships/tags" Target="../tags/tag621.xml"/><Relationship Id="rId17" Type="http://schemas.openxmlformats.org/officeDocument/2006/relationships/tags" Target="../tags/tag626.xml"/><Relationship Id="rId33" Type="http://schemas.openxmlformats.org/officeDocument/2006/relationships/tags" Target="../tags/tag642.xml"/><Relationship Id="rId38" Type="http://schemas.openxmlformats.org/officeDocument/2006/relationships/tags" Target="../tags/tag647.xml"/><Relationship Id="rId59" Type="http://schemas.openxmlformats.org/officeDocument/2006/relationships/tags" Target="../tags/tag668.xml"/><Relationship Id="rId103" Type="http://schemas.openxmlformats.org/officeDocument/2006/relationships/tags" Target="../tags/tag712.xml"/><Relationship Id="rId108" Type="http://schemas.openxmlformats.org/officeDocument/2006/relationships/tags" Target="../tags/tag717.xml"/><Relationship Id="rId124" Type="http://schemas.openxmlformats.org/officeDocument/2006/relationships/tags" Target="../tags/tag733.xml"/><Relationship Id="rId129" Type="http://schemas.openxmlformats.org/officeDocument/2006/relationships/tags" Target="../tags/tag738.xml"/><Relationship Id="rId54" Type="http://schemas.openxmlformats.org/officeDocument/2006/relationships/tags" Target="../tags/tag663.xml"/><Relationship Id="rId70" Type="http://schemas.openxmlformats.org/officeDocument/2006/relationships/tags" Target="../tags/tag679.xml"/><Relationship Id="rId75" Type="http://schemas.openxmlformats.org/officeDocument/2006/relationships/tags" Target="../tags/tag684.xml"/><Relationship Id="rId91" Type="http://schemas.openxmlformats.org/officeDocument/2006/relationships/tags" Target="../tags/tag700.xml"/><Relationship Id="rId96" Type="http://schemas.openxmlformats.org/officeDocument/2006/relationships/tags" Target="../tags/tag705.xml"/><Relationship Id="rId140" Type="http://schemas.openxmlformats.org/officeDocument/2006/relationships/tags" Target="../tags/tag749.xml"/><Relationship Id="rId145" Type="http://schemas.openxmlformats.org/officeDocument/2006/relationships/tags" Target="../tags/tag754.xml"/><Relationship Id="rId161" Type="http://schemas.openxmlformats.org/officeDocument/2006/relationships/tags" Target="../tags/tag770.xml"/><Relationship Id="rId166" Type="http://schemas.openxmlformats.org/officeDocument/2006/relationships/tags" Target="../tags/tag775.xml"/><Relationship Id="rId182" Type="http://schemas.openxmlformats.org/officeDocument/2006/relationships/tags" Target="../tags/tag791.xml"/><Relationship Id="rId187" Type="http://schemas.openxmlformats.org/officeDocument/2006/relationships/tags" Target="../tags/tag796.xml"/><Relationship Id="rId217" Type="http://schemas.openxmlformats.org/officeDocument/2006/relationships/tags" Target="../tags/tag826.xml"/><Relationship Id="rId1" Type="http://schemas.openxmlformats.org/officeDocument/2006/relationships/tags" Target="../tags/tag610.xml"/><Relationship Id="rId6" Type="http://schemas.openxmlformats.org/officeDocument/2006/relationships/tags" Target="../tags/tag615.xml"/><Relationship Id="rId212" Type="http://schemas.openxmlformats.org/officeDocument/2006/relationships/tags" Target="../tags/tag821.xml"/><Relationship Id="rId233" Type="http://schemas.openxmlformats.org/officeDocument/2006/relationships/tags" Target="../tags/tag842.xml"/><Relationship Id="rId238" Type="http://schemas.openxmlformats.org/officeDocument/2006/relationships/tags" Target="../tags/tag847.xml"/><Relationship Id="rId23" Type="http://schemas.openxmlformats.org/officeDocument/2006/relationships/tags" Target="../tags/tag632.xml"/><Relationship Id="rId28" Type="http://schemas.openxmlformats.org/officeDocument/2006/relationships/tags" Target="../tags/tag637.xml"/><Relationship Id="rId49" Type="http://schemas.openxmlformats.org/officeDocument/2006/relationships/tags" Target="../tags/tag658.xml"/><Relationship Id="rId114" Type="http://schemas.openxmlformats.org/officeDocument/2006/relationships/tags" Target="../tags/tag723.xml"/><Relationship Id="rId119" Type="http://schemas.openxmlformats.org/officeDocument/2006/relationships/tags" Target="../tags/tag728.xml"/><Relationship Id="rId44" Type="http://schemas.openxmlformats.org/officeDocument/2006/relationships/tags" Target="../tags/tag653.xml"/><Relationship Id="rId60" Type="http://schemas.openxmlformats.org/officeDocument/2006/relationships/tags" Target="../tags/tag669.xml"/><Relationship Id="rId65" Type="http://schemas.openxmlformats.org/officeDocument/2006/relationships/tags" Target="../tags/tag674.xml"/><Relationship Id="rId81" Type="http://schemas.openxmlformats.org/officeDocument/2006/relationships/tags" Target="../tags/tag690.xml"/><Relationship Id="rId86" Type="http://schemas.openxmlformats.org/officeDocument/2006/relationships/tags" Target="../tags/tag695.xml"/><Relationship Id="rId130" Type="http://schemas.openxmlformats.org/officeDocument/2006/relationships/tags" Target="../tags/tag739.xml"/><Relationship Id="rId135" Type="http://schemas.openxmlformats.org/officeDocument/2006/relationships/tags" Target="../tags/tag744.xml"/><Relationship Id="rId151" Type="http://schemas.openxmlformats.org/officeDocument/2006/relationships/tags" Target="../tags/tag760.xml"/><Relationship Id="rId156" Type="http://schemas.openxmlformats.org/officeDocument/2006/relationships/tags" Target="../tags/tag765.xml"/><Relationship Id="rId177" Type="http://schemas.openxmlformats.org/officeDocument/2006/relationships/tags" Target="../tags/tag786.xml"/><Relationship Id="rId198" Type="http://schemas.openxmlformats.org/officeDocument/2006/relationships/tags" Target="../tags/tag807.xml"/><Relationship Id="rId172" Type="http://schemas.openxmlformats.org/officeDocument/2006/relationships/tags" Target="../tags/tag781.xml"/><Relationship Id="rId193" Type="http://schemas.openxmlformats.org/officeDocument/2006/relationships/tags" Target="../tags/tag802.xml"/><Relationship Id="rId202" Type="http://schemas.openxmlformats.org/officeDocument/2006/relationships/tags" Target="../tags/tag811.xml"/><Relationship Id="rId207" Type="http://schemas.openxmlformats.org/officeDocument/2006/relationships/tags" Target="../tags/tag816.xml"/><Relationship Id="rId223" Type="http://schemas.openxmlformats.org/officeDocument/2006/relationships/tags" Target="../tags/tag832.xml"/><Relationship Id="rId228" Type="http://schemas.openxmlformats.org/officeDocument/2006/relationships/tags" Target="../tags/tag837.xml"/><Relationship Id="rId244" Type="http://schemas.openxmlformats.org/officeDocument/2006/relationships/tags" Target="../tags/tag853.xml"/><Relationship Id="rId249" Type="http://schemas.openxmlformats.org/officeDocument/2006/relationships/tags" Target="../tags/tag858.xml"/><Relationship Id="rId13" Type="http://schemas.openxmlformats.org/officeDocument/2006/relationships/tags" Target="../tags/tag622.xml"/><Relationship Id="rId18" Type="http://schemas.openxmlformats.org/officeDocument/2006/relationships/tags" Target="../tags/tag627.xml"/><Relationship Id="rId39" Type="http://schemas.openxmlformats.org/officeDocument/2006/relationships/tags" Target="../tags/tag648.xml"/><Relationship Id="rId109" Type="http://schemas.openxmlformats.org/officeDocument/2006/relationships/tags" Target="../tags/tag718.xml"/><Relationship Id="rId34" Type="http://schemas.openxmlformats.org/officeDocument/2006/relationships/tags" Target="../tags/tag643.xml"/><Relationship Id="rId50" Type="http://schemas.openxmlformats.org/officeDocument/2006/relationships/tags" Target="../tags/tag659.xml"/><Relationship Id="rId55" Type="http://schemas.openxmlformats.org/officeDocument/2006/relationships/tags" Target="../tags/tag664.xml"/><Relationship Id="rId76" Type="http://schemas.openxmlformats.org/officeDocument/2006/relationships/tags" Target="../tags/tag685.xml"/><Relationship Id="rId97" Type="http://schemas.openxmlformats.org/officeDocument/2006/relationships/tags" Target="../tags/tag706.xml"/><Relationship Id="rId104" Type="http://schemas.openxmlformats.org/officeDocument/2006/relationships/tags" Target="../tags/tag713.xml"/><Relationship Id="rId120" Type="http://schemas.openxmlformats.org/officeDocument/2006/relationships/tags" Target="../tags/tag729.xml"/><Relationship Id="rId125" Type="http://schemas.openxmlformats.org/officeDocument/2006/relationships/tags" Target="../tags/tag734.xml"/><Relationship Id="rId141" Type="http://schemas.openxmlformats.org/officeDocument/2006/relationships/tags" Target="../tags/tag750.xml"/><Relationship Id="rId146" Type="http://schemas.openxmlformats.org/officeDocument/2006/relationships/tags" Target="../tags/tag755.xml"/><Relationship Id="rId167" Type="http://schemas.openxmlformats.org/officeDocument/2006/relationships/tags" Target="../tags/tag776.xml"/><Relationship Id="rId188" Type="http://schemas.openxmlformats.org/officeDocument/2006/relationships/tags" Target="../tags/tag797.xml"/><Relationship Id="rId7" Type="http://schemas.openxmlformats.org/officeDocument/2006/relationships/tags" Target="../tags/tag616.xml"/><Relationship Id="rId71" Type="http://schemas.openxmlformats.org/officeDocument/2006/relationships/tags" Target="../tags/tag680.xml"/><Relationship Id="rId92" Type="http://schemas.openxmlformats.org/officeDocument/2006/relationships/tags" Target="../tags/tag701.xml"/><Relationship Id="rId162" Type="http://schemas.openxmlformats.org/officeDocument/2006/relationships/tags" Target="../tags/tag771.xml"/><Relationship Id="rId183" Type="http://schemas.openxmlformats.org/officeDocument/2006/relationships/tags" Target="../tags/tag792.xml"/><Relationship Id="rId213" Type="http://schemas.openxmlformats.org/officeDocument/2006/relationships/tags" Target="../tags/tag822.xml"/><Relationship Id="rId218" Type="http://schemas.openxmlformats.org/officeDocument/2006/relationships/tags" Target="../tags/tag827.xml"/><Relationship Id="rId234" Type="http://schemas.openxmlformats.org/officeDocument/2006/relationships/tags" Target="../tags/tag843.xml"/><Relationship Id="rId239" Type="http://schemas.openxmlformats.org/officeDocument/2006/relationships/tags" Target="../tags/tag848.xml"/><Relationship Id="rId2" Type="http://schemas.openxmlformats.org/officeDocument/2006/relationships/tags" Target="../tags/tag611.xml"/><Relationship Id="rId29" Type="http://schemas.openxmlformats.org/officeDocument/2006/relationships/tags" Target="../tags/tag638.xml"/><Relationship Id="rId250" Type="http://schemas.openxmlformats.org/officeDocument/2006/relationships/tags" Target="../tags/tag859.xml"/><Relationship Id="rId24" Type="http://schemas.openxmlformats.org/officeDocument/2006/relationships/tags" Target="../tags/tag633.xml"/><Relationship Id="rId40" Type="http://schemas.openxmlformats.org/officeDocument/2006/relationships/tags" Target="../tags/tag649.xml"/><Relationship Id="rId45" Type="http://schemas.openxmlformats.org/officeDocument/2006/relationships/tags" Target="../tags/tag654.xml"/><Relationship Id="rId66" Type="http://schemas.openxmlformats.org/officeDocument/2006/relationships/tags" Target="../tags/tag675.xml"/><Relationship Id="rId87" Type="http://schemas.openxmlformats.org/officeDocument/2006/relationships/tags" Target="../tags/tag696.xml"/><Relationship Id="rId110" Type="http://schemas.openxmlformats.org/officeDocument/2006/relationships/tags" Target="../tags/tag719.xml"/><Relationship Id="rId115" Type="http://schemas.openxmlformats.org/officeDocument/2006/relationships/tags" Target="../tags/tag724.xml"/><Relationship Id="rId131" Type="http://schemas.openxmlformats.org/officeDocument/2006/relationships/tags" Target="../tags/tag740.xml"/><Relationship Id="rId136" Type="http://schemas.openxmlformats.org/officeDocument/2006/relationships/tags" Target="../tags/tag745.xml"/><Relationship Id="rId157" Type="http://schemas.openxmlformats.org/officeDocument/2006/relationships/tags" Target="../tags/tag766.xml"/><Relationship Id="rId178" Type="http://schemas.openxmlformats.org/officeDocument/2006/relationships/tags" Target="../tags/tag787.xml"/><Relationship Id="rId61" Type="http://schemas.openxmlformats.org/officeDocument/2006/relationships/tags" Target="../tags/tag670.xml"/><Relationship Id="rId82" Type="http://schemas.openxmlformats.org/officeDocument/2006/relationships/tags" Target="../tags/tag691.xml"/><Relationship Id="rId152" Type="http://schemas.openxmlformats.org/officeDocument/2006/relationships/tags" Target="../tags/tag761.xml"/><Relationship Id="rId173" Type="http://schemas.openxmlformats.org/officeDocument/2006/relationships/tags" Target="../tags/tag782.xml"/><Relationship Id="rId194" Type="http://schemas.openxmlformats.org/officeDocument/2006/relationships/tags" Target="../tags/tag803.xml"/><Relationship Id="rId199" Type="http://schemas.openxmlformats.org/officeDocument/2006/relationships/tags" Target="../tags/tag808.xml"/><Relationship Id="rId203" Type="http://schemas.openxmlformats.org/officeDocument/2006/relationships/tags" Target="../tags/tag812.xml"/><Relationship Id="rId208" Type="http://schemas.openxmlformats.org/officeDocument/2006/relationships/tags" Target="../tags/tag817.xml"/><Relationship Id="rId229" Type="http://schemas.openxmlformats.org/officeDocument/2006/relationships/tags" Target="../tags/tag838.xml"/><Relationship Id="rId19" Type="http://schemas.openxmlformats.org/officeDocument/2006/relationships/tags" Target="../tags/tag628.xml"/><Relationship Id="rId224" Type="http://schemas.openxmlformats.org/officeDocument/2006/relationships/tags" Target="../tags/tag833.xml"/><Relationship Id="rId240" Type="http://schemas.openxmlformats.org/officeDocument/2006/relationships/tags" Target="../tags/tag849.xml"/><Relationship Id="rId245" Type="http://schemas.openxmlformats.org/officeDocument/2006/relationships/tags" Target="../tags/tag854.xml"/><Relationship Id="rId14" Type="http://schemas.openxmlformats.org/officeDocument/2006/relationships/tags" Target="../tags/tag623.xml"/><Relationship Id="rId30" Type="http://schemas.openxmlformats.org/officeDocument/2006/relationships/tags" Target="../tags/tag639.xml"/><Relationship Id="rId35" Type="http://schemas.openxmlformats.org/officeDocument/2006/relationships/tags" Target="../tags/tag644.xml"/><Relationship Id="rId56" Type="http://schemas.openxmlformats.org/officeDocument/2006/relationships/tags" Target="../tags/tag665.xml"/><Relationship Id="rId77" Type="http://schemas.openxmlformats.org/officeDocument/2006/relationships/tags" Target="../tags/tag686.xml"/><Relationship Id="rId100" Type="http://schemas.openxmlformats.org/officeDocument/2006/relationships/tags" Target="../tags/tag709.xml"/><Relationship Id="rId105" Type="http://schemas.openxmlformats.org/officeDocument/2006/relationships/tags" Target="../tags/tag714.xml"/><Relationship Id="rId126" Type="http://schemas.openxmlformats.org/officeDocument/2006/relationships/tags" Target="../tags/tag735.xml"/><Relationship Id="rId147" Type="http://schemas.openxmlformats.org/officeDocument/2006/relationships/tags" Target="../tags/tag756.xml"/><Relationship Id="rId168" Type="http://schemas.openxmlformats.org/officeDocument/2006/relationships/tags" Target="../tags/tag777.xml"/><Relationship Id="rId8" Type="http://schemas.openxmlformats.org/officeDocument/2006/relationships/tags" Target="../tags/tag617.xml"/><Relationship Id="rId51" Type="http://schemas.openxmlformats.org/officeDocument/2006/relationships/tags" Target="../tags/tag660.xml"/><Relationship Id="rId72" Type="http://schemas.openxmlformats.org/officeDocument/2006/relationships/tags" Target="../tags/tag681.xml"/><Relationship Id="rId93" Type="http://schemas.openxmlformats.org/officeDocument/2006/relationships/tags" Target="../tags/tag702.xml"/><Relationship Id="rId98" Type="http://schemas.openxmlformats.org/officeDocument/2006/relationships/tags" Target="../tags/tag707.xml"/><Relationship Id="rId121" Type="http://schemas.openxmlformats.org/officeDocument/2006/relationships/tags" Target="../tags/tag730.xml"/><Relationship Id="rId142" Type="http://schemas.openxmlformats.org/officeDocument/2006/relationships/tags" Target="../tags/tag751.xml"/><Relationship Id="rId163" Type="http://schemas.openxmlformats.org/officeDocument/2006/relationships/tags" Target="../tags/tag772.xml"/><Relationship Id="rId184" Type="http://schemas.openxmlformats.org/officeDocument/2006/relationships/tags" Target="../tags/tag793.xml"/><Relationship Id="rId189" Type="http://schemas.openxmlformats.org/officeDocument/2006/relationships/tags" Target="../tags/tag798.xml"/><Relationship Id="rId219" Type="http://schemas.openxmlformats.org/officeDocument/2006/relationships/tags" Target="../tags/tag828.xml"/><Relationship Id="rId3" Type="http://schemas.openxmlformats.org/officeDocument/2006/relationships/tags" Target="../tags/tag612.xml"/><Relationship Id="rId214" Type="http://schemas.openxmlformats.org/officeDocument/2006/relationships/tags" Target="../tags/tag823.xml"/><Relationship Id="rId230" Type="http://schemas.openxmlformats.org/officeDocument/2006/relationships/tags" Target="../tags/tag839.xml"/><Relationship Id="rId235" Type="http://schemas.openxmlformats.org/officeDocument/2006/relationships/tags" Target="../tags/tag844.xml"/><Relationship Id="rId251" Type="http://schemas.openxmlformats.org/officeDocument/2006/relationships/slideLayout" Target="../slideLayouts/slideLayout1.xml"/><Relationship Id="rId25" Type="http://schemas.openxmlformats.org/officeDocument/2006/relationships/tags" Target="../tags/tag634.xml"/><Relationship Id="rId46" Type="http://schemas.openxmlformats.org/officeDocument/2006/relationships/tags" Target="../tags/tag655.xml"/><Relationship Id="rId67" Type="http://schemas.openxmlformats.org/officeDocument/2006/relationships/tags" Target="../tags/tag676.xml"/><Relationship Id="rId116" Type="http://schemas.openxmlformats.org/officeDocument/2006/relationships/tags" Target="../tags/tag725.xml"/><Relationship Id="rId137" Type="http://schemas.openxmlformats.org/officeDocument/2006/relationships/tags" Target="../tags/tag746.xml"/><Relationship Id="rId158" Type="http://schemas.openxmlformats.org/officeDocument/2006/relationships/tags" Target="../tags/tag767.xml"/><Relationship Id="rId20" Type="http://schemas.openxmlformats.org/officeDocument/2006/relationships/tags" Target="../tags/tag629.xml"/><Relationship Id="rId41" Type="http://schemas.openxmlformats.org/officeDocument/2006/relationships/tags" Target="../tags/tag650.xml"/><Relationship Id="rId62" Type="http://schemas.openxmlformats.org/officeDocument/2006/relationships/tags" Target="../tags/tag671.xml"/><Relationship Id="rId83" Type="http://schemas.openxmlformats.org/officeDocument/2006/relationships/tags" Target="../tags/tag692.xml"/><Relationship Id="rId88" Type="http://schemas.openxmlformats.org/officeDocument/2006/relationships/tags" Target="../tags/tag697.xml"/><Relationship Id="rId111" Type="http://schemas.openxmlformats.org/officeDocument/2006/relationships/tags" Target="../tags/tag720.xml"/><Relationship Id="rId132" Type="http://schemas.openxmlformats.org/officeDocument/2006/relationships/tags" Target="../tags/tag741.xml"/><Relationship Id="rId153" Type="http://schemas.openxmlformats.org/officeDocument/2006/relationships/tags" Target="../tags/tag762.xml"/><Relationship Id="rId174" Type="http://schemas.openxmlformats.org/officeDocument/2006/relationships/tags" Target="../tags/tag783.xml"/><Relationship Id="rId179" Type="http://schemas.openxmlformats.org/officeDocument/2006/relationships/tags" Target="../tags/tag788.xml"/><Relationship Id="rId195" Type="http://schemas.openxmlformats.org/officeDocument/2006/relationships/tags" Target="../tags/tag804.xml"/><Relationship Id="rId209" Type="http://schemas.openxmlformats.org/officeDocument/2006/relationships/tags" Target="../tags/tag818.xml"/><Relationship Id="rId190" Type="http://schemas.openxmlformats.org/officeDocument/2006/relationships/tags" Target="../tags/tag799.xml"/><Relationship Id="rId204" Type="http://schemas.openxmlformats.org/officeDocument/2006/relationships/tags" Target="../tags/tag813.xml"/><Relationship Id="rId220" Type="http://schemas.openxmlformats.org/officeDocument/2006/relationships/tags" Target="../tags/tag829.xml"/><Relationship Id="rId225" Type="http://schemas.openxmlformats.org/officeDocument/2006/relationships/tags" Target="../tags/tag834.xml"/><Relationship Id="rId241" Type="http://schemas.openxmlformats.org/officeDocument/2006/relationships/tags" Target="../tags/tag850.xml"/><Relationship Id="rId246" Type="http://schemas.openxmlformats.org/officeDocument/2006/relationships/tags" Target="../tags/tag855.xml"/><Relationship Id="rId15" Type="http://schemas.openxmlformats.org/officeDocument/2006/relationships/tags" Target="../tags/tag624.xml"/><Relationship Id="rId36" Type="http://schemas.openxmlformats.org/officeDocument/2006/relationships/tags" Target="../tags/tag645.xml"/><Relationship Id="rId57" Type="http://schemas.openxmlformats.org/officeDocument/2006/relationships/tags" Target="../tags/tag666.xml"/><Relationship Id="rId106" Type="http://schemas.openxmlformats.org/officeDocument/2006/relationships/tags" Target="../tags/tag715.xml"/><Relationship Id="rId127" Type="http://schemas.openxmlformats.org/officeDocument/2006/relationships/tags" Target="../tags/tag736.xml"/><Relationship Id="rId10" Type="http://schemas.openxmlformats.org/officeDocument/2006/relationships/tags" Target="../tags/tag619.xml"/><Relationship Id="rId31" Type="http://schemas.openxmlformats.org/officeDocument/2006/relationships/tags" Target="../tags/tag640.xml"/><Relationship Id="rId52" Type="http://schemas.openxmlformats.org/officeDocument/2006/relationships/tags" Target="../tags/tag661.xml"/><Relationship Id="rId73" Type="http://schemas.openxmlformats.org/officeDocument/2006/relationships/tags" Target="../tags/tag682.xml"/><Relationship Id="rId78" Type="http://schemas.openxmlformats.org/officeDocument/2006/relationships/tags" Target="../tags/tag687.xml"/><Relationship Id="rId94" Type="http://schemas.openxmlformats.org/officeDocument/2006/relationships/tags" Target="../tags/tag703.xml"/><Relationship Id="rId99" Type="http://schemas.openxmlformats.org/officeDocument/2006/relationships/tags" Target="../tags/tag708.xml"/><Relationship Id="rId101" Type="http://schemas.openxmlformats.org/officeDocument/2006/relationships/tags" Target="../tags/tag710.xml"/><Relationship Id="rId122" Type="http://schemas.openxmlformats.org/officeDocument/2006/relationships/tags" Target="../tags/tag731.xml"/><Relationship Id="rId143" Type="http://schemas.openxmlformats.org/officeDocument/2006/relationships/tags" Target="../tags/tag752.xml"/><Relationship Id="rId148" Type="http://schemas.openxmlformats.org/officeDocument/2006/relationships/tags" Target="../tags/tag757.xml"/><Relationship Id="rId164" Type="http://schemas.openxmlformats.org/officeDocument/2006/relationships/tags" Target="../tags/tag773.xml"/><Relationship Id="rId169" Type="http://schemas.openxmlformats.org/officeDocument/2006/relationships/tags" Target="../tags/tag778.xml"/><Relationship Id="rId185" Type="http://schemas.openxmlformats.org/officeDocument/2006/relationships/tags" Target="../tags/tag794.xml"/><Relationship Id="rId4" Type="http://schemas.openxmlformats.org/officeDocument/2006/relationships/tags" Target="../tags/tag613.xml"/><Relationship Id="rId9" Type="http://schemas.openxmlformats.org/officeDocument/2006/relationships/tags" Target="../tags/tag618.xml"/><Relationship Id="rId180" Type="http://schemas.openxmlformats.org/officeDocument/2006/relationships/tags" Target="../tags/tag789.xml"/><Relationship Id="rId210" Type="http://schemas.openxmlformats.org/officeDocument/2006/relationships/tags" Target="../tags/tag819.xml"/><Relationship Id="rId215" Type="http://schemas.openxmlformats.org/officeDocument/2006/relationships/tags" Target="../tags/tag824.xml"/><Relationship Id="rId236" Type="http://schemas.openxmlformats.org/officeDocument/2006/relationships/tags" Target="../tags/tag845.xml"/><Relationship Id="rId26" Type="http://schemas.openxmlformats.org/officeDocument/2006/relationships/tags" Target="../tags/tag635.xml"/><Relationship Id="rId231" Type="http://schemas.openxmlformats.org/officeDocument/2006/relationships/tags" Target="../tags/tag840.xml"/><Relationship Id="rId47" Type="http://schemas.openxmlformats.org/officeDocument/2006/relationships/tags" Target="../tags/tag656.xml"/><Relationship Id="rId68" Type="http://schemas.openxmlformats.org/officeDocument/2006/relationships/tags" Target="../tags/tag677.xml"/><Relationship Id="rId89" Type="http://schemas.openxmlformats.org/officeDocument/2006/relationships/tags" Target="../tags/tag698.xml"/><Relationship Id="rId112" Type="http://schemas.openxmlformats.org/officeDocument/2006/relationships/tags" Target="../tags/tag721.xml"/><Relationship Id="rId133" Type="http://schemas.openxmlformats.org/officeDocument/2006/relationships/tags" Target="../tags/tag742.xml"/><Relationship Id="rId154" Type="http://schemas.openxmlformats.org/officeDocument/2006/relationships/tags" Target="../tags/tag763.xml"/><Relationship Id="rId175" Type="http://schemas.openxmlformats.org/officeDocument/2006/relationships/tags" Target="../tags/tag784.xml"/><Relationship Id="rId196" Type="http://schemas.openxmlformats.org/officeDocument/2006/relationships/tags" Target="../tags/tag805.xml"/><Relationship Id="rId200" Type="http://schemas.openxmlformats.org/officeDocument/2006/relationships/tags" Target="../tags/tag809.xml"/><Relationship Id="rId16" Type="http://schemas.openxmlformats.org/officeDocument/2006/relationships/tags" Target="../tags/tag625.xml"/><Relationship Id="rId221" Type="http://schemas.openxmlformats.org/officeDocument/2006/relationships/tags" Target="../tags/tag830.xml"/><Relationship Id="rId242" Type="http://schemas.openxmlformats.org/officeDocument/2006/relationships/tags" Target="../tags/tag851.xml"/><Relationship Id="rId37" Type="http://schemas.openxmlformats.org/officeDocument/2006/relationships/tags" Target="../tags/tag646.xml"/><Relationship Id="rId58" Type="http://schemas.openxmlformats.org/officeDocument/2006/relationships/tags" Target="../tags/tag667.xml"/><Relationship Id="rId79" Type="http://schemas.openxmlformats.org/officeDocument/2006/relationships/tags" Target="../tags/tag688.xml"/><Relationship Id="rId102" Type="http://schemas.openxmlformats.org/officeDocument/2006/relationships/tags" Target="../tags/tag711.xml"/><Relationship Id="rId123" Type="http://schemas.openxmlformats.org/officeDocument/2006/relationships/tags" Target="../tags/tag732.xml"/><Relationship Id="rId144" Type="http://schemas.openxmlformats.org/officeDocument/2006/relationships/tags" Target="../tags/tag753.xml"/><Relationship Id="rId90" Type="http://schemas.openxmlformats.org/officeDocument/2006/relationships/tags" Target="../tags/tag699.xml"/><Relationship Id="rId165" Type="http://schemas.openxmlformats.org/officeDocument/2006/relationships/tags" Target="../tags/tag774.xml"/><Relationship Id="rId186" Type="http://schemas.openxmlformats.org/officeDocument/2006/relationships/tags" Target="../tags/tag795.xml"/><Relationship Id="rId211" Type="http://schemas.openxmlformats.org/officeDocument/2006/relationships/tags" Target="../tags/tag820.xml"/><Relationship Id="rId232" Type="http://schemas.openxmlformats.org/officeDocument/2006/relationships/tags" Target="../tags/tag841.xml"/><Relationship Id="rId27" Type="http://schemas.openxmlformats.org/officeDocument/2006/relationships/tags" Target="../tags/tag636.xml"/><Relationship Id="rId48" Type="http://schemas.openxmlformats.org/officeDocument/2006/relationships/tags" Target="../tags/tag657.xml"/><Relationship Id="rId69" Type="http://schemas.openxmlformats.org/officeDocument/2006/relationships/tags" Target="../tags/tag678.xml"/><Relationship Id="rId113" Type="http://schemas.openxmlformats.org/officeDocument/2006/relationships/tags" Target="../tags/tag722.xml"/><Relationship Id="rId134" Type="http://schemas.openxmlformats.org/officeDocument/2006/relationships/tags" Target="../tags/tag743.xml"/><Relationship Id="rId80" Type="http://schemas.openxmlformats.org/officeDocument/2006/relationships/tags" Target="../tags/tag689.xml"/><Relationship Id="rId155" Type="http://schemas.openxmlformats.org/officeDocument/2006/relationships/tags" Target="../tags/tag764.xml"/><Relationship Id="rId176" Type="http://schemas.openxmlformats.org/officeDocument/2006/relationships/tags" Target="../tags/tag785.xml"/><Relationship Id="rId197" Type="http://schemas.openxmlformats.org/officeDocument/2006/relationships/tags" Target="../tags/tag806.xml"/><Relationship Id="rId201" Type="http://schemas.openxmlformats.org/officeDocument/2006/relationships/tags" Target="../tags/tag810.xml"/><Relationship Id="rId222" Type="http://schemas.openxmlformats.org/officeDocument/2006/relationships/tags" Target="../tags/tag831.xml"/><Relationship Id="rId243" Type="http://schemas.openxmlformats.org/officeDocument/2006/relationships/tags" Target="../tags/tag85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976.xml"/><Relationship Id="rId21" Type="http://schemas.openxmlformats.org/officeDocument/2006/relationships/tags" Target="../tags/tag880.xml"/><Relationship Id="rId42" Type="http://schemas.openxmlformats.org/officeDocument/2006/relationships/tags" Target="../tags/tag901.xml"/><Relationship Id="rId63" Type="http://schemas.openxmlformats.org/officeDocument/2006/relationships/tags" Target="../tags/tag922.xml"/><Relationship Id="rId84" Type="http://schemas.openxmlformats.org/officeDocument/2006/relationships/tags" Target="../tags/tag943.xml"/><Relationship Id="rId138" Type="http://schemas.openxmlformats.org/officeDocument/2006/relationships/tags" Target="../tags/tag997.xml"/><Relationship Id="rId159" Type="http://schemas.openxmlformats.org/officeDocument/2006/relationships/tags" Target="../tags/tag1018.xml"/><Relationship Id="rId170" Type="http://schemas.openxmlformats.org/officeDocument/2006/relationships/tags" Target="../tags/tag1029.xml"/><Relationship Id="rId191" Type="http://schemas.openxmlformats.org/officeDocument/2006/relationships/tags" Target="../tags/tag1050.xml"/><Relationship Id="rId205" Type="http://schemas.openxmlformats.org/officeDocument/2006/relationships/tags" Target="../tags/tag1064.xml"/><Relationship Id="rId226" Type="http://schemas.openxmlformats.org/officeDocument/2006/relationships/tags" Target="../tags/tag1085.xml"/><Relationship Id="rId247" Type="http://schemas.openxmlformats.org/officeDocument/2006/relationships/tags" Target="../tags/tag1106.xml"/><Relationship Id="rId107" Type="http://schemas.openxmlformats.org/officeDocument/2006/relationships/tags" Target="../tags/tag966.xml"/><Relationship Id="rId11" Type="http://schemas.openxmlformats.org/officeDocument/2006/relationships/tags" Target="../tags/tag870.xml"/><Relationship Id="rId32" Type="http://schemas.openxmlformats.org/officeDocument/2006/relationships/tags" Target="../tags/tag891.xml"/><Relationship Id="rId53" Type="http://schemas.openxmlformats.org/officeDocument/2006/relationships/tags" Target="../tags/tag912.xml"/><Relationship Id="rId74" Type="http://schemas.openxmlformats.org/officeDocument/2006/relationships/tags" Target="../tags/tag933.xml"/><Relationship Id="rId128" Type="http://schemas.openxmlformats.org/officeDocument/2006/relationships/tags" Target="../tags/tag987.xml"/><Relationship Id="rId149" Type="http://schemas.openxmlformats.org/officeDocument/2006/relationships/tags" Target="../tags/tag1008.xml"/><Relationship Id="rId5" Type="http://schemas.openxmlformats.org/officeDocument/2006/relationships/tags" Target="../tags/tag864.xml"/><Relationship Id="rId95" Type="http://schemas.openxmlformats.org/officeDocument/2006/relationships/tags" Target="../tags/tag954.xml"/><Relationship Id="rId160" Type="http://schemas.openxmlformats.org/officeDocument/2006/relationships/tags" Target="../tags/tag1019.xml"/><Relationship Id="rId181" Type="http://schemas.openxmlformats.org/officeDocument/2006/relationships/tags" Target="../tags/tag1040.xml"/><Relationship Id="rId216" Type="http://schemas.openxmlformats.org/officeDocument/2006/relationships/tags" Target="../tags/tag1075.xml"/><Relationship Id="rId237" Type="http://schemas.openxmlformats.org/officeDocument/2006/relationships/tags" Target="../tags/tag1096.xml"/><Relationship Id="rId22" Type="http://schemas.openxmlformats.org/officeDocument/2006/relationships/tags" Target="../tags/tag881.xml"/><Relationship Id="rId43" Type="http://schemas.openxmlformats.org/officeDocument/2006/relationships/tags" Target="../tags/tag902.xml"/><Relationship Id="rId64" Type="http://schemas.openxmlformats.org/officeDocument/2006/relationships/tags" Target="../tags/tag923.xml"/><Relationship Id="rId118" Type="http://schemas.openxmlformats.org/officeDocument/2006/relationships/tags" Target="../tags/tag977.xml"/><Relationship Id="rId139" Type="http://schemas.openxmlformats.org/officeDocument/2006/relationships/tags" Target="../tags/tag998.xml"/><Relationship Id="rId85" Type="http://schemas.openxmlformats.org/officeDocument/2006/relationships/tags" Target="../tags/tag944.xml"/><Relationship Id="rId150" Type="http://schemas.openxmlformats.org/officeDocument/2006/relationships/tags" Target="../tags/tag1009.xml"/><Relationship Id="rId171" Type="http://schemas.openxmlformats.org/officeDocument/2006/relationships/tags" Target="../tags/tag1030.xml"/><Relationship Id="rId192" Type="http://schemas.openxmlformats.org/officeDocument/2006/relationships/tags" Target="../tags/tag1051.xml"/><Relationship Id="rId206" Type="http://schemas.openxmlformats.org/officeDocument/2006/relationships/tags" Target="../tags/tag1065.xml"/><Relationship Id="rId227" Type="http://schemas.openxmlformats.org/officeDocument/2006/relationships/tags" Target="../tags/tag1086.xml"/><Relationship Id="rId248" Type="http://schemas.openxmlformats.org/officeDocument/2006/relationships/tags" Target="../tags/tag1107.xml"/><Relationship Id="rId12" Type="http://schemas.openxmlformats.org/officeDocument/2006/relationships/tags" Target="../tags/tag871.xml"/><Relationship Id="rId33" Type="http://schemas.openxmlformats.org/officeDocument/2006/relationships/tags" Target="../tags/tag892.xml"/><Relationship Id="rId108" Type="http://schemas.openxmlformats.org/officeDocument/2006/relationships/tags" Target="../tags/tag967.xml"/><Relationship Id="rId129" Type="http://schemas.openxmlformats.org/officeDocument/2006/relationships/tags" Target="../tags/tag988.xml"/><Relationship Id="rId54" Type="http://schemas.openxmlformats.org/officeDocument/2006/relationships/tags" Target="../tags/tag913.xml"/><Relationship Id="rId70" Type="http://schemas.openxmlformats.org/officeDocument/2006/relationships/tags" Target="../tags/tag929.xml"/><Relationship Id="rId75" Type="http://schemas.openxmlformats.org/officeDocument/2006/relationships/tags" Target="../tags/tag934.xml"/><Relationship Id="rId91" Type="http://schemas.openxmlformats.org/officeDocument/2006/relationships/tags" Target="../tags/tag950.xml"/><Relationship Id="rId96" Type="http://schemas.openxmlformats.org/officeDocument/2006/relationships/tags" Target="../tags/tag955.xml"/><Relationship Id="rId140" Type="http://schemas.openxmlformats.org/officeDocument/2006/relationships/tags" Target="../tags/tag999.xml"/><Relationship Id="rId145" Type="http://schemas.openxmlformats.org/officeDocument/2006/relationships/tags" Target="../tags/tag1004.xml"/><Relationship Id="rId161" Type="http://schemas.openxmlformats.org/officeDocument/2006/relationships/tags" Target="../tags/tag1020.xml"/><Relationship Id="rId166" Type="http://schemas.openxmlformats.org/officeDocument/2006/relationships/tags" Target="../tags/tag1025.xml"/><Relationship Id="rId182" Type="http://schemas.openxmlformats.org/officeDocument/2006/relationships/tags" Target="../tags/tag1041.xml"/><Relationship Id="rId187" Type="http://schemas.openxmlformats.org/officeDocument/2006/relationships/tags" Target="../tags/tag1046.xml"/><Relationship Id="rId217" Type="http://schemas.openxmlformats.org/officeDocument/2006/relationships/tags" Target="../tags/tag1076.xml"/><Relationship Id="rId1" Type="http://schemas.openxmlformats.org/officeDocument/2006/relationships/tags" Target="../tags/tag860.xml"/><Relationship Id="rId6" Type="http://schemas.openxmlformats.org/officeDocument/2006/relationships/tags" Target="../tags/tag865.xml"/><Relationship Id="rId212" Type="http://schemas.openxmlformats.org/officeDocument/2006/relationships/tags" Target="../tags/tag1071.xml"/><Relationship Id="rId233" Type="http://schemas.openxmlformats.org/officeDocument/2006/relationships/tags" Target="../tags/tag1092.xml"/><Relationship Id="rId238" Type="http://schemas.openxmlformats.org/officeDocument/2006/relationships/tags" Target="../tags/tag1097.xml"/><Relationship Id="rId254" Type="http://schemas.openxmlformats.org/officeDocument/2006/relationships/slideLayout" Target="../slideLayouts/slideLayout1.xml"/><Relationship Id="rId23" Type="http://schemas.openxmlformats.org/officeDocument/2006/relationships/tags" Target="../tags/tag882.xml"/><Relationship Id="rId28" Type="http://schemas.openxmlformats.org/officeDocument/2006/relationships/tags" Target="../tags/tag887.xml"/><Relationship Id="rId49" Type="http://schemas.openxmlformats.org/officeDocument/2006/relationships/tags" Target="../tags/tag908.xml"/><Relationship Id="rId114" Type="http://schemas.openxmlformats.org/officeDocument/2006/relationships/tags" Target="../tags/tag973.xml"/><Relationship Id="rId119" Type="http://schemas.openxmlformats.org/officeDocument/2006/relationships/tags" Target="../tags/tag978.xml"/><Relationship Id="rId44" Type="http://schemas.openxmlformats.org/officeDocument/2006/relationships/tags" Target="../tags/tag903.xml"/><Relationship Id="rId60" Type="http://schemas.openxmlformats.org/officeDocument/2006/relationships/tags" Target="../tags/tag919.xml"/><Relationship Id="rId65" Type="http://schemas.openxmlformats.org/officeDocument/2006/relationships/tags" Target="../tags/tag924.xml"/><Relationship Id="rId81" Type="http://schemas.openxmlformats.org/officeDocument/2006/relationships/tags" Target="../tags/tag940.xml"/><Relationship Id="rId86" Type="http://schemas.openxmlformats.org/officeDocument/2006/relationships/tags" Target="../tags/tag945.xml"/><Relationship Id="rId130" Type="http://schemas.openxmlformats.org/officeDocument/2006/relationships/tags" Target="../tags/tag989.xml"/><Relationship Id="rId135" Type="http://schemas.openxmlformats.org/officeDocument/2006/relationships/tags" Target="../tags/tag994.xml"/><Relationship Id="rId151" Type="http://schemas.openxmlformats.org/officeDocument/2006/relationships/tags" Target="../tags/tag1010.xml"/><Relationship Id="rId156" Type="http://schemas.openxmlformats.org/officeDocument/2006/relationships/tags" Target="../tags/tag1015.xml"/><Relationship Id="rId177" Type="http://schemas.openxmlformats.org/officeDocument/2006/relationships/tags" Target="../tags/tag1036.xml"/><Relationship Id="rId198" Type="http://schemas.openxmlformats.org/officeDocument/2006/relationships/tags" Target="../tags/tag1057.xml"/><Relationship Id="rId172" Type="http://schemas.openxmlformats.org/officeDocument/2006/relationships/tags" Target="../tags/tag1031.xml"/><Relationship Id="rId193" Type="http://schemas.openxmlformats.org/officeDocument/2006/relationships/tags" Target="../tags/tag1052.xml"/><Relationship Id="rId202" Type="http://schemas.openxmlformats.org/officeDocument/2006/relationships/tags" Target="../tags/tag1061.xml"/><Relationship Id="rId207" Type="http://schemas.openxmlformats.org/officeDocument/2006/relationships/tags" Target="../tags/tag1066.xml"/><Relationship Id="rId223" Type="http://schemas.openxmlformats.org/officeDocument/2006/relationships/tags" Target="../tags/tag1082.xml"/><Relationship Id="rId228" Type="http://schemas.openxmlformats.org/officeDocument/2006/relationships/tags" Target="../tags/tag1087.xml"/><Relationship Id="rId244" Type="http://schemas.openxmlformats.org/officeDocument/2006/relationships/tags" Target="../tags/tag1103.xml"/><Relationship Id="rId249" Type="http://schemas.openxmlformats.org/officeDocument/2006/relationships/tags" Target="../tags/tag1108.xml"/><Relationship Id="rId13" Type="http://schemas.openxmlformats.org/officeDocument/2006/relationships/tags" Target="../tags/tag872.xml"/><Relationship Id="rId18" Type="http://schemas.openxmlformats.org/officeDocument/2006/relationships/tags" Target="../tags/tag877.xml"/><Relationship Id="rId39" Type="http://schemas.openxmlformats.org/officeDocument/2006/relationships/tags" Target="../tags/tag898.xml"/><Relationship Id="rId109" Type="http://schemas.openxmlformats.org/officeDocument/2006/relationships/tags" Target="../tags/tag968.xml"/><Relationship Id="rId34" Type="http://schemas.openxmlformats.org/officeDocument/2006/relationships/tags" Target="../tags/tag893.xml"/><Relationship Id="rId50" Type="http://schemas.openxmlformats.org/officeDocument/2006/relationships/tags" Target="../tags/tag909.xml"/><Relationship Id="rId55" Type="http://schemas.openxmlformats.org/officeDocument/2006/relationships/tags" Target="../tags/tag914.xml"/><Relationship Id="rId76" Type="http://schemas.openxmlformats.org/officeDocument/2006/relationships/tags" Target="../tags/tag935.xml"/><Relationship Id="rId97" Type="http://schemas.openxmlformats.org/officeDocument/2006/relationships/tags" Target="../tags/tag956.xml"/><Relationship Id="rId104" Type="http://schemas.openxmlformats.org/officeDocument/2006/relationships/tags" Target="../tags/tag963.xml"/><Relationship Id="rId120" Type="http://schemas.openxmlformats.org/officeDocument/2006/relationships/tags" Target="../tags/tag979.xml"/><Relationship Id="rId125" Type="http://schemas.openxmlformats.org/officeDocument/2006/relationships/tags" Target="../tags/tag984.xml"/><Relationship Id="rId141" Type="http://schemas.openxmlformats.org/officeDocument/2006/relationships/tags" Target="../tags/tag1000.xml"/><Relationship Id="rId146" Type="http://schemas.openxmlformats.org/officeDocument/2006/relationships/tags" Target="../tags/tag1005.xml"/><Relationship Id="rId167" Type="http://schemas.openxmlformats.org/officeDocument/2006/relationships/tags" Target="../tags/tag1026.xml"/><Relationship Id="rId188" Type="http://schemas.openxmlformats.org/officeDocument/2006/relationships/tags" Target="../tags/tag1047.xml"/><Relationship Id="rId7" Type="http://schemas.openxmlformats.org/officeDocument/2006/relationships/tags" Target="../tags/tag866.xml"/><Relationship Id="rId71" Type="http://schemas.openxmlformats.org/officeDocument/2006/relationships/tags" Target="../tags/tag930.xml"/><Relationship Id="rId92" Type="http://schemas.openxmlformats.org/officeDocument/2006/relationships/tags" Target="../tags/tag951.xml"/><Relationship Id="rId162" Type="http://schemas.openxmlformats.org/officeDocument/2006/relationships/tags" Target="../tags/tag1021.xml"/><Relationship Id="rId183" Type="http://schemas.openxmlformats.org/officeDocument/2006/relationships/tags" Target="../tags/tag1042.xml"/><Relationship Id="rId213" Type="http://schemas.openxmlformats.org/officeDocument/2006/relationships/tags" Target="../tags/tag1072.xml"/><Relationship Id="rId218" Type="http://schemas.openxmlformats.org/officeDocument/2006/relationships/tags" Target="../tags/tag1077.xml"/><Relationship Id="rId234" Type="http://schemas.openxmlformats.org/officeDocument/2006/relationships/tags" Target="../tags/tag1093.xml"/><Relationship Id="rId239" Type="http://schemas.openxmlformats.org/officeDocument/2006/relationships/tags" Target="../tags/tag1098.xml"/><Relationship Id="rId2" Type="http://schemas.openxmlformats.org/officeDocument/2006/relationships/tags" Target="../tags/tag861.xml"/><Relationship Id="rId29" Type="http://schemas.openxmlformats.org/officeDocument/2006/relationships/tags" Target="../tags/tag888.xml"/><Relationship Id="rId250" Type="http://schemas.openxmlformats.org/officeDocument/2006/relationships/tags" Target="../tags/tag1109.xml"/><Relationship Id="rId24" Type="http://schemas.openxmlformats.org/officeDocument/2006/relationships/tags" Target="../tags/tag883.xml"/><Relationship Id="rId40" Type="http://schemas.openxmlformats.org/officeDocument/2006/relationships/tags" Target="../tags/tag899.xml"/><Relationship Id="rId45" Type="http://schemas.openxmlformats.org/officeDocument/2006/relationships/tags" Target="../tags/tag904.xml"/><Relationship Id="rId66" Type="http://schemas.openxmlformats.org/officeDocument/2006/relationships/tags" Target="../tags/tag925.xml"/><Relationship Id="rId87" Type="http://schemas.openxmlformats.org/officeDocument/2006/relationships/tags" Target="../tags/tag946.xml"/><Relationship Id="rId110" Type="http://schemas.openxmlformats.org/officeDocument/2006/relationships/tags" Target="../tags/tag969.xml"/><Relationship Id="rId115" Type="http://schemas.openxmlformats.org/officeDocument/2006/relationships/tags" Target="../tags/tag974.xml"/><Relationship Id="rId131" Type="http://schemas.openxmlformats.org/officeDocument/2006/relationships/tags" Target="../tags/tag990.xml"/><Relationship Id="rId136" Type="http://schemas.openxmlformats.org/officeDocument/2006/relationships/tags" Target="../tags/tag995.xml"/><Relationship Id="rId157" Type="http://schemas.openxmlformats.org/officeDocument/2006/relationships/tags" Target="../tags/tag1016.xml"/><Relationship Id="rId178" Type="http://schemas.openxmlformats.org/officeDocument/2006/relationships/tags" Target="../tags/tag1037.xml"/><Relationship Id="rId61" Type="http://schemas.openxmlformats.org/officeDocument/2006/relationships/tags" Target="../tags/tag920.xml"/><Relationship Id="rId82" Type="http://schemas.openxmlformats.org/officeDocument/2006/relationships/tags" Target="../tags/tag941.xml"/><Relationship Id="rId152" Type="http://schemas.openxmlformats.org/officeDocument/2006/relationships/tags" Target="../tags/tag1011.xml"/><Relationship Id="rId173" Type="http://schemas.openxmlformats.org/officeDocument/2006/relationships/tags" Target="../tags/tag1032.xml"/><Relationship Id="rId194" Type="http://schemas.openxmlformats.org/officeDocument/2006/relationships/tags" Target="../tags/tag1053.xml"/><Relationship Id="rId199" Type="http://schemas.openxmlformats.org/officeDocument/2006/relationships/tags" Target="../tags/tag1058.xml"/><Relationship Id="rId203" Type="http://schemas.openxmlformats.org/officeDocument/2006/relationships/tags" Target="../tags/tag1062.xml"/><Relationship Id="rId208" Type="http://schemas.openxmlformats.org/officeDocument/2006/relationships/tags" Target="../tags/tag1067.xml"/><Relationship Id="rId229" Type="http://schemas.openxmlformats.org/officeDocument/2006/relationships/tags" Target="../tags/tag1088.xml"/><Relationship Id="rId19" Type="http://schemas.openxmlformats.org/officeDocument/2006/relationships/tags" Target="../tags/tag878.xml"/><Relationship Id="rId224" Type="http://schemas.openxmlformats.org/officeDocument/2006/relationships/tags" Target="../tags/tag1083.xml"/><Relationship Id="rId240" Type="http://schemas.openxmlformats.org/officeDocument/2006/relationships/tags" Target="../tags/tag1099.xml"/><Relationship Id="rId245" Type="http://schemas.openxmlformats.org/officeDocument/2006/relationships/tags" Target="../tags/tag1104.xml"/><Relationship Id="rId14" Type="http://schemas.openxmlformats.org/officeDocument/2006/relationships/tags" Target="../tags/tag873.xml"/><Relationship Id="rId30" Type="http://schemas.openxmlformats.org/officeDocument/2006/relationships/tags" Target="../tags/tag889.xml"/><Relationship Id="rId35" Type="http://schemas.openxmlformats.org/officeDocument/2006/relationships/tags" Target="../tags/tag894.xml"/><Relationship Id="rId56" Type="http://schemas.openxmlformats.org/officeDocument/2006/relationships/tags" Target="../tags/tag915.xml"/><Relationship Id="rId77" Type="http://schemas.openxmlformats.org/officeDocument/2006/relationships/tags" Target="../tags/tag936.xml"/><Relationship Id="rId100" Type="http://schemas.openxmlformats.org/officeDocument/2006/relationships/tags" Target="../tags/tag959.xml"/><Relationship Id="rId105" Type="http://schemas.openxmlformats.org/officeDocument/2006/relationships/tags" Target="../tags/tag964.xml"/><Relationship Id="rId126" Type="http://schemas.openxmlformats.org/officeDocument/2006/relationships/tags" Target="../tags/tag985.xml"/><Relationship Id="rId147" Type="http://schemas.openxmlformats.org/officeDocument/2006/relationships/tags" Target="../tags/tag1006.xml"/><Relationship Id="rId168" Type="http://schemas.openxmlformats.org/officeDocument/2006/relationships/tags" Target="../tags/tag1027.xml"/><Relationship Id="rId8" Type="http://schemas.openxmlformats.org/officeDocument/2006/relationships/tags" Target="../tags/tag867.xml"/><Relationship Id="rId51" Type="http://schemas.openxmlformats.org/officeDocument/2006/relationships/tags" Target="../tags/tag910.xml"/><Relationship Id="rId72" Type="http://schemas.openxmlformats.org/officeDocument/2006/relationships/tags" Target="../tags/tag931.xml"/><Relationship Id="rId93" Type="http://schemas.openxmlformats.org/officeDocument/2006/relationships/tags" Target="../tags/tag952.xml"/><Relationship Id="rId98" Type="http://schemas.openxmlformats.org/officeDocument/2006/relationships/tags" Target="../tags/tag957.xml"/><Relationship Id="rId121" Type="http://schemas.openxmlformats.org/officeDocument/2006/relationships/tags" Target="../tags/tag980.xml"/><Relationship Id="rId142" Type="http://schemas.openxmlformats.org/officeDocument/2006/relationships/tags" Target="../tags/tag1001.xml"/><Relationship Id="rId163" Type="http://schemas.openxmlformats.org/officeDocument/2006/relationships/tags" Target="../tags/tag1022.xml"/><Relationship Id="rId184" Type="http://schemas.openxmlformats.org/officeDocument/2006/relationships/tags" Target="../tags/tag1043.xml"/><Relationship Id="rId189" Type="http://schemas.openxmlformats.org/officeDocument/2006/relationships/tags" Target="../tags/tag1048.xml"/><Relationship Id="rId219" Type="http://schemas.openxmlformats.org/officeDocument/2006/relationships/tags" Target="../tags/tag1078.xml"/><Relationship Id="rId3" Type="http://schemas.openxmlformats.org/officeDocument/2006/relationships/tags" Target="../tags/tag862.xml"/><Relationship Id="rId214" Type="http://schemas.openxmlformats.org/officeDocument/2006/relationships/tags" Target="../tags/tag1073.xml"/><Relationship Id="rId230" Type="http://schemas.openxmlformats.org/officeDocument/2006/relationships/tags" Target="../tags/tag1089.xml"/><Relationship Id="rId235" Type="http://schemas.openxmlformats.org/officeDocument/2006/relationships/tags" Target="../tags/tag1094.xml"/><Relationship Id="rId251" Type="http://schemas.openxmlformats.org/officeDocument/2006/relationships/tags" Target="../tags/tag1110.xml"/><Relationship Id="rId25" Type="http://schemas.openxmlformats.org/officeDocument/2006/relationships/tags" Target="../tags/tag884.xml"/><Relationship Id="rId46" Type="http://schemas.openxmlformats.org/officeDocument/2006/relationships/tags" Target="../tags/tag905.xml"/><Relationship Id="rId67" Type="http://schemas.openxmlformats.org/officeDocument/2006/relationships/tags" Target="../tags/tag926.xml"/><Relationship Id="rId116" Type="http://schemas.openxmlformats.org/officeDocument/2006/relationships/tags" Target="../tags/tag975.xml"/><Relationship Id="rId137" Type="http://schemas.openxmlformats.org/officeDocument/2006/relationships/tags" Target="../tags/tag996.xml"/><Relationship Id="rId158" Type="http://schemas.openxmlformats.org/officeDocument/2006/relationships/tags" Target="../tags/tag1017.xml"/><Relationship Id="rId20" Type="http://schemas.openxmlformats.org/officeDocument/2006/relationships/tags" Target="../tags/tag879.xml"/><Relationship Id="rId41" Type="http://schemas.openxmlformats.org/officeDocument/2006/relationships/tags" Target="../tags/tag900.xml"/><Relationship Id="rId62" Type="http://schemas.openxmlformats.org/officeDocument/2006/relationships/tags" Target="../tags/tag921.xml"/><Relationship Id="rId83" Type="http://schemas.openxmlformats.org/officeDocument/2006/relationships/tags" Target="../tags/tag942.xml"/><Relationship Id="rId88" Type="http://schemas.openxmlformats.org/officeDocument/2006/relationships/tags" Target="../tags/tag947.xml"/><Relationship Id="rId111" Type="http://schemas.openxmlformats.org/officeDocument/2006/relationships/tags" Target="../tags/tag970.xml"/><Relationship Id="rId132" Type="http://schemas.openxmlformats.org/officeDocument/2006/relationships/tags" Target="../tags/tag991.xml"/><Relationship Id="rId153" Type="http://schemas.openxmlformats.org/officeDocument/2006/relationships/tags" Target="../tags/tag1012.xml"/><Relationship Id="rId174" Type="http://schemas.openxmlformats.org/officeDocument/2006/relationships/tags" Target="../tags/tag1033.xml"/><Relationship Id="rId179" Type="http://schemas.openxmlformats.org/officeDocument/2006/relationships/tags" Target="../tags/tag1038.xml"/><Relationship Id="rId195" Type="http://schemas.openxmlformats.org/officeDocument/2006/relationships/tags" Target="../tags/tag1054.xml"/><Relationship Id="rId209" Type="http://schemas.openxmlformats.org/officeDocument/2006/relationships/tags" Target="../tags/tag1068.xml"/><Relationship Id="rId190" Type="http://schemas.openxmlformats.org/officeDocument/2006/relationships/tags" Target="../tags/tag1049.xml"/><Relationship Id="rId204" Type="http://schemas.openxmlformats.org/officeDocument/2006/relationships/tags" Target="../tags/tag1063.xml"/><Relationship Id="rId220" Type="http://schemas.openxmlformats.org/officeDocument/2006/relationships/tags" Target="../tags/tag1079.xml"/><Relationship Id="rId225" Type="http://schemas.openxmlformats.org/officeDocument/2006/relationships/tags" Target="../tags/tag1084.xml"/><Relationship Id="rId241" Type="http://schemas.openxmlformats.org/officeDocument/2006/relationships/tags" Target="../tags/tag1100.xml"/><Relationship Id="rId246" Type="http://schemas.openxmlformats.org/officeDocument/2006/relationships/tags" Target="../tags/tag1105.xml"/><Relationship Id="rId15" Type="http://schemas.openxmlformats.org/officeDocument/2006/relationships/tags" Target="../tags/tag874.xml"/><Relationship Id="rId36" Type="http://schemas.openxmlformats.org/officeDocument/2006/relationships/tags" Target="../tags/tag895.xml"/><Relationship Id="rId57" Type="http://schemas.openxmlformats.org/officeDocument/2006/relationships/tags" Target="../tags/tag916.xml"/><Relationship Id="rId106" Type="http://schemas.openxmlformats.org/officeDocument/2006/relationships/tags" Target="../tags/tag965.xml"/><Relationship Id="rId127" Type="http://schemas.openxmlformats.org/officeDocument/2006/relationships/tags" Target="../tags/tag986.xml"/><Relationship Id="rId10" Type="http://schemas.openxmlformats.org/officeDocument/2006/relationships/tags" Target="../tags/tag869.xml"/><Relationship Id="rId31" Type="http://schemas.openxmlformats.org/officeDocument/2006/relationships/tags" Target="../tags/tag890.xml"/><Relationship Id="rId52" Type="http://schemas.openxmlformats.org/officeDocument/2006/relationships/tags" Target="../tags/tag911.xml"/><Relationship Id="rId73" Type="http://schemas.openxmlformats.org/officeDocument/2006/relationships/tags" Target="../tags/tag932.xml"/><Relationship Id="rId78" Type="http://schemas.openxmlformats.org/officeDocument/2006/relationships/tags" Target="../tags/tag937.xml"/><Relationship Id="rId94" Type="http://schemas.openxmlformats.org/officeDocument/2006/relationships/tags" Target="../tags/tag953.xml"/><Relationship Id="rId99" Type="http://schemas.openxmlformats.org/officeDocument/2006/relationships/tags" Target="../tags/tag958.xml"/><Relationship Id="rId101" Type="http://schemas.openxmlformats.org/officeDocument/2006/relationships/tags" Target="../tags/tag960.xml"/><Relationship Id="rId122" Type="http://schemas.openxmlformats.org/officeDocument/2006/relationships/tags" Target="../tags/tag981.xml"/><Relationship Id="rId143" Type="http://schemas.openxmlformats.org/officeDocument/2006/relationships/tags" Target="../tags/tag1002.xml"/><Relationship Id="rId148" Type="http://schemas.openxmlformats.org/officeDocument/2006/relationships/tags" Target="../tags/tag1007.xml"/><Relationship Id="rId164" Type="http://schemas.openxmlformats.org/officeDocument/2006/relationships/tags" Target="../tags/tag1023.xml"/><Relationship Id="rId169" Type="http://schemas.openxmlformats.org/officeDocument/2006/relationships/tags" Target="../tags/tag1028.xml"/><Relationship Id="rId185" Type="http://schemas.openxmlformats.org/officeDocument/2006/relationships/tags" Target="../tags/tag1044.xml"/><Relationship Id="rId4" Type="http://schemas.openxmlformats.org/officeDocument/2006/relationships/tags" Target="../tags/tag863.xml"/><Relationship Id="rId9" Type="http://schemas.openxmlformats.org/officeDocument/2006/relationships/tags" Target="../tags/tag868.xml"/><Relationship Id="rId180" Type="http://schemas.openxmlformats.org/officeDocument/2006/relationships/tags" Target="../tags/tag1039.xml"/><Relationship Id="rId210" Type="http://schemas.openxmlformats.org/officeDocument/2006/relationships/tags" Target="../tags/tag1069.xml"/><Relationship Id="rId215" Type="http://schemas.openxmlformats.org/officeDocument/2006/relationships/tags" Target="../tags/tag1074.xml"/><Relationship Id="rId236" Type="http://schemas.openxmlformats.org/officeDocument/2006/relationships/tags" Target="../tags/tag1095.xml"/><Relationship Id="rId26" Type="http://schemas.openxmlformats.org/officeDocument/2006/relationships/tags" Target="../tags/tag885.xml"/><Relationship Id="rId231" Type="http://schemas.openxmlformats.org/officeDocument/2006/relationships/tags" Target="../tags/tag1090.xml"/><Relationship Id="rId252" Type="http://schemas.openxmlformats.org/officeDocument/2006/relationships/tags" Target="../tags/tag1111.xml"/><Relationship Id="rId47" Type="http://schemas.openxmlformats.org/officeDocument/2006/relationships/tags" Target="../tags/tag906.xml"/><Relationship Id="rId68" Type="http://schemas.openxmlformats.org/officeDocument/2006/relationships/tags" Target="../tags/tag927.xml"/><Relationship Id="rId89" Type="http://schemas.openxmlformats.org/officeDocument/2006/relationships/tags" Target="../tags/tag948.xml"/><Relationship Id="rId112" Type="http://schemas.openxmlformats.org/officeDocument/2006/relationships/tags" Target="../tags/tag971.xml"/><Relationship Id="rId133" Type="http://schemas.openxmlformats.org/officeDocument/2006/relationships/tags" Target="../tags/tag992.xml"/><Relationship Id="rId154" Type="http://schemas.openxmlformats.org/officeDocument/2006/relationships/tags" Target="../tags/tag1013.xml"/><Relationship Id="rId175" Type="http://schemas.openxmlformats.org/officeDocument/2006/relationships/tags" Target="../tags/tag1034.xml"/><Relationship Id="rId196" Type="http://schemas.openxmlformats.org/officeDocument/2006/relationships/tags" Target="../tags/tag1055.xml"/><Relationship Id="rId200" Type="http://schemas.openxmlformats.org/officeDocument/2006/relationships/tags" Target="../tags/tag1059.xml"/><Relationship Id="rId16" Type="http://schemas.openxmlformats.org/officeDocument/2006/relationships/tags" Target="../tags/tag875.xml"/><Relationship Id="rId221" Type="http://schemas.openxmlformats.org/officeDocument/2006/relationships/tags" Target="../tags/tag1080.xml"/><Relationship Id="rId242" Type="http://schemas.openxmlformats.org/officeDocument/2006/relationships/tags" Target="../tags/tag1101.xml"/><Relationship Id="rId37" Type="http://schemas.openxmlformats.org/officeDocument/2006/relationships/tags" Target="../tags/tag896.xml"/><Relationship Id="rId58" Type="http://schemas.openxmlformats.org/officeDocument/2006/relationships/tags" Target="../tags/tag917.xml"/><Relationship Id="rId79" Type="http://schemas.openxmlformats.org/officeDocument/2006/relationships/tags" Target="../tags/tag938.xml"/><Relationship Id="rId102" Type="http://schemas.openxmlformats.org/officeDocument/2006/relationships/tags" Target="../tags/tag961.xml"/><Relationship Id="rId123" Type="http://schemas.openxmlformats.org/officeDocument/2006/relationships/tags" Target="../tags/tag982.xml"/><Relationship Id="rId144" Type="http://schemas.openxmlformats.org/officeDocument/2006/relationships/tags" Target="../tags/tag1003.xml"/><Relationship Id="rId90" Type="http://schemas.openxmlformats.org/officeDocument/2006/relationships/tags" Target="../tags/tag949.xml"/><Relationship Id="rId165" Type="http://schemas.openxmlformats.org/officeDocument/2006/relationships/tags" Target="../tags/tag1024.xml"/><Relationship Id="rId186" Type="http://schemas.openxmlformats.org/officeDocument/2006/relationships/tags" Target="../tags/tag1045.xml"/><Relationship Id="rId211" Type="http://schemas.openxmlformats.org/officeDocument/2006/relationships/tags" Target="../tags/tag1070.xml"/><Relationship Id="rId232" Type="http://schemas.openxmlformats.org/officeDocument/2006/relationships/tags" Target="../tags/tag1091.xml"/><Relationship Id="rId253" Type="http://schemas.openxmlformats.org/officeDocument/2006/relationships/tags" Target="../tags/tag1112.xml"/><Relationship Id="rId27" Type="http://schemas.openxmlformats.org/officeDocument/2006/relationships/tags" Target="../tags/tag886.xml"/><Relationship Id="rId48" Type="http://schemas.openxmlformats.org/officeDocument/2006/relationships/tags" Target="../tags/tag907.xml"/><Relationship Id="rId69" Type="http://schemas.openxmlformats.org/officeDocument/2006/relationships/tags" Target="../tags/tag928.xml"/><Relationship Id="rId113" Type="http://schemas.openxmlformats.org/officeDocument/2006/relationships/tags" Target="../tags/tag972.xml"/><Relationship Id="rId134" Type="http://schemas.openxmlformats.org/officeDocument/2006/relationships/tags" Target="../tags/tag993.xml"/><Relationship Id="rId80" Type="http://schemas.openxmlformats.org/officeDocument/2006/relationships/tags" Target="../tags/tag939.xml"/><Relationship Id="rId155" Type="http://schemas.openxmlformats.org/officeDocument/2006/relationships/tags" Target="../tags/tag1014.xml"/><Relationship Id="rId176" Type="http://schemas.openxmlformats.org/officeDocument/2006/relationships/tags" Target="../tags/tag1035.xml"/><Relationship Id="rId197" Type="http://schemas.openxmlformats.org/officeDocument/2006/relationships/tags" Target="../tags/tag1056.xml"/><Relationship Id="rId201" Type="http://schemas.openxmlformats.org/officeDocument/2006/relationships/tags" Target="../tags/tag1060.xml"/><Relationship Id="rId222" Type="http://schemas.openxmlformats.org/officeDocument/2006/relationships/tags" Target="../tags/tag1081.xml"/><Relationship Id="rId243" Type="http://schemas.openxmlformats.org/officeDocument/2006/relationships/tags" Target="../tags/tag1102.xml"/><Relationship Id="rId17" Type="http://schemas.openxmlformats.org/officeDocument/2006/relationships/tags" Target="../tags/tag876.xml"/><Relationship Id="rId38" Type="http://schemas.openxmlformats.org/officeDocument/2006/relationships/tags" Target="../tags/tag897.xml"/><Relationship Id="rId59" Type="http://schemas.openxmlformats.org/officeDocument/2006/relationships/tags" Target="../tags/tag918.xml"/><Relationship Id="rId103" Type="http://schemas.openxmlformats.org/officeDocument/2006/relationships/tags" Target="../tags/tag962.xml"/><Relationship Id="rId124" Type="http://schemas.openxmlformats.org/officeDocument/2006/relationships/tags" Target="../tags/tag98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229.xml"/><Relationship Id="rId21" Type="http://schemas.openxmlformats.org/officeDocument/2006/relationships/tags" Target="../tags/tag1133.xml"/><Relationship Id="rId42" Type="http://schemas.openxmlformats.org/officeDocument/2006/relationships/tags" Target="../tags/tag1154.xml"/><Relationship Id="rId47" Type="http://schemas.openxmlformats.org/officeDocument/2006/relationships/tags" Target="../tags/tag1159.xml"/><Relationship Id="rId63" Type="http://schemas.openxmlformats.org/officeDocument/2006/relationships/tags" Target="../tags/tag1175.xml"/><Relationship Id="rId68" Type="http://schemas.openxmlformats.org/officeDocument/2006/relationships/tags" Target="../tags/tag1180.xml"/><Relationship Id="rId84" Type="http://schemas.openxmlformats.org/officeDocument/2006/relationships/tags" Target="../tags/tag1196.xml"/><Relationship Id="rId89" Type="http://schemas.openxmlformats.org/officeDocument/2006/relationships/tags" Target="../tags/tag1201.xml"/><Relationship Id="rId112" Type="http://schemas.openxmlformats.org/officeDocument/2006/relationships/tags" Target="../tags/tag1224.xml"/><Relationship Id="rId133" Type="http://schemas.openxmlformats.org/officeDocument/2006/relationships/tags" Target="../tags/tag1245.xml"/><Relationship Id="rId138" Type="http://schemas.openxmlformats.org/officeDocument/2006/relationships/tags" Target="../tags/tag1250.xml"/><Relationship Id="rId154" Type="http://schemas.openxmlformats.org/officeDocument/2006/relationships/tags" Target="../tags/tag1266.xml"/><Relationship Id="rId159" Type="http://schemas.openxmlformats.org/officeDocument/2006/relationships/tags" Target="../tags/tag1271.xml"/><Relationship Id="rId175" Type="http://schemas.openxmlformats.org/officeDocument/2006/relationships/tags" Target="../tags/tag1287.xml"/><Relationship Id="rId170" Type="http://schemas.openxmlformats.org/officeDocument/2006/relationships/tags" Target="../tags/tag1282.xml"/><Relationship Id="rId191" Type="http://schemas.openxmlformats.org/officeDocument/2006/relationships/tags" Target="../tags/tag1303.xml"/><Relationship Id="rId16" Type="http://schemas.openxmlformats.org/officeDocument/2006/relationships/tags" Target="../tags/tag1128.xml"/><Relationship Id="rId107" Type="http://schemas.openxmlformats.org/officeDocument/2006/relationships/tags" Target="../tags/tag1219.xml"/><Relationship Id="rId11" Type="http://schemas.openxmlformats.org/officeDocument/2006/relationships/tags" Target="../tags/tag1123.xml"/><Relationship Id="rId32" Type="http://schemas.openxmlformats.org/officeDocument/2006/relationships/tags" Target="../tags/tag1144.xml"/><Relationship Id="rId37" Type="http://schemas.openxmlformats.org/officeDocument/2006/relationships/tags" Target="../tags/tag1149.xml"/><Relationship Id="rId53" Type="http://schemas.openxmlformats.org/officeDocument/2006/relationships/tags" Target="../tags/tag1165.xml"/><Relationship Id="rId58" Type="http://schemas.openxmlformats.org/officeDocument/2006/relationships/tags" Target="../tags/tag1170.xml"/><Relationship Id="rId74" Type="http://schemas.openxmlformats.org/officeDocument/2006/relationships/tags" Target="../tags/tag1186.xml"/><Relationship Id="rId79" Type="http://schemas.openxmlformats.org/officeDocument/2006/relationships/tags" Target="../tags/tag1191.xml"/><Relationship Id="rId102" Type="http://schemas.openxmlformats.org/officeDocument/2006/relationships/tags" Target="../tags/tag1214.xml"/><Relationship Id="rId123" Type="http://schemas.openxmlformats.org/officeDocument/2006/relationships/tags" Target="../tags/tag1235.xml"/><Relationship Id="rId128" Type="http://schemas.openxmlformats.org/officeDocument/2006/relationships/tags" Target="../tags/tag1240.xml"/><Relationship Id="rId144" Type="http://schemas.openxmlformats.org/officeDocument/2006/relationships/tags" Target="../tags/tag1256.xml"/><Relationship Id="rId149" Type="http://schemas.openxmlformats.org/officeDocument/2006/relationships/tags" Target="../tags/tag1261.xml"/><Relationship Id="rId5" Type="http://schemas.openxmlformats.org/officeDocument/2006/relationships/tags" Target="../tags/tag1117.xml"/><Relationship Id="rId90" Type="http://schemas.openxmlformats.org/officeDocument/2006/relationships/tags" Target="../tags/tag1202.xml"/><Relationship Id="rId95" Type="http://schemas.openxmlformats.org/officeDocument/2006/relationships/tags" Target="../tags/tag1207.xml"/><Relationship Id="rId160" Type="http://schemas.openxmlformats.org/officeDocument/2006/relationships/tags" Target="../tags/tag1272.xml"/><Relationship Id="rId165" Type="http://schemas.openxmlformats.org/officeDocument/2006/relationships/tags" Target="../tags/tag1277.xml"/><Relationship Id="rId181" Type="http://schemas.openxmlformats.org/officeDocument/2006/relationships/tags" Target="../tags/tag1293.xml"/><Relationship Id="rId186" Type="http://schemas.openxmlformats.org/officeDocument/2006/relationships/tags" Target="../tags/tag1298.xml"/><Relationship Id="rId22" Type="http://schemas.openxmlformats.org/officeDocument/2006/relationships/tags" Target="../tags/tag1134.xml"/><Relationship Id="rId27" Type="http://schemas.openxmlformats.org/officeDocument/2006/relationships/tags" Target="../tags/tag1139.xml"/><Relationship Id="rId43" Type="http://schemas.openxmlformats.org/officeDocument/2006/relationships/tags" Target="../tags/tag1155.xml"/><Relationship Id="rId48" Type="http://schemas.openxmlformats.org/officeDocument/2006/relationships/tags" Target="../tags/tag1160.xml"/><Relationship Id="rId64" Type="http://schemas.openxmlformats.org/officeDocument/2006/relationships/tags" Target="../tags/tag1176.xml"/><Relationship Id="rId69" Type="http://schemas.openxmlformats.org/officeDocument/2006/relationships/tags" Target="../tags/tag1181.xml"/><Relationship Id="rId113" Type="http://schemas.openxmlformats.org/officeDocument/2006/relationships/tags" Target="../tags/tag1225.xml"/><Relationship Id="rId118" Type="http://schemas.openxmlformats.org/officeDocument/2006/relationships/tags" Target="../tags/tag1230.xml"/><Relationship Id="rId134" Type="http://schemas.openxmlformats.org/officeDocument/2006/relationships/tags" Target="../tags/tag1246.xml"/><Relationship Id="rId139" Type="http://schemas.openxmlformats.org/officeDocument/2006/relationships/tags" Target="../tags/tag1251.xml"/><Relationship Id="rId80" Type="http://schemas.openxmlformats.org/officeDocument/2006/relationships/tags" Target="../tags/tag1192.xml"/><Relationship Id="rId85" Type="http://schemas.openxmlformats.org/officeDocument/2006/relationships/tags" Target="../tags/tag1197.xml"/><Relationship Id="rId150" Type="http://schemas.openxmlformats.org/officeDocument/2006/relationships/tags" Target="../tags/tag1262.xml"/><Relationship Id="rId155" Type="http://schemas.openxmlformats.org/officeDocument/2006/relationships/tags" Target="../tags/tag1267.xml"/><Relationship Id="rId171" Type="http://schemas.openxmlformats.org/officeDocument/2006/relationships/tags" Target="../tags/tag1283.xml"/><Relationship Id="rId176" Type="http://schemas.openxmlformats.org/officeDocument/2006/relationships/tags" Target="../tags/tag1288.xml"/><Relationship Id="rId192" Type="http://schemas.openxmlformats.org/officeDocument/2006/relationships/tags" Target="../tags/tag1304.xml"/><Relationship Id="rId12" Type="http://schemas.openxmlformats.org/officeDocument/2006/relationships/tags" Target="../tags/tag1124.xml"/><Relationship Id="rId17" Type="http://schemas.openxmlformats.org/officeDocument/2006/relationships/tags" Target="../tags/tag1129.xml"/><Relationship Id="rId33" Type="http://schemas.openxmlformats.org/officeDocument/2006/relationships/tags" Target="../tags/tag1145.xml"/><Relationship Id="rId38" Type="http://schemas.openxmlformats.org/officeDocument/2006/relationships/tags" Target="../tags/tag1150.xml"/><Relationship Id="rId59" Type="http://schemas.openxmlformats.org/officeDocument/2006/relationships/tags" Target="../tags/tag1171.xml"/><Relationship Id="rId103" Type="http://schemas.openxmlformats.org/officeDocument/2006/relationships/tags" Target="../tags/tag1215.xml"/><Relationship Id="rId108" Type="http://schemas.openxmlformats.org/officeDocument/2006/relationships/tags" Target="../tags/tag1220.xml"/><Relationship Id="rId124" Type="http://schemas.openxmlformats.org/officeDocument/2006/relationships/tags" Target="../tags/tag1236.xml"/><Relationship Id="rId129" Type="http://schemas.openxmlformats.org/officeDocument/2006/relationships/tags" Target="../tags/tag1241.xml"/><Relationship Id="rId54" Type="http://schemas.openxmlformats.org/officeDocument/2006/relationships/tags" Target="../tags/tag1166.xml"/><Relationship Id="rId70" Type="http://schemas.openxmlformats.org/officeDocument/2006/relationships/tags" Target="../tags/tag1182.xml"/><Relationship Id="rId75" Type="http://schemas.openxmlformats.org/officeDocument/2006/relationships/tags" Target="../tags/tag1187.xml"/><Relationship Id="rId91" Type="http://schemas.openxmlformats.org/officeDocument/2006/relationships/tags" Target="../tags/tag1203.xml"/><Relationship Id="rId96" Type="http://schemas.openxmlformats.org/officeDocument/2006/relationships/tags" Target="../tags/tag1208.xml"/><Relationship Id="rId140" Type="http://schemas.openxmlformats.org/officeDocument/2006/relationships/tags" Target="../tags/tag1252.xml"/><Relationship Id="rId145" Type="http://schemas.openxmlformats.org/officeDocument/2006/relationships/tags" Target="../tags/tag1257.xml"/><Relationship Id="rId161" Type="http://schemas.openxmlformats.org/officeDocument/2006/relationships/tags" Target="../tags/tag1273.xml"/><Relationship Id="rId166" Type="http://schemas.openxmlformats.org/officeDocument/2006/relationships/tags" Target="../tags/tag1278.xml"/><Relationship Id="rId182" Type="http://schemas.openxmlformats.org/officeDocument/2006/relationships/tags" Target="../tags/tag1294.xml"/><Relationship Id="rId187" Type="http://schemas.openxmlformats.org/officeDocument/2006/relationships/tags" Target="../tags/tag1299.xml"/><Relationship Id="rId1" Type="http://schemas.openxmlformats.org/officeDocument/2006/relationships/tags" Target="../tags/tag1113.xml"/><Relationship Id="rId6" Type="http://schemas.openxmlformats.org/officeDocument/2006/relationships/tags" Target="../tags/tag1118.xml"/><Relationship Id="rId23" Type="http://schemas.openxmlformats.org/officeDocument/2006/relationships/tags" Target="../tags/tag1135.xml"/><Relationship Id="rId28" Type="http://schemas.openxmlformats.org/officeDocument/2006/relationships/tags" Target="../tags/tag1140.xml"/><Relationship Id="rId49" Type="http://schemas.openxmlformats.org/officeDocument/2006/relationships/tags" Target="../tags/tag1161.xml"/><Relationship Id="rId114" Type="http://schemas.openxmlformats.org/officeDocument/2006/relationships/tags" Target="../tags/tag1226.xml"/><Relationship Id="rId119" Type="http://schemas.openxmlformats.org/officeDocument/2006/relationships/tags" Target="../tags/tag1231.xml"/><Relationship Id="rId44" Type="http://schemas.openxmlformats.org/officeDocument/2006/relationships/tags" Target="../tags/tag1156.xml"/><Relationship Id="rId60" Type="http://schemas.openxmlformats.org/officeDocument/2006/relationships/tags" Target="../tags/tag1172.xml"/><Relationship Id="rId65" Type="http://schemas.openxmlformats.org/officeDocument/2006/relationships/tags" Target="../tags/tag1177.xml"/><Relationship Id="rId81" Type="http://schemas.openxmlformats.org/officeDocument/2006/relationships/tags" Target="../tags/tag1193.xml"/><Relationship Id="rId86" Type="http://schemas.openxmlformats.org/officeDocument/2006/relationships/tags" Target="../tags/tag1198.xml"/><Relationship Id="rId130" Type="http://schemas.openxmlformats.org/officeDocument/2006/relationships/tags" Target="../tags/tag1242.xml"/><Relationship Id="rId135" Type="http://schemas.openxmlformats.org/officeDocument/2006/relationships/tags" Target="../tags/tag1247.xml"/><Relationship Id="rId151" Type="http://schemas.openxmlformats.org/officeDocument/2006/relationships/tags" Target="../tags/tag1263.xml"/><Relationship Id="rId156" Type="http://schemas.openxmlformats.org/officeDocument/2006/relationships/tags" Target="../tags/tag1268.xml"/><Relationship Id="rId177" Type="http://schemas.openxmlformats.org/officeDocument/2006/relationships/tags" Target="../tags/tag1289.xml"/><Relationship Id="rId172" Type="http://schemas.openxmlformats.org/officeDocument/2006/relationships/tags" Target="../tags/tag1284.xml"/><Relationship Id="rId193" Type="http://schemas.openxmlformats.org/officeDocument/2006/relationships/slideLayout" Target="../slideLayouts/slideLayout1.xml"/><Relationship Id="rId13" Type="http://schemas.openxmlformats.org/officeDocument/2006/relationships/tags" Target="../tags/tag1125.xml"/><Relationship Id="rId18" Type="http://schemas.openxmlformats.org/officeDocument/2006/relationships/tags" Target="../tags/tag1130.xml"/><Relationship Id="rId39" Type="http://schemas.openxmlformats.org/officeDocument/2006/relationships/tags" Target="../tags/tag1151.xml"/><Relationship Id="rId109" Type="http://schemas.openxmlformats.org/officeDocument/2006/relationships/tags" Target="../tags/tag1221.xml"/><Relationship Id="rId34" Type="http://schemas.openxmlformats.org/officeDocument/2006/relationships/tags" Target="../tags/tag1146.xml"/><Relationship Id="rId50" Type="http://schemas.openxmlformats.org/officeDocument/2006/relationships/tags" Target="../tags/tag1162.xml"/><Relationship Id="rId55" Type="http://schemas.openxmlformats.org/officeDocument/2006/relationships/tags" Target="../tags/tag1167.xml"/><Relationship Id="rId76" Type="http://schemas.openxmlformats.org/officeDocument/2006/relationships/tags" Target="../tags/tag1188.xml"/><Relationship Id="rId97" Type="http://schemas.openxmlformats.org/officeDocument/2006/relationships/tags" Target="../tags/tag1209.xml"/><Relationship Id="rId104" Type="http://schemas.openxmlformats.org/officeDocument/2006/relationships/tags" Target="../tags/tag1216.xml"/><Relationship Id="rId120" Type="http://schemas.openxmlformats.org/officeDocument/2006/relationships/tags" Target="../tags/tag1232.xml"/><Relationship Id="rId125" Type="http://schemas.openxmlformats.org/officeDocument/2006/relationships/tags" Target="../tags/tag1237.xml"/><Relationship Id="rId141" Type="http://schemas.openxmlformats.org/officeDocument/2006/relationships/tags" Target="../tags/tag1253.xml"/><Relationship Id="rId146" Type="http://schemas.openxmlformats.org/officeDocument/2006/relationships/tags" Target="../tags/tag1258.xml"/><Relationship Id="rId167" Type="http://schemas.openxmlformats.org/officeDocument/2006/relationships/tags" Target="../tags/tag1279.xml"/><Relationship Id="rId188" Type="http://schemas.openxmlformats.org/officeDocument/2006/relationships/tags" Target="../tags/tag1300.xml"/><Relationship Id="rId7" Type="http://schemas.openxmlformats.org/officeDocument/2006/relationships/tags" Target="../tags/tag1119.xml"/><Relationship Id="rId71" Type="http://schemas.openxmlformats.org/officeDocument/2006/relationships/tags" Target="../tags/tag1183.xml"/><Relationship Id="rId92" Type="http://schemas.openxmlformats.org/officeDocument/2006/relationships/tags" Target="../tags/tag1204.xml"/><Relationship Id="rId162" Type="http://schemas.openxmlformats.org/officeDocument/2006/relationships/tags" Target="../tags/tag1274.xml"/><Relationship Id="rId183" Type="http://schemas.openxmlformats.org/officeDocument/2006/relationships/tags" Target="../tags/tag1295.xml"/><Relationship Id="rId2" Type="http://schemas.openxmlformats.org/officeDocument/2006/relationships/tags" Target="../tags/tag1114.xml"/><Relationship Id="rId29" Type="http://schemas.openxmlformats.org/officeDocument/2006/relationships/tags" Target="../tags/tag1141.xml"/><Relationship Id="rId24" Type="http://schemas.openxmlformats.org/officeDocument/2006/relationships/tags" Target="../tags/tag1136.xml"/><Relationship Id="rId40" Type="http://schemas.openxmlformats.org/officeDocument/2006/relationships/tags" Target="../tags/tag1152.xml"/><Relationship Id="rId45" Type="http://schemas.openxmlformats.org/officeDocument/2006/relationships/tags" Target="../tags/tag1157.xml"/><Relationship Id="rId66" Type="http://schemas.openxmlformats.org/officeDocument/2006/relationships/tags" Target="../tags/tag1178.xml"/><Relationship Id="rId87" Type="http://schemas.openxmlformats.org/officeDocument/2006/relationships/tags" Target="../tags/tag1199.xml"/><Relationship Id="rId110" Type="http://schemas.openxmlformats.org/officeDocument/2006/relationships/tags" Target="../tags/tag1222.xml"/><Relationship Id="rId115" Type="http://schemas.openxmlformats.org/officeDocument/2006/relationships/tags" Target="../tags/tag1227.xml"/><Relationship Id="rId131" Type="http://schemas.openxmlformats.org/officeDocument/2006/relationships/tags" Target="../tags/tag1243.xml"/><Relationship Id="rId136" Type="http://schemas.openxmlformats.org/officeDocument/2006/relationships/tags" Target="../tags/tag1248.xml"/><Relationship Id="rId157" Type="http://schemas.openxmlformats.org/officeDocument/2006/relationships/tags" Target="../tags/tag1269.xml"/><Relationship Id="rId178" Type="http://schemas.openxmlformats.org/officeDocument/2006/relationships/tags" Target="../tags/tag1290.xml"/><Relationship Id="rId61" Type="http://schemas.openxmlformats.org/officeDocument/2006/relationships/tags" Target="../tags/tag1173.xml"/><Relationship Id="rId82" Type="http://schemas.openxmlformats.org/officeDocument/2006/relationships/tags" Target="../tags/tag1194.xml"/><Relationship Id="rId152" Type="http://schemas.openxmlformats.org/officeDocument/2006/relationships/tags" Target="../tags/tag1264.xml"/><Relationship Id="rId173" Type="http://schemas.openxmlformats.org/officeDocument/2006/relationships/tags" Target="../tags/tag1285.xml"/><Relationship Id="rId194" Type="http://schemas.openxmlformats.org/officeDocument/2006/relationships/customXml" Target="../ink/ink1.xml"/><Relationship Id="rId19" Type="http://schemas.openxmlformats.org/officeDocument/2006/relationships/tags" Target="../tags/tag1131.xml"/><Relationship Id="rId14" Type="http://schemas.openxmlformats.org/officeDocument/2006/relationships/tags" Target="../tags/tag1126.xml"/><Relationship Id="rId30" Type="http://schemas.openxmlformats.org/officeDocument/2006/relationships/tags" Target="../tags/tag1142.xml"/><Relationship Id="rId35" Type="http://schemas.openxmlformats.org/officeDocument/2006/relationships/tags" Target="../tags/tag1147.xml"/><Relationship Id="rId56" Type="http://schemas.openxmlformats.org/officeDocument/2006/relationships/tags" Target="../tags/tag1168.xml"/><Relationship Id="rId77" Type="http://schemas.openxmlformats.org/officeDocument/2006/relationships/tags" Target="../tags/tag1189.xml"/><Relationship Id="rId100" Type="http://schemas.openxmlformats.org/officeDocument/2006/relationships/tags" Target="../tags/tag1212.xml"/><Relationship Id="rId105" Type="http://schemas.openxmlformats.org/officeDocument/2006/relationships/tags" Target="../tags/tag1217.xml"/><Relationship Id="rId126" Type="http://schemas.openxmlformats.org/officeDocument/2006/relationships/tags" Target="../tags/tag1238.xml"/><Relationship Id="rId147" Type="http://schemas.openxmlformats.org/officeDocument/2006/relationships/tags" Target="../tags/tag1259.xml"/><Relationship Id="rId168" Type="http://schemas.openxmlformats.org/officeDocument/2006/relationships/tags" Target="../tags/tag1280.xml"/><Relationship Id="rId8" Type="http://schemas.openxmlformats.org/officeDocument/2006/relationships/tags" Target="../tags/tag1120.xml"/><Relationship Id="rId51" Type="http://schemas.openxmlformats.org/officeDocument/2006/relationships/tags" Target="../tags/tag1163.xml"/><Relationship Id="rId72" Type="http://schemas.openxmlformats.org/officeDocument/2006/relationships/tags" Target="../tags/tag1184.xml"/><Relationship Id="rId93" Type="http://schemas.openxmlformats.org/officeDocument/2006/relationships/tags" Target="../tags/tag1205.xml"/><Relationship Id="rId98" Type="http://schemas.openxmlformats.org/officeDocument/2006/relationships/tags" Target="../tags/tag1210.xml"/><Relationship Id="rId121" Type="http://schemas.openxmlformats.org/officeDocument/2006/relationships/tags" Target="../tags/tag1233.xml"/><Relationship Id="rId142" Type="http://schemas.openxmlformats.org/officeDocument/2006/relationships/tags" Target="../tags/tag1254.xml"/><Relationship Id="rId163" Type="http://schemas.openxmlformats.org/officeDocument/2006/relationships/tags" Target="../tags/tag1275.xml"/><Relationship Id="rId184" Type="http://schemas.openxmlformats.org/officeDocument/2006/relationships/tags" Target="../tags/tag1296.xml"/><Relationship Id="rId189" Type="http://schemas.openxmlformats.org/officeDocument/2006/relationships/tags" Target="../tags/tag1301.xml"/><Relationship Id="rId3" Type="http://schemas.openxmlformats.org/officeDocument/2006/relationships/tags" Target="../tags/tag1115.xml"/><Relationship Id="rId25" Type="http://schemas.openxmlformats.org/officeDocument/2006/relationships/tags" Target="../tags/tag1137.xml"/><Relationship Id="rId46" Type="http://schemas.openxmlformats.org/officeDocument/2006/relationships/tags" Target="../tags/tag1158.xml"/><Relationship Id="rId67" Type="http://schemas.openxmlformats.org/officeDocument/2006/relationships/tags" Target="../tags/tag1179.xml"/><Relationship Id="rId116" Type="http://schemas.openxmlformats.org/officeDocument/2006/relationships/tags" Target="../tags/tag1228.xml"/><Relationship Id="rId137" Type="http://schemas.openxmlformats.org/officeDocument/2006/relationships/tags" Target="../tags/tag1249.xml"/><Relationship Id="rId158" Type="http://schemas.openxmlformats.org/officeDocument/2006/relationships/tags" Target="../tags/tag1270.xml"/><Relationship Id="rId20" Type="http://schemas.openxmlformats.org/officeDocument/2006/relationships/tags" Target="../tags/tag1132.xml"/><Relationship Id="rId41" Type="http://schemas.openxmlformats.org/officeDocument/2006/relationships/tags" Target="../tags/tag1153.xml"/><Relationship Id="rId62" Type="http://schemas.openxmlformats.org/officeDocument/2006/relationships/tags" Target="../tags/tag1174.xml"/><Relationship Id="rId83" Type="http://schemas.openxmlformats.org/officeDocument/2006/relationships/tags" Target="../tags/tag1195.xml"/><Relationship Id="rId88" Type="http://schemas.openxmlformats.org/officeDocument/2006/relationships/tags" Target="../tags/tag1200.xml"/><Relationship Id="rId111" Type="http://schemas.openxmlformats.org/officeDocument/2006/relationships/tags" Target="../tags/tag1223.xml"/><Relationship Id="rId132" Type="http://schemas.openxmlformats.org/officeDocument/2006/relationships/tags" Target="../tags/tag1244.xml"/><Relationship Id="rId153" Type="http://schemas.openxmlformats.org/officeDocument/2006/relationships/tags" Target="../tags/tag1265.xml"/><Relationship Id="rId174" Type="http://schemas.openxmlformats.org/officeDocument/2006/relationships/tags" Target="../tags/tag1286.xml"/><Relationship Id="rId179" Type="http://schemas.openxmlformats.org/officeDocument/2006/relationships/tags" Target="../tags/tag1291.xml"/><Relationship Id="rId195" Type="http://schemas.openxmlformats.org/officeDocument/2006/relationships/image" Target="../media/image1.png"/><Relationship Id="rId190" Type="http://schemas.openxmlformats.org/officeDocument/2006/relationships/tags" Target="../tags/tag1302.xml"/><Relationship Id="rId15" Type="http://schemas.openxmlformats.org/officeDocument/2006/relationships/tags" Target="../tags/tag1127.xml"/><Relationship Id="rId36" Type="http://schemas.openxmlformats.org/officeDocument/2006/relationships/tags" Target="../tags/tag1148.xml"/><Relationship Id="rId57" Type="http://schemas.openxmlformats.org/officeDocument/2006/relationships/tags" Target="../tags/tag1169.xml"/><Relationship Id="rId106" Type="http://schemas.openxmlformats.org/officeDocument/2006/relationships/tags" Target="../tags/tag1218.xml"/><Relationship Id="rId127" Type="http://schemas.openxmlformats.org/officeDocument/2006/relationships/tags" Target="../tags/tag1239.xml"/><Relationship Id="rId10" Type="http://schemas.openxmlformats.org/officeDocument/2006/relationships/tags" Target="../tags/tag1122.xml"/><Relationship Id="rId31" Type="http://schemas.openxmlformats.org/officeDocument/2006/relationships/tags" Target="../tags/tag1143.xml"/><Relationship Id="rId52" Type="http://schemas.openxmlformats.org/officeDocument/2006/relationships/tags" Target="../tags/tag1164.xml"/><Relationship Id="rId73" Type="http://schemas.openxmlformats.org/officeDocument/2006/relationships/tags" Target="../tags/tag1185.xml"/><Relationship Id="rId78" Type="http://schemas.openxmlformats.org/officeDocument/2006/relationships/tags" Target="../tags/tag1190.xml"/><Relationship Id="rId94" Type="http://schemas.openxmlformats.org/officeDocument/2006/relationships/tags" Target="../tags/tag1206.xml"/><Relationship Id="rId99" Type="http://schemas.openxmlformats.org/officeDocument/2006/relationships/tags" Target="../tags/tag1211.xml"/><Relationship Id="rId101" Type="http://schemas.openxmlformats.org/officeDocument/2006/relationships/tags" Target="../tags/tag1213.xml"/><Relationship Id="rId122" Type="http://schemas.openxmlformats.org/officeDocument/2006/relationships/tags" Target="../tags/tag1234.xml"/><Relationship Id="rId143" Type="http://schemas.openxmlformats.org/officeDocument/2006/relationships/tags" Target="../tags/tag1255.xml"/><Relationship Id="rId148" Type="http://schemas.openxmlformats.org/officeDocument/2006/relationships/tags" Target="../tags/tag1260.xml"/><Relationship Id="rId164" Type="http://schemas.openxmlformats.org/officeDocument/2006/relationships/tags" Target="../tags/tag1276.xml"/><Relationship Id="rId169" Type="http://schemas.openxmlformats.org/officeDocument/2006/relationships/tags" Target="../tags/tag1281.xml"/><Relationship Id="rId185" Type="http://schemas.openxmlformats.org/officeDocument/2006/relationships/tags" Target="../tags/tag1297.xml"/><Relationship Id="rId4" Type="http://schemas.openxmlformats.org/officeDocument/2006/relationships/tags" Target="../tags/tag1116.xml"/><Relationship Id="rId9" Type="http://schemas.openxmlformats.org/officeDocument/2006/relationships/tags" Target="../tags/tag1121.xml"/><Relationship Id="rId180" Type="http://schemas.openxmlformats.org/officeDocument/2006/relationships/tags" Target="../tags/tag1292.xml"/><Relationship Id="rId26" Type="http://schemas.openxmlformats.org/officeDocument/2006/relationships/tags" Target="../tags/tag1138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421.xml"/><Relationship Id="rId21" Type="http://schemas.openxmlformats.org/officeDocument/2006/relationships/tags" Target="../tags/tag1325.xml"/><Relationship Id="rId42" Type="http://schemas.openxmlformats.org/officeDocument/2006/relationships/tags" Target="../tags/tag1346.xml"/><Relationship Id="rId63" Type="http://schemas.openxmlformats.org/officeDocument/2006/relationships/tags" Target="../tags/tag1367.xml"/><Relationship Id="rId84" Type="http://schemas.openxmlformats.org/officeDocument/2006/relationships/tags" Target="../tags/tag1388.xml"/><Relationship Id="rId138" Type="http://schemas.openxmlformats.org/officeDocument/2006/relationships/tags" Target="../tags/tag1442.xml"/><Relationship Id="rId159" Type="http://schemas.openxmlformats.org/officeDocument/2006/relationships/tags" Target="../tags/tag1463.xml"/><Relationship Id="rId170" Type="http://schemas.openxmlformats.org/officeDocument/2006/relationships/tags" Target="../tags/tag1474.xml"/><Relationship Id="rId191" Type="http://schemas.openxmlformats.org/officeDocument/2006/relationships/tags" Target="../tags/tag1495.xml"/><Relationship Id="rId205" Type="http://schemas.openxmlformats.org/officeDocument/2006/relationships/tags" Target="../tags/tag1509.xml"/><Relationship Id="rId107" Type="http://schemas.openxmlformats.org/officeDocument/2006/relationships/tags" Target="../tags/tag1411.xml"/><Relationship Id="rId11" Type="http://schemas.openxmlformats.org/officeDocument/2006/relationships/tags" Target="../tags/tag1315.xml"/><Relationship Id="rId32" Type="http://schemas.openxmlformats.org/officeDocument/2006/relationships/tags" Target="../tags/tag1336.xml"/><Relationship Id="rId53" Type="http://schemas.openxmlformats.org/officeDocument/2006/relationships/tags" Target="../tags/tag1357.xml"/><Relationship Id="rId74" Type="http://schemas.openxmlformats.org/officeDocument/2006/relationships/tags" Target="../tags/tag1378.xml"/><Relationship Id="rId128" Type="http://schemas.openxmlformats.org/officeDocument/2006/relationships/tags" Target="../tags/tag1432.xml"/><Relationship Id="rId149" Type="http://schemas.openxmlformats.org/officeDocument/2006/relationships/tags" Target="../tags/tag1453.xml"/><Relationship Id="rId5" Type="http://schemas.openxmlformats.org/officeDocument/2006/relationships/tags" Target="../tags/tag1309.xml"/><Relationship Id="rId95" Type="http://schemas.openxmlformats.org/officeDocument/2006/relationships/tags" Target="../tags/tag1399.xml"/><Relationship Id="rId160" Type="http://schemas.openxmlformats.org/officeDocument/2006/relationships/tags" Target="../tags/tag1464.xml"/><Relationship Id="rId181" Type="http://schemas.openxmlformats.org/officeDocument/2006/relationships/tags" Target="../tags/tag1485.xml"/><Relationship Id="rId216" Type="http://schemas.openxmlformats.org/officeDocument/2006/relationships/tags" Target="../tags/tag1520.xml"/><Relationship Id="rId211" Type="http://schemas.openxmlformats.org/officeDocument/2006/relationships/tags" Target="../tags/tag1515.xml"/><Relationship Id="rId22" Type="http://schemas.openxmlformats.org/officeDocument/2006/relationships/tags" Target="../tags/tag1326.xml"/><Relationship Id="rId27" Type="http://schemas.openxmlformats.org/officeDocument/2006/relationships/tags" Target="../tags/tag1331.xml"/><Relationship Id="rId43" Type="http://schemas.openxmlformats.org/officeDocument/2006/relationships/tags" Target="../tags/tag1347.xml"/><Relationship Id="rId48" Type="http://schemas.openxmlformats.org/officeDocument/2006/relationships/tags" Target="../tags/tag1352.xml"/><Relationship Id="rId64" Type="http://schemas.openxmlformats.org/officeDocument/2006/relationships/tags" Target="../tags/tag1368.xml"/><Relationship Id="rId69" Type="http://schemas.openxmlformats.org/officeDocument/2006/relationships/tags" Target="../tags/tag1373.xml"/><Relationship Id="rId113" Type="http://schemas.openxmlformats.org/officeDocument/2006/relationships/tags" Target="../tags/tag1417.xml"/><Relationship Id="rId118" Type="http://schemas.openxmlformats.org/officeDocument/2006/relationships/tags" Target="../tags/tag1422.xml"/><Relationship Id="rId134" Type="http://schemas.openxmlformats.org/officeDocument/2006/relationships/tags" Target="../tags/tag1438.xml"/><Relationship Id="rId139" Type="http://schemas.openxmlformats.org/officeDocument/2006/relationships/tags" Target="../tags/tag1443.xml"/><Relationship Id="rId80" Type="http://schemas.openxmlformats.org/officeDocument/2006/relationships/tags" Target="../tags/tag1384.xml"/><Relationship Id="rId85" Type="http://schemas.openxmlformats.org/officeDocument/2006/relationships/tags" Target="../tags/tag1389.xml"/><Relationship Id="rId150" Type="http://schemas.openxmlformats.org/officeDocument/2006/relationships/tags" Target="../tags/tag1454.xml"/><Relationship Id="rId155" Type="http://schemas.openxmlformats.org/officeDocument/2006/relationships/tags" Target="../tags/tag1459.xml"/><Relationship Id="rId171" Type="http://schemas.openxmlformats.org/officeDocument/2006/relationships/tags" Target="../tags/tag1475.xml"/><Relationship Id="rId176" Type="http://schemas.openxmlformats.org/officeDocument/2006/relationships/tags" Target="../tags/tag1480.xml"/><Relationship Id="rId192" Type="http://schemas.openxmlformats.org/officeDocument/2006/relationships/tags" Target="../tags/tag1496.xml"/><Relationship Id="rId197" Type="http://schemas.openxmlformats.org/officeDocument/2006/relationships/tags" Target="../tags/tag1501.xml"/><Relationship Id="rId206" Type="http://schemas.openxmlformats.org/officeDocument/2006/relationships/tags" Target="../tags/tag1510.xml"/><Relationship Id="rId201" Type="http://schemas.openxmlformats.org/officeDocument/2006/relationships/tags" Target="../tags/tag1505.xml"/><Relationship Id="rId222" Type="http://schemas.openxmlformats.org/officeDocument/2006/relationships/tags" Target="../tags/tag1526.xml"/><Relationship Id="rId12" Type="http://schemas.openxmlformats.org/officeDocument/2006/relationships/tags" Target="../tags/tag1316.xml"/><Relationship Id="rId17" Type="http://schemas.openxmlformats.org/officeDocument/2006/relationships/tags" Target="../tags/tag1321.xml"/><Relationship Id="rId33" Type="http://schemas.openxmlformats.org/officeDocument/2006/relationships/tags" Target="../tags/tag1337.xml"/><Relationship Id="rId38" Type="http://schemas.openxmlformats.org/officeDocument/2006/relationships/tags" Target="../tags/tag1342.xml"/><Relationship Id="rId59" Type="http://schemas.openxmlformats.org/officeDocument/2006/relationships/tags" Target="../tags/tag1363.xml"/><Relationship Id="rId103" Type="http://schemas.openxmlformats.org/officeDocument/2006/relationships/tags" Target="../tags/tag1407.xml"/><Relationship Id="rId108" Type="http://schemas.openxmlformats.org/officeDocument/2006/relationships/tags" Target="../tags/tag1412.xml"/><Relationship Id="rId124" Type="http://schemas.openxmlformats.org/officeDocument/2006/relationships/tags" Target="../tags/tag1428.xml"/><Relationship Id="rId129" Type="http://schemas.openxmlformats.org/officeDocument/2006/relationships/tags" Target="../tags/tag1433.xml"/><Relationship Id="rId54" Type="http://schemas.openxmlformats.org/officeDocument/2006/relationships/tags" Target="../tags/tag1358.xml"/><Relationship Id="rId70" Type="http://schemas.openxmlformats.org/officeDocument/2006/relationships/tags" Target="../tags/tag1374.xml"/><Relationship Id="rId75" Type="http://schemas.openxmlformats.org/officeDocument/2006/relationships/tags" Target="../tags/tag1379.xml"/><Relationship Id="rId91" Type="http://schemas.openxmlformats.org/officeDocument/2006/relationships/tags" Target="../tags/tag1395.xml"/><Relationship Id="rId96" Type="http://schemas.openxmlformats.org/officeDocument/2006/relationships/tags" Target="../tags/tag1400.xml"/><Relationship Id="rId140" Type="http://schemas.openxmlformats.org/officeDocument/2006/relationships/tags" Target="../tags/tag1444.xml"/><Relationship Id="rId145" Type="http://schemas.openxmlformats.org/officeDocument/2006/relationships/tags" Target="../tags/tag1449.xml"/><Relationship Id="rId161" Type="http://schemas.openxmlformats.org/officeDocument/2006/relationships/tags" Target="../tags/tag1465.xml"/><Relationship Id="rId166" Type="http://schemas.openxmlformats.org/officeDocument/2006/relationships/tags" Target="../tags/tag1470.xml"/><Relationship Id="rId182" Type="http://schemas.openxmlformats.org/officeDocument/2006/relationships/tags" Target="../tags/tag1486.xml"/><Relationship Id="rId187" Type="http://schemas.openxmlformats.org/officeDocument/2006/relationships/tags" Target="../tags/tag1491.xml"/><Relationship Id="rId217" Type="http://schemas.openxmlformats.org/officeDocument/2006/relationships/tags" Target="../tags/tag1521.xml"/><Relationship Id="rId1" Type="http://schemas.openxmlformats.org/officeDocument/2006/relationships/tags" Target="../tags/tag1305.xml"/><Relationship Id="rId6" Type="http://schemas.openxmlformats.org/officeDocument/2006/relationships/tags" Target="../tags/tag1310.xml"/><Relationship Id="rId212" Type="http://schemas.openxmlformats.org/officeDocument/2006/relationships/tags" Target="../tags/tag1516.xml"/><Relationship Id="rId23" Type="http://schemas.openxmlformats.org/officeDocument/2006/relationships/tags" Target="../tags/tag1327.xml"/><Relationship Id="rId28" Type="http://schemas.openxmlformats.org/officeDocument/2006/relationships/tags" Target="../tags/tag1332.xml"/><Relationship Id="rId49" Type="http://schemas.openxmlformats.org/officeDocument/2006/relationships/tags" Target="../tags/tag1353.xml"/><Relationship Id="rId114" Type="http://schemas.openxmlformats.org/officeDocument/2006/relationships/tags" Target="../tags/tag1418.xml"/><Relationship Id="rId119" Type="http://schemas.openxmlformats.org/officeDocument/2006/relationships/tags" Target="../tags/tag1423.xml"/><Relationship Id="rId44" Type="http://schemas.openxmlformats.org/officeDocument/2006/relationships/tags" Target="../tags/tag1348.xml"/><Relationship Id="rId60" Type="http://schemas.openxmlformats.org/officeDocument/2006/relationships/tags" Target="../tags/tag1364.xml"/><Relationship Id="rId65" Type="http://schemas.openxmlformats.org/officeDocument/2006/relationships/tags" Target="../tags/tag1369.xml"/><Relationship Id="rId81" Type="http://schemas.openxmlformats.org/officeDocument/2006/relationships/tags" Target="../tags/tag1385.xml"/><Relationship Id="rId86" Type="http://schemas.openxmlformats.org/officeDocument/2006/relationships/tags" Target="../tags/tag1390.xml"/><Relationship Id="rId130" Type="http://schemas.openxmlformats.org/officeDocument/2006/relationships/tags" Target="../tags/tag1434.xml"/><Relationship Id="rId135" Type="http://schemas.openxmlformats.org/officeDocument/2006/relationships/tags" Target="../tags/tag1439.xml"/><Relationship Id="rId151" Type="http://schemas.openxmlformats.org/officeDocument/2006/relationships/tags" Target="../tags/tag1455.xml"/><Relationship Id="rId156" Type="http://schemas.openxmlformats.org/officeDocument/2006/relationships/tags" Target="../tags/tag1460.xml"/><Relationship Id="rId177" Type="http://schemas.openxmlformats.org/officeDocument/2006/relationships/tags" Target="../tags/tag1481.xml"/><Relationship Id="rId198" Type="http://schemas.openxmlformats.org/officeDocument/2006/relationships/tags" Target="../tags/tag1502.xml"/><Relationship Id="rId172" Type="http://schemas.openxmlformats.org/officeDocument/2006/relationships/tags" Target="../tags/tag1476.xml"/><Relationship Id="rId193" Type="http://schemas.openxmlformats.org/officeDocument/2006/relationships/tags" Target="../tags/tag1497.xml"/><Relationship Id="rId202" Type="http://schemas.openxmlformats.org/officeDocument/2006/relationships/tags" Target="../tags/tag1506.xml"/><Relationship Id="rId207" Type="http://schemas.openxmlformats.org/officeDocument/2006/relationships/tags" Target="../tags/tag1511.xml"/><Relationship Id="rId223" Type="http://schemas.openxmlformats.org/officeDocument/2006/relationships/slideLayout" Target="../slideLayouts/slideLayout1.xml"/><Relationship Id="rId13" Type="http://schemas.openxmlformats.org/officeDocument/2006/relationships/tags" Target="../tags/tag1317.xml"/><Relationship Id="rId18" Type="http://schemas.openxmlformats.org/officeDocument/2006/relationships/tags" Target="../tags/tag1322.xml"/><Relationship Id="rId39" Type="http://schemas.openxmlformats.org/officeDocument/2006/relationships/tags" Target="../tags/tag1343.xml"/><Relationship Id="rId109" Type="http://schemas.openxmlformats.org/officeDocument/2006/relationships/tags" Target="../tags/tag1413.xml"/><Relationship Id="rId34" Type="http://schemas.openxmlformats.org/officeDocument/2006/relationships/tags" Target="../tags/tag1338.xml"/><Relationship Id="rId50" Type="http://schemas.openxmlformats.org/officeDocument/2006/relationships/tags" Target="../tags/tag1354.xml"/><Relationship Id="rId55" Type="http://schemas.openxmlformats.org/officeDocument/2006/relationships/tags" Target="../tags/tag1359.xml"/><Relationship Id="rId76" Type="http://schemas.openxmlformats.org/officeDocument/2006/relationships/tags" Target="../tags/tag1380.xml"/><Relationship Id="rId97" Type="http://schemas.openxmlformats.org/officeDocument/2006/relationships/tags" Target="../tags/tag1401.xml"/><Relationship Id="rId104" Type="http://schemas.openxmlformats.org/officeDocument/2006/relationships/tags" Target="../tags/tag1408.xml"/><Relationship Id="rId120" Type="http://schemas.openxmlformats.org/officeDocument/2006/relationships/tags" Target="../tags/tag1424.xml"/><Relationship Id="rId125" Type="http://schemas.openxmlformats.org/officeDocument/2006/relationships/tags" Target="../tags/tag1429.xml"/><Relationship Id="rId141" Type="http://schemas.openxmlformats.org/officeDocument/2006/relationships/tags" Target="../tags/tag1445.xml"/><Relationship Id="rId146" Type="http://schemas.openxmlformats.org/officeDocument/2006/relationships/tags" Target="../tags/tag1450.xml"/><Relationship Id="rId167" Type="http://schemas.openxmlformats.org/officeDocument/2006/relationships/tags" Target="../tags/tag1471.xml"/><Relationship Id="rId188" Type="http://schemas.openxmlformats.org/officeDocument/2006/relationships/tags" Target="../tags/tag1492.xml"/><Relationship Id="rId7" Type="http://schemas.openxmlformats.org/officeDocument/2006/relationships/tags" Target="../tags/tag1311.xml"/><Relationship Id="rId71" Type="http://schemas.openxmlformats.org/officeDocument/2006/relationships/tags" Target="../tags/tag1375.xml"/><Relationship Id="rId92" Type="http://schemas.openxmlformats.org/officeDocument/2006/relationships/tags" Target="../tags/tag1396.xml"/><Relationship Id="rId162" Type="http://schemas.openxmlformats.org/officeDocument/2006/relationships/tags" Target="../tags/tag1466.xml"/><Relationship Id="rId183" Type="http://schemas.openxmlformats.org/officeDocument/2006/relationships/tags" Target="../tags/tag1487.xml"/><Relationship Id="rId213" Type="http://schemas.openxmlformats.org/officeDocument/2006/relationships/tags" Target="../tags/tag1517.xml"/><Relationship Id="rId218" Type="http://schemas.openxmlformats.org/officeDocument/2006/relationships/tags" Target="../tags/tag1522.xml"/><Relationship Id="rId2" Type="http://schemas.openxmlformats.org/officeDocument/2006/relationships/tags" Target="../tags/tag1306.xml"/><Relationship Id="rId29" Type="http://schemas.openxmlformats.org/officeDocument/2006/relationships/tags" Target="../tags/tag1333.xml"/><Relationship Id="rId24" Type="http://schemas.openxmlformats.org/officeDocument/2006/relationships/tags" Target="../tags/tag1328.xml"/><Relationship Id="rId40" Type="http://schemas.openxmlformats.org/officeDocument/2006/relationships/tags" Target="../tags/tag1344.xml"/><Relationship Id="rId45" Type="http://schemas.openxmlformats.org/officeDocument/2006/relationships/tags" Target="../tags/tag1349.xml"/><Relationship Id="rId66" Type="http://schemas.openxmlformats.org/officeDocument/2006/relationships/tags" Target="../tags/tag1370.xml"/><Relationship Id="rId87" Type="http://schemas.openxmlformats.org/officeDocument/2006/relationships/tags" Target="../tags/tag1391.xml"/><Relationship Id="rId110" Type="http://schemas.openxmlformats.org/officeDocument/2006/relationships/tags" Target="../tags/tag1414.xml"/><Relationship Id="rId115" Type="http://schemas.openxmlformats.org/officeDocument/2006/relationships/tags" Target="../tags/tag1419.xml"/><Relationship Id="rId131" Type="http://schemas.openxmlformats.org/officeDocument/2006/relationships/tags" Target="../tags/tag1435.xml"/><Relationship Id="rId136" Type="http://schemas.openxmlformats.org/officeDocument/2006/relationships/tags" Target="../tags/tag1440.xml"/><Relationship Id="rId157" Type="http://schemas.openxmlformats.org/officeDocument/2006/relationships/tags" Target="../tags/tag1461.xml"/><Relationship Id="rId178" Type="http://schemas.openxmlformats.org/officeDocument/2006/relationships/tags" Target="../tags/tag1482.xml"/><Relationship Id="rId61" Type="http://schemas.openxmlformats.org/officeDocument/2006/relationships/tags" Target="../tags/tag1365.xml"/><Relationship Id="rId82" Type="http://schemas.openxmlformats.org/officeDocument/2006/relationships/tags" Target="../tags/tag1386.xml"/><Relationship Id="rId152" Type="http://schemas.openxmlformats.org/officeDocument/2006/relationships/tags" Target="../tags/tag1456.xml"/><Relationship Id="rId173" Type="http://schemas.openxmlformats.org/officeDocument/2006/relationships/tags" Target="../tags/tag1477.xml"/><Relationship Id="rId194" Type="http://schemas.openxmlformats.org/officeDocument/2006/relationships/tags" Target="../tags/tag1498.xml"/><Relationship Id="rId199" Type="http://schemas.openxmlformats.org/officeDocument/2006/relationships/tags" Target="../tags/tag1503.xml"/><Relationship Id="rId203" Type="http://schemas.openxmlformats.org/officeDocument/2006/relationships/tags" Target="../tags/tag1507.xml"/><Relationship Id="rId208" Type="http://schemas.openxmlformats.org/officeDocument/2006/relationships/tags" Target="../tags/tag1512.xml"/><Relationship Id="rId19" Type="http://schemas.openxmlformats.org/officeDocument/2006/relationships/tags" Target="../tags/tag1323.xml"/><Relationship Id="rId14" Type="http://schemas.openxmlformats.org/officeDocument/2006/relationships/tags" Target="../tags/tag1318.xml"/><Relationship Id="rId30" Type="http://schemas.openxmlformats.org/officeDocument/2006/relationships/tags" Target="../tags/tag1334.xml"/><Relationship Id="rId35" Type="http://schemas.openxmlformats.org/officeDocument/2006/relationships/tags" Target="../tags/tag1339.xml"/><Relationship Id="rId56" Type="http://schemas.openxmlformats.org/officeDocument/2006/relationships/tags" Target="../tags/tag1360.xml"/><Relationship Id="rId77" Type="http://schemas.openxmlformats.org/officeDocument/2006/relationships/tags" Target="../tags/tag1381.xml"/><Relationship Id="rId100" Type="http://schemas.openxmlformats.org/officeDocument/2006/relationships/tags" Target="../tags/tag1404.xml"/><Relationship Id="rId105" Type="http://schemas.openxmlformats.org/officeDocument/2006/relationships/tags" Target="../tags/tag1409.xml"/><Relationship Id="rId126" Type="http://schemas.openxmlformats.org/officeDocument/2006/relationships/tags" Target="../tags/tag1430.xml"/><Relationship Id="rId147" Type="http://schemas.openxmlformats.org/officeDocument/2006/relationships/tags" Target="../tags/tag1451.xml"/><Relationship Id="rId168" Type="http://schemas.openxmlformats.org/officeDocument/2006/relationships/tags" Target="../tags/tag1472.xml"/><Relationship Id="rId8" Type="http://schemas.openxmlformats.org/officeDocument/2006/relationships/tags" Target="../tags/tag1312.xml"/><Relationship Id="rId51" Type="http://schemas.openxmlformats.org/officeDocument/2006/relationships/tags" Target="../tags/tag1355.xml"/><Relationship Id="rId72" Type="http://schemas.openxmlformats.org/officeDocument/2006/relationships/tags" Target="../tags/tag1376.xml"/><Relationship Id="rId93" Type="http://schemas.openxmlformats.org/officeDocument/2006/relationships/tags" Target="../tags/tag1397.xml"/><Relationship Id="rId98" Type="http://schemas.openxmlformats.org/officeDocument/2006/relationships/tags" Target="../tags/tag1402.xml"/><Relationship Id="rId121" Type="http://schemas.openxmlformats.org/officeDocument/2006/relationships/tags" Target="../tags/tag1425.xml"/><Relationship Id="rId142" Type="http://schemas.openxmlformats.org/officeDocument/2006/relationships/tags" Target="../tags/tag1446.xml"/><Relationship Id="rId163" Type="http://schemas.openxmlformats.org/officeDocument/2006/relationships/tags" Target="../tags/tag1467.xml"/><Relationship Id="rId184" Type="http://schemas.openxmlformats.org/officeDocument/2006/relationships/tags" Target="../tags/tag1488.xml"/><Relationship Id="rId189" Type="http://schemas.openxmlformats.org/officeDocument/2006/relationships/tags" Target="../tags/tag1493.xml"/><Relationship Id="rId219" Type="http://schemas.openxmlformats.org/officeDocument/2006/relationships/tags" Target="../tags/tag1523.xml"/><Relationship Id="rId3" Type="http://schemas.openxmlformats.org/officeDocument/2006/relationships/tags" Target="../tags/tag1307.xml"/><Relationship Id="rId214" Type="http://schemas.openxmlformats.org/officeDocument/2006/relationships/tags" Target="../tags/tag1518.xml"/><Relationship Id="rId25" Type="http://schemas.openxmlformats.org/officeDocument/2006/relationships/tags" Target="../tags/tag1329.xml"/><Relationship Id="rId46" Type="http://schemas.openxmlformats.org/officeDocument/2006/relationships/tags" Target="../tags/tag1350.xml"/><Relationship Id="rId67" Type="http://schemas.openxmlformats.org/officeDocument/2006/relationships/tags" Target="../tags/tag1371.xml"/><Relationship Id="rId116" Type="http://schemas.openxmlformats.org/officeDocument/2006/relationships/tags" Target="../tags/tag1420.xml"/><Relationship Id="rId137" Type="http://schemas.openxmlformats.org/officeDocument/2006/relationships/tags" Target="../tags/tag1441.xml"/><Relationship Id="rId158" Type="http://schemas.openxmlformats.org/officeDocument/2006/relationships/tags" Target="../tags/tag1462.xml"/><Relationship Id="rId20" Type="http://schemas.openxmlformats.org/officeDocument/2006/relationships/tags" Target="../tags/tag1324.xml"/><Relationship Id="rId41" Type="http://schemas.openxmlformats.org/officeDocument/2006/relationships/tags" Target="../tags/tag1345.xml"/><Relationship Id="rId62" Type="http://schemas.openxmlformats.org/officeDocument/2006/relationships/tags" Target="../tags/tag1366.xml"/><Relationship Id="rId83" Type="http://schemas.openxmlformats.org/officeDocument/2006/relationships/tags" Target="../tags/tag1387.xml"/><Relationship Id="rId88" Type="http://schemas.openxmlformats.org/officeDocument/2006/relationships/tags" Target="../tags/tag1392.xml"/><Relationship Id="rId111" Type="http://schemas.openxmlformats.org/officeDocument/2006/relationships/tags" Target="../tags/tag1415.xml"/><Relationship Id="rId132" Type="http://schemas.openxmlformats.org/officeDocument/2006/relationships/tags" Target="../tags/tag1436.xml"/><Relationship Id="rId153" Type="http://schemas.openxmlformats.org/officeDocument/2006/relationships/tags" Target="../tags/tag1457.xml"/><Relationship Id="rId174" Type="http://schemas.openxmlformats.org/officeDocument/2006/relationships/tags" Target="../tags/tag1478.xml"/><Relationship Id="rId179" Type="http://schemas.openxmlformats.org/officeDocument/2006/relationships/tags" Target="../tags/tag1483.xml"/><Relationship Id="rId195" Type="http://schemas.openxmlformats.org/officeDocument/2006/relationships/tags" Target="../tags/tag1499.xml"/><Relationship Id="rId209" Type="http://schemas.openxmlformats.org/officeDocument/2006/relationships/tags" Target="../tags/tag1513.xml"/><Relationship Id="rId190" Type="http://schemas.openxmlformats.org/officeDocument/2006/relationships/tags" Target="../tags/tag1494.xml"/><Relationship Id="rId204" Type="http://schemas.openxmlformats.org/officeDocument/2006/relationships/tags" Target="../tags/tag1508.xml"/><Relationship Id="rId220" Type="http://schemas.openxmlformats.org/officeDocument/2006/relationships/tags" Target="../tags/tag1524.xml"/><Relationship Id="rId15" Type="http://schemas.openxmlformats.org/officeDocument/2006/relationships/tags" Target="../tags/tag1319.xml"/><Relationship Id="rId36" Type="http://schemas.openxmlformats.org/officeDocument/2006/relationships/tags" Target="../tags/tag1340.xml"/><Relationship Id="rId57" Type="http://schemas.openxmlformats.org/officeDocument/2006/relationships/tags" Target="../tags/tag1361.xml"/><Relationship Id="rId106" Type="http://schemas.openxmlformats.org/officeDocument/2006/relationships/tags" Target="../tags/tag1410.xml"/><Relationship Id="rId127" Type="http://schemas.openxmlformats.org/officeDocument/2006/relationships/tags" Target="../tags/tag1431.xml"/><Relationship Id="rId10" Type="http://schemas.openxmlformats.org/officeDocument/2006/relationships/tags" Target="../tags/tag1314.xml"/><Relationship Id="rId31" Type="http://schemas.openxmlformats.org/officeDocument/2006/relationships/tags" Target="../tags/tag1335.xml"/><Relationship Id="rId52" Type="http://schemas.openxmlformats.org/officeDocument/2006/relationships/tags" Target="../tags/tag1356.xml"/><Relationship Id="rId73" Type="http://schemas.openxmlformats.org/officeDocument/2006/relationships/tags" Target="../tags/tag1377.xml"/><Relationship Id="rId78" Type="http://schemas.openxmlformats.org/officeDocument/2006/relationships/tags" Target="../tags/tag1382.xml"/><Relationship Id="rId94" Type="http://schemas.openxmlformats.org/officeDocument/2006/relationships/tags" Target="../tags/tag1398.xml"/><Relationship Id="rId99" Type="http://schemas.openxmlformats.org/officeDocument/2006/relationships/tags" Target="../tags/tag1403.xml"/><Relationship Id="rId101" Type="http://schemas.openxmlformats.org/officeDocument/2006/relationships/tags" Target="../tags/tag1405.xml"/><Relationship Id="rId122" Type="http://schemas.openxmlformats.org/officeDocument/2006/relationships/tags" Target="../tags/tag1426.xml"/><Relationship Id="rId143" Type="http://schemas.openxmlformats.org/officeDocument/2006/relationships/tags" Target="../tags/tag1447.xml"/><Relationship Id="rId148" Type="http://schemas.openxmlformats.org/officeDocument/2006/relationships/tags" Target="../tags/tag1452.xml"/><Relationship Id="rId164" Type="http://schemas.openxmlformats.org/officeDocument/2006/relationships/tags" Target="../tags/tag1468.xml"/><Relationship Id="rId169" Type="http://schemas.openxmlformats.org/officeDocument/2006/relationships/tags" Target="../tags/tag1473.xml"/><Relationship Id="rId185" Type="http://schemas.openxmlformats.org/officeDocument/2006/relationships/tags" Target="../tags/tag1489.xml"/><Relationship Id="rId4" Type="http://schemas.openxmlformats.org/officeDocument/2006/relationships/tags" Target="../tags/tag1308.xml"/><Relationship Id="rId9" Type="http://schemas.openxmlformats.org/officeDocument/2006/relationships/tags" Target="../tags/tag1313.xml"/><Relationship Id="rId180" Type="http://schemas.openxmlformats.org/officeDocument/2006/relationships/tags" Target="../tags/tag1484.xml"/><Relationship Id="rId210" Type="http://schemas.openxmlformats.org/officeDocument/2006/relationships/tags" Target="../tags/tag1514.xml"/><Relationship Id="rId215" Type="http://schemas.openxmlformats.org/officeDocument/2006/relationships/tags" Target="../tags/tag1519.xml"/><Relationship Id="rId26" Type="http://schemas.openxmlformats.org/officeDocument/2006/relationships/tags" Target="../tags/tag1330.xml"/><Relationship Id="rId47" Type="http://schemas.openxmlformats.org/officeDocument/2006/relationships/tags" Target="../tags/tag1351.xml"/><Relationship Id="rId68" Type="http://schemas.openxmlformats.org/officeDocument/2006/relationships/tags" Target="../tags/tag1372.xml"/><Relationship Id="rId89" Type="http://schemas.openxmlformats.org/officeDocument/2006/relationships/tags" Target="../tags/tag1393.xml"/><Relationship Id="rId112" Type="http://schemas.openxmlformats.org/officeDocument/2006/relationships/tags" Target="../tags/tag1416.xml"/><Relationship Id="rId133" Type="http://schemas.openxmlformats.org/officeDocument/2006/relationships/tags" Target="../tags/tag1437.xml"/><Relationship Id="rId154" Type="http://schemas.openxmlformats.org/officeDocument/2006/relationships/tags" Target="../tags/tag1458.xml"/><Relationship Id="rId175" Type="http://schemas.openxmlformats.org/officeDocument/2006/relationships/tags" Target="../tags/tag1479.xml"/><Relationship Id="rId196" Type="http://schemas.openxmlformats.org/officeDocument/2006/relationships/tags" Target="../tags/tag1500.xml"/><Relationship Id="rId200" Type="http://schemas.openxmlformats.org/officeDocument/2006/relationships/tags" Target="../tags/tag1504.xml"/><Relationship Id="rId16" Type="http://schemas.openxmlformats.org/officeDocument/2006/relationships/tags" Target="../tags/tag1320.xml"/><Relationship Id="rId221" Type="http://schemas.openxmlformats.org/officeDocument/2006/relationships/tags" Target="../tags/tag1525.xml"/><Relationship Id="rId37" Type="http://schemas.openxmlformats.org/officeDocument/2006/relationships/tags" Target="../tags/tag1341.xml"/><Relationship Id="rId58" Type="http://schemas.openxmlformats.org/officeDocument/2006/relationships/tags" Target="../tags/tag1362.xml"/><Relationship Id="rId79" Type="http://schemas.openxmlformats.org/officeDocument/2006/relationships/tags" Target="../tags/tag1383.xml"/><Relationship Id="rId102" Type="http://schemas.openxmlformats.org/officeDocument/2006/relationships/tags" Target="../tags/tag1406.xml"/><Relationship Id="rId123" Type="http://schemas.openxmlformats.org/officeDocument/2006/relationships/tags" Target="../tags/tag1427.xml"/><Relationship Id="rId144" Type="http://schemas.openxmlformats.org/officeDocument/2006/relationships/tags" Target="../tags/tag1448.xml"/><Relationship Id="rId90" Type="http://schemas.openxmlformats.org/officeDocument/2006/relationships/tags" Target="../tags/tag1394.xml"/><Relationship Id="rId165" Type="http://schemas.openxmlformats.org/officeDocument/2006/relationships/tags" Target="../tags/tag1469.xml"/><Relationship Id="rId186" Type="http://schemas.openxmlformats.org/officeDocument/2006/relationships/tags" Target="../tags/tag1490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552.xml"/><Relationship Id="rId117" Type="http://schemas.openxmlformats.org/officeDocument/2006/relationships/tags" Target="../tags/tag1643.xml"/><Relationship Id="rId21" Type="http://schemas.openxmlformats.org/officeDocument/2006/relationships/tags" Target="../tags/tag1547.xml"/><Relationship Id="rId42" Type="http://schemas.openxmlformats.org/officeDocument/2006/relationships/tags" Target="../tags/tag1568.xml"/><Relationship Id="rId47" Type="http://schemas.openxmlformats.org/officeDocument/2006/relationships/tags" Target="../tags/tag1573.xml"/><Relationship Id="rId63" Type="http://schemas.openxmlformats.org/officeDocument/2006/relationships/tags" Target="../tags/tag1589.xml"/><Relationship Id="rId68" Type="http://schemas.openxmlformats.org/officeDocument/2006/relationships/tags" Target="../tags/tag1594.xml"/><Relationship Id="rId84" Type="http://schemas.openxmlformats.org/officeDocument/2006/relationships/tags" Target="../tags/tag1610.xml"/><Relationship Id="rId89" Type="http://schemas.openxmlformats.org/officeDocument/2006/relationships/tags" Target="../tags/tag1615.xml"/><Relationship Id="rId112" Type="http://schemas.openxmlformats.org/officeDocument/2006/relationships/tags" Target="../tags/tag1638.xml"/><Relationship Id="rId16" Type="http://schemas.openxmlformats.org/officeDocument/2006/relationships/tags" Target="../tags/tag1542.xml"/><Relationship Id="rId107" Type="http://schemas.openxmlformats.org/officeDocument/2006/relationships/tags" Target="../tags/tag1633.xml"/><Relationship Id="rId11" Type="http://schemas.openxmlformats.org/officeDocument/2006/relationships/tags" Target="../tags/tag1537.xml"/><Relationship Id="rId24" Type="http://schemas.openxmlformats.org/officeDocument/2006/relationships/tags" Target="../tags/tag1550.xml"/><Relationship Id="rId32" Type="http://schemas.openxmlformats.org/officeDocument/2006/relationships/tags" Target="../tags/tag1558.xml"/><Relationship Id="rId37" Type="http://schemas.openxmlformats.org/officeDocument/2006/relationships/tags" Target="../tags/tag1563.xml"/><Relationship Id="rId40" Type="http://schemas.openxmlformats.org/officeDocument/2006/relationships/tags" Target="../tags/tag1566.xml"/><Relationship Id="rId45" Type="http://schemas.openxmlformats.org/officeDocument/2006/relationships/tags" Target="../tags/tag1571.xml"/><Relationship Id="rId53" Type="http://schemas.openxmlformats.org/officeDocument/2006/relationships/tags" Target="../tags/tag1579.xml"/><Relationship Id="rId58" Type="http://schemas.openxmlformats.org/officeDocument/2006/relationships/tags" Target="../tags/tag1584.xml"/><Relationship Id="rId66" Type="http://schemas.openxmlformats.org/officeDocument/2006/relationships/tags" Target="../tags/tag1592.xml"/><Relationship Id="rId74" Type="http://schemas.openxmlformats.org/officeDocument/2006/relationships/tags" Target="../tags/tag1600.xml"/><Relationship Id="rId79" Type="http://schemas.openxmlformats.org/officeDocument/2006/relationships/tags" Target="../tags/tag1605.xml"/><Relationship Id="rId87" Type="http://schemas.openxmlformats.org/officeDocument/2006/relationships/tags" Target="../tags/tag1613.xml"/><Relationship Id="rId102" Type="http://schemas.openxmlformats.org/officeDocument/2006/relationships/tags" Target="../tags/tag1628.xml"/><Relationship Id="rId110" Type="http://schemas.openxmlformats.org/officeDocument/2006/relationships/tags" Target="../tags/tag1636.xml"/><Relationship Id="rId115" Type="http://schemas.openxmlformats.org/officeDocument/2006/relationships/tags" Target="../tags/tag1641.xml"/><Relationship Id="rId5" Type="http://schemas.openxmlformats.org/officeDocument/2006/relationships/tags" Target="../tags/tag1531.xml"/><Relationship Id="rId61" Type="http://schemas.openxmlformats.org/officeDocument/2006/relationships/tags" Target="../tags/tag1587.xml"/><Relationship Id="rId82" Type="http://schemas.openxmlformats.org/officeDocument/2006/relationships/tags" Target="../tags/tag1608.xml"/><Relationship Id="rId90" Type="http://schemas.openxmlformats.org/officeDocument/2006/relationships/tags" Target="../tags/tag1616.xml"/><Relationship Id="rId95" Type="http://schemas.openxmlformats.org/officeDocument/2006/relationships/tags" Target="../tags/tag1621.xml"/><Relationship Id="rId19" Type="http://schemas.openxmlformats.org/officeDocument/2006/relationships/tags" Target="../tags/tag1545.xml"/><Relationship Id="rId14" Type="http://schemas.openxmlformats.org/officeDocument/2006/relationships/tags" Target="../tags/tag1540.xml"/><Relationship Id="rId22" Type="http://schemas.openxmlformats.org/officeDocument/2006/relationships/tags" Target="../tags/tag1548.xml"/><Relationship Id="rId27" Type="http://schemas.openxmlformats.org/officeDocument/2006/relationships/tags" Target="../tags/tag1553.xml"/><Relationship Id="rId30" Type="http://schemas.openxmlformats.org/officeDocument/2006/relationships/tags" Target="../tags/tag1556.xml"/><Relationship Id="rId35" Type="http://schemas.openxmlformats.org/officeDocument/2006/relationships/tags" Target="../tags/tag1561.xml"/><Relationship Id="rId43" Type="http://schemas.openxmlformats.org/officeDocument/2006/relationships/tags" Target="../tags/tag1569.xml"/><Relationship Id="rId48" Type="http://schemas.openxmlformats.org/officeDocument/2006/relationships/tags" Target="../tags/tag1574.xml"/><Relationship Id="rId56" Type="http://schemas.openxmlformats.org/officeDocument/2006/relationships/tags" Target="../tags/tag1582.xml"/><Relationship Id="rId64" Type="http://schemas.openxmlformats.org/officeDocument/2006/relationships/tags" Target="../tags/tag1590.xml"/><Relationship Id="rId69" Type="http://schemas.openxmlformats.org/officeDocument/2006/relationships/tags" Target="../tags/tag1595.xml"/><Relationship Id="rId77" Type="http://schemas.openxmlformats.org/officeDocument/2006/relationships/tags" Target="../tags/tag1603.xml"/><Relationship Id="rId100" Type="http://schemas.openxmlformats.org/officeDocument/2006/relationships/tags" Target="../tags/tag1626.xml"/><Relationship Id="rId105" Type="http://schemas.openxmlformats.org/officeDocument/2006/relationships/tags" Target="../tags/tag1631.xml"/><Relationship Id="rId113" Type="http://schemas.openxmlformats.org/officeDocument/2006/relationships/tags" Target="../tags/tag1639.xml"/><Relationship Id="rId118" Type="http://schemas.openxmlformats.org/officeDocument/2006/relationships/tags" Target="../tags/tag1644.xml"/><Relationship Id="rId8" Type="http://schemas.openxmlformats.org/officeDocument/2006/relationships/tags" Target="../tags/tag1534.xml"/><Relationship Id="rId51" Type="http://schemas.openxmlformats.org/officeDocument/2006/relationships/tags" Target="../tags/tag1577.xml"/><Relationship Id="rId72" Type="http://schemas.openxmlformats.org/officeDocument/2006/relationships/tags" Target="../tags/tag1598.xml"/><Relationship Id="rId80" Type="http://schemas.openxmlformats.org/officeDocument/2006/relationships/tags" Target="../tags/tag1606.xml"/><Relationship Id="rId85" Type="http://schemas.openxmlformats.org/officeDocument/2006/relationships/tags" Target="../tags/tag1611.xml"/><Relationship Id="rId93" Type="http://schemas.openxmlformats.org/officeDocument/2006/relationships/tags" Target="../tags/tag1619.xml"/><Relationship Id="rId98" Type="http://schemas.openxmlformats.org/officeDocument/2006/relationships/tags" Target="../tags/tag1624.xml"/><Relationship Id="rId3" Type="http://schemas.openxmlformats.org/officeDocument/2006/relationships/tags" Target="../tags/tag1529.xml"/><Relationship Id="rId12" Type="http://schemas.openxmlformats.org/officeDocument/2006/relationships/tags" Target="../tags/tag1538.xml"/><Relationship Id="rId17" Type="http://schemas.openxmlformats.org/officeDocument/2006/relationships/tags" Target="../tags/tag1543.xml"/><Relationship Id="rId25" Type="http://schemas.openxmlformats.org/officeDocument/2006/relationships/tags" Target="../tags/tag1551.xml"/><Relationship Id="rId33" Type="http://schemas.openxmlformats.org/officeDocument/2006/relationships/tags" Target="../tags/tag1559.xml"/><Relationship Id="rId38" Type="http://schemas.openxmlformats.org/officeDocument/2006/relationships/tags" Target="../tags/tag1564.xml"/><Relationship Id="rId46" Type="http://schemas.openxmlformats.org/officeDocument/2006/relationships/tags" Target="../tags/tag1572.xml"/><Relationship Id="rId59" Type="http://schemas.openxmlformats.org/officeDocument/2006/relationships/tags" Target="../tags/tag1585.xml"/><Relationship Id="rId67" Type="http://schemas.openxmlformats.org/officeDocument/2006/relationships/tags" Target="../tags/tag1593.xml"/><Relationship Id="rId103" Type="http://schemas.openxmlformats.org/officeDocument/2006/relationships/tags" Target="../tags/tag1629.xml"/><Relationship Id="rId108" Type="http://schemas.openxmlformats.org/officeDocument/2006/relationships/tags" Target="../tags/tag1634.xml"/><Relationship Id="rId116" Type="http://schemas.openxmlformats.org/officeDocument/2006/relationships/tags" Target="../tags/tag1642.xml"/><Relationship Id="rId20" Type="http://schemas.openxmlformats.org/officeDocument/2006/relationships/tags" Target="../tags/tag1546.xml"/><Relationship Id="rId41" Type="http://schemas.openxmlformats.org/officeDocument/2006/relationships/tags" Target="../tags/tag1567.xml"/><Relationship Id="rId54" Type="http://schemas.openxmlformats.org/officeDocument/2006/relationships/tags" Target="../tags/tag1580.xml"/><Relationship Id="rId62" Type="http://schemas.openxmlformats.org/officeDocument/2006/relationships/tags" Target="../tags/tag1588.xml"/><Relationship Id="rId70" Type="http://schemas.openxmlformats.org/officeDocument/2006/relationships/tags" Target="../tags/tag1596.xml"/><Relationship Id="rId75" Type="http://schemas.openxmlformats.org/officeDocument/2006/relationships/tags" Target="../tags/tag1601.xml"/><Relationship Id="rId83" Type="http://schemas.openxmlformats.org/officeDocument/2006/relationships/tags" Target="../tags/tag1609.xml"/><Relationship Id="rId88" Type="http://schemas.openxmlformats.org/officeDocument/2006/relationships/tags" Target="../tags/tag1614.xml"/><Relationship Id="rId91" Type="http://schemas.openxmlformats.org/officeDocument/2006/relationships/tags" Target="../tags/tag1617.xml"/><Relationship Id="rId96" Type="http://schemas.openxmlformats.org/officeDocument/2006/relationships/tags" Target="../tags/tag1622.xml"/><Relationship Id="rId111" Type="http://schemas.openxmlformats.org/officeDocument/2006/relationships/tags" Target="../tags/tag1637.xml"/><Relationship Id="rId1" Type="http://schemas.openxmlformats.org/officeDocument/2006/relationships/tags" Target="../tags/tag1527.xml"/><Relationship Id="rId6" Type="http://schemas.openxmlformats.org/officeDocument/2006/relationships/tags" Target="../tags/tag1532.xml"/><Relationship Id="rId15" Type="http://schemas.openxmlformats.org/officeDocument/2006/relationships/tags" Target="../tags/tag1541.xml"/><Relationship Id="rId23" Type="http://schemas.openxmlformats.org/officeDocument/2006/relationships/tags" Target="../tags/tag1549.xml"/><Relationship Id="rId28" Type="http://schemas.openxmlformats.org/officeDocument/2006/relationships/tags" Target="../tags/tag1554.xml"/><Relationship Id="rId36" Type="http://schemas.openxmlformats.org/officeDocument/2006/relationships/tags" Target="../tags/tag1562.xml"/><Relationship Id="rId49" Type="http://schemas.openxmlformats.org/officeDocument/2006/relationships/tags" Target="../tags/tag1575.xml"/><Relationship Id="rId57" Type="http://schemas.openxmlformats.org/officeDocument/2006/relationships/tags" Target="../tags/tag1583.xml"/><Relationship Id="rId106" Type="http://schemas.openxmlformats.org/officeDocument/2006/relationships/tags" Target="../tags/tag1632.xml"/><Relationship Id="rId114" Type="http://schemas.openxmlformats.org/officeDocument/2006/relationships/tags" Target="../tags/tag1640.xml"/><Relationship Id="rId119" Type="http://schemas.openxmlformats.org/officeDocument/2006/relationships/tags" Target="../tags/tag1645.xml"/><Relationship Id="rId10" Type="http://schemas.openxmlformats.org/officeDocument/2006/relationships/tags" Target="../tags/tag1536.xml"/><Relationship Id="rId31" Type="http://schemas.openxmlformats.org/officeDocument/2006/relationships/tags" Target="../tags/tag1557.xml"/><Relationship Id="rId44" Type="http://schemas.openxmlformats.org/officeDocument/2006/relationships/tags" Target="../tags/tag1570.xml"/><Relationship Id="rId52" Type="http://schemas.openxmlformats.org/officeDocument/2006/relationships/tags" Target="../tags/tag1578.xml"/><Relationship Id="rId60" Type="http://schemas.openxmlformats.org/officeDocument/2006/relationships/tags" Target="../tags/tag1586.xml"/><Relationship Id="rId65" Type="http://schemas.openxmlformats.org/officeDocument/2006/relationships/tags" Target="../tags/tag1591.xml"/><Relationship Id="rId73" Type="http://schemas.openxmlformats.org/officeDocument/2006/relationships/tags" Target="../tags/tag1599.xml"/><Relationship Id="rId78" Type="http://schemas.openxmlformats.org/officeDocument/2006/relationships/tags" Target="../tags/tag1604.xml"/><Relationship Id="rId81" Type="http://schemas.openxmlformats.org/officeDocument/2006/relationships/tags" Target="../tags/tag1607.xml"/><Relationship Id="rId86" Type="http://schemas.openxmlformats.org/officeDocument/2006/relationships/tags" Target="../tags/tag1612.xml"/><Relationship Id="rId94" Type="http://schemas.openxmlformats.org/officeDocument/2006/relationships/tags" Target="../tags/tag1620.xml"/><Relationship Id="rId99" Type="http://schemas.openxmlformats.org/officeDocument/2006/relationships/tags" Target="../tags/tag1625.xml"/><Relationship Id="rId101" Type="http://schemas.openxmlformats.org/officeDocument/2006/relationships/tags" Target="../tags/tag1627.xml"/><Relationship Id="rId4" Type="http://schemas.openxmlformats.org/officeDocument/2006/relationships/tags" Target="../tags/tag1530.xml"/><Relationship Id="rId9" Type="http://schemas.openxmlformats.org/officeDocument/2006/relationships/tags" Target="../tags/tag1535.xml"/><Relationship Id="rId13" Type="http://schemas.openxmlformats.org/officeDocument/2006/relationships/tags" Target="../tags/tag1539.xml"/><Relationship Id="rId18" Type="http://schemas.openxmlformats.org/officeDocument/2006/relationships/tags" Target="../tags/tag1544.xml"/><Relationship Id="rId39" Type="http://schemas.openxmlformats.org/officeDocument/2006/relationships/tags" Target="../tags/tag1565.xml"/><Relationship Id="rId109" Type="http://schemas.openxmlformats.org/officeDocument/2006/relationships/tags" Target="../tags/tag1635.xml"/><Relationship Id="rId34" Type="http://schemas.openxmlformats.org/officeDocument/2006/relationships/tags" Target="../tags/tag1560.xml"/><Relationship Id="rId50" Type="http://schemas.openxmlformats.org/officeDocument/2006/relationships/tags" Target="../tags/tag1576.xml"/><Relationship Id="rId55" Type="http://schemas.openxmlformats.org/officeDocument/2006/relationships/tags" Target="../tags/tag1581.xml"/><Relationship Id="rId76" Type="http://schemas.openxmlformats.org/officeDocument/2006/relationships/tags" Target="../tags/tag1602.xml"/><Relationship Id="rId97" Type="http://schemas.openxmlformats.org/officeDocument/2006/relationships/tags" Target="../tags/tag1623.xml"/><Relationship Id="rId104" Type="http://schemas.openxmlformats.org/officeDocument/2006/relationships/tags" Target="../tags/tag1630.xml"/><Relationship Id="rId120" Type="http://schemas.openxmlformats.org/officeDocument/2006/relationships/slideLayout" Target="../slideLayouts/slideLayout1.xml"/><Relationship Id="rId7" Type="http://schemas.openxmlformats.org/officeDocument/2006/relationships/tags" Target="../tags/tag1533.xml"/><Relationship Id="rId71" Type="http://schemas.openxmlformats.org/officeDocument/2006/relationships/tags" Target="../tags/tag1597.xml"/><Relationship Id="rId92" Type="http://schemas.openxmlformats.org/officeDocument/2006/relationships/tags" Target="../tags/tag1618.xml"/><Relationship Id="rId2" Type="http://schemas.openxmlformats.org/officeDocument/2006/relationships/tags" Target="../tags/tag1528.xml"/><Relationship Id="rId29" Type="http://schemas.openxmlformats.org/officeDocument/2006/relationships/tags" Target="../tags/tag1555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671.xml"/><Relationship Id="rId117" Type="http://schemas.openxmlformats.org/officeDocument/2006/relationships/tags" Target="../tags/tag1762.xml"/><Relationship Id="rId21" Type="http://schemas.openxmlformats.org/officeDocument/2006/relationships/tags" Target="../tags/tag1666.xml"/><Relationship Id="rId42" Type="http://schemas.openxmlformats.org/officeDocument/2006/relationships/tags" Target="../tags/tag1687.xml"/><Relationship Id="rId47" Type="http://schemas.openxmlformats.org/officeDocument/2006/relationships/tags" Target="../tags/tag1692.xml"/><Relationship Id="rId63" Type="http://schemas.openxmlformats.org/officeDocument/2006/relationships/tags" Target="../tags/tag1708.xml"/><Relationship Id="rId68" Type="http://schemas.openxmlformats.org/officeDocument/2006/relationships/tags" Target="../tags/tag1713.xml"/><Relationship Id="rId84" Type="http://schemas.openxmlformats.org/officeDocument/2006/relationships/tags" Target="../tags/tag1729.xml"/><Relationship Id="rId89" Type="http://schemas.openxmlformats.org/officeDocument/2006/relationships/tags" Target="../tags/tag1734.xml"/><Relationship Id="rId112" Type="http://schemas.openxmlformats.org/officeDocument/2006/relationships/tags" Target="../tags/tag1757.xml"/><Relationship Id="rId133" Type="http://schemas.openxmlformats.org/officeDocument/2006/relationships/tags" Target="../tags/tag1778.xml"/><Relationship Id="rId138" Type="http://schemas.openxmlformats.org/officeDocument/2006/relationships/tags" Target="../tags/tag1783.xml"/><Relationship Id="rId16" Type="http://schemas.openxmlformats.org/officeDocument/2006/relationships/tags" Target="../tags/tag1661.xml"/><Relationship Id="rId107" Type="http://schemas.openxmlformats.org/officeDocument/2006/relationships/tags" Target="../tags/tag1752.xml"/><Relationship Id="rId11" Type="http://schemas.openxmlformats.org/officeDocument/2006/relationships/tags" Target="../tags/tag1656.xml"/><Relationship Id="rId32" Type="http://schemas.openxmlformats.org/officeDocument/2006/relationships/tags" Target="../tags/tag1677.xml"/><Relationship Id="rId37" Type="http://schemas.openxmlformats.org/officeDocument/2006/relationships/tags" Target="../tags/tag1682.xml"/><Relationship Id="rId53" Type="http://schemas.openxmlformats.org/officeDocument/2006/relationships/tags" Target="../tags/tag1698.xml"/><Relationship Id="rId58" Type="http://schemas.openxmlformats.org/officeDocument/2006/relationships/tags" Target="../tags/tag1703.xml"/><Relationship Id="rId74" Type="http://schemas.openxmlformats.org/officeDocument/2006/relationships/tags" Target="../tags/tag1719.xml"/><Relationship Id="rId79" Type="http://schemas.openxmlformats.org/officeDocument/2006/relationships/tags" Target="../tags/tag1724.xml"/><Relationship Id="rId102" Type="http://schemas.openxmlformats.org/officeDocument/2006/relationships/tags" Target="../tags/tag1747.xml"/><Relationship Id="rId123" Type="http://schemas.openxmlformats.org/officeDocument/2006/relationships/tags" Target="../tags/tag1768.xml"/><Relationship Id="rId128" Type="http://schemas.openxmlformats.org/officeDocument/2006/relationships/tags" Target="../tags/tag1773.xml"/><Relationship Id="rId5" Type="http://schemas.openxmlformats.org/officeDocument/2006/relationships/tags" Target="../tags/tag1650.xml"/><Relationship Id="rId90" Type="http://schemas.openxmlformats.org/officeDocument/2006/relationships/tags" Target="../tags/tag1735.xml"/><Relationship Id="rId95" Type="http://schemas.openxmlformats.org/officeDocument/2006/relationships/tags" Target="../tags/tag1740.xml"/><Relationship Id="rId22" Type="http://schemas.openxmlformats.org/officeDocument/2006/relationships/tags" Target="../tags/tag1667.xml"/><Relationship Id="rId27" Type="http://schemas.openxmlformats.org/officeDocument/2006/relationships/tags" Target="../tags/tag1672.xml"/><Relationship Id="rId43" Type="http://schemas.openxmlformats.org/officeDocument/2006/relationships/tags" Target="../tags/tag1688.xml"/><Relationship Id="rId48" Type="http://schemas.openxmlformats.org/officeDocument/2006/relationships/tags" Target="../tags/tag1693.xml"/><Relationship Id="rId64" Type="http://schemas.openxmlformats.org/officeDocument/2006/relationships/tags" Target="../tags/tag1709.xml"/><Relationship Id="rId69" Type="http://schemas.openxmlformats.org/officeDocument/2006/relationships/tags" Target="../tags/tag1714.xml"/><Relationship Id="rId113" Type="http://schemas.openxmlformats.org/officeDocument/2006/relationships/tags" Target="../tags/tag1758.xml"/><Relationship Id="rId118" Type="http://schemas.openxmlformats.org/officeDocument/2006/relationships/tags" Target="../tags/tag1763.xml"/><Relationship Id="rId134" Type="http://schemas.openxmlformats.org/officeDocument/2006/relationships/tags" Target="../tags/tag1779.xml"/><Relationship Id="rId139" Type="http://schemas.openxmlformats.org/officeDocument/2006/relationships/tags" Target="../tags/tag1784.xml"/><Relationship Id="rId8" Type="http://schemas.openxmlformats.org/officeDocument/2006/relationships/tags" Target="../tags/tag1653.xml"/><Relationship Id="rId51" Type="http://schemas.openxmlformats.org/officeDocument/2006/relationships/tags" Target="../tags/tag1696.xml"/><Relationship Id="rId72" Type="http://schemas.openxmlformats.org/officeDocument/2006/relationships/tags" Target="../tags/tag1717.xml"/><Relationship Id="rId80" Type="http://schemas.openxmlformats.org/officeDocument/2006/relationships/tags" Target="../tags/tag1725.xml"/><Relationship Id="rId85" Type="http://schemas.openxmlformats.org/officeDocument/2006/relationships/tags" Target="../tags/tag1730.xml"/><Relationship Id="rId93" Type="http://schemas.openxmlformats.org/officeDocument/2006/relationships/tags" Target="../tags/tag1738.xml"/><Relationship Id="rId98" Type="http://schemas.openxmlformats.org/officeDocument/2006/relationships/tags" Target="../tags/tag1743.xml"/><Relationship Id="rId121" Type="http://schemas.openxmlformats.org/officeDocument/2006/relationships/tags" Target="../tags/tag1766.xml"/><Relationship Id="rId3" Type="http://schemas.openxmlformats.org/officeDocument/2006/relationships/tags" Target="../tags/tag1648.xml"/><Relationship Id="rId12" Type="http://schemas.openxmlformats.org/officeDocument/2006/relationships/tags" Target="../tags/tag1657.xml"/><Relationship Id="rId17" Type="http://schemas.openxmlformats.org/officeDocument/2006/relationships/tags" Target="../tags/tag1662.xml"/><Relationship Id="rId25" Type="http://schemas.openxmlformats.org/officeDocument/2006/relationships/tags" Target="../tags/tag1670.xml"/><Relationship Id="rId33" Type="http://schemas.openxmlformats.org/officeDocument/2006/relationships/tags" Target="../tags/tag1678.xml"/><Relationship Id="rId38" Type="http://schemas.openxmlformats.org/officeDocument/2006/relationships/tags" Target="../tags/tag1683.xml"/><Relationship Id="rId46" Type="http://schemas.openxmlformats.org/officeDocument/2006/relationships/tags" Target="../tags/tag1691.xml"/><Relationship Id="rId59" Type="http://schemas.openxmlformats.org/officeDocument/2006/relationships/tags" Target="../tags/tag1704.xml"/><Relationship Id="rId67" Type="http://schemas.openxmlformats.org/officeDocument/2006/relationships/tags" Target="../tags/tag1712.xml"/><Relationship Id="rId103" Type="http://schemas.openxmlformats.org/officeDocument/2006/relationships/tags" Target="../tags/tag1748.xml"/><Relationship Id="rId108" Type="http://schemas.openxmlformats.org/officeDocument/2006/relationships/tags" Target="../tags/tag1753.xml"/><Relationship Id="rId116" Type="http://schemas.openxmlformats.org/officeDocument/2006/relationships/tags" Target="../tags/tag1761.xml"/><Relationship Id="rId124" Type="http://schemas.openxmlformats.org/officeDocument/2006/relationships/tags" Target="../tags/tag1769.xml"/><Relationship Id="rId129" Type="http://schemas.openxmlformats.org/officeDocument/2006/relationships/tags" Target="../tags/tag1774.xml"/><Relationship Id="rId137" Type="http://schemas.openxmlformats.org/officeDocument/2006/relationships/tags" Target="../tags/tag1782.xml"/><Relationship Id="rId20" Type="http://schemas.openxmlformats.org/officeDocument/2006/relationships/tags" Target="../tags/tag1665.xml"/><Relationship Id="rId41" Type="http://schemas.openxmlformats.org/officeDocument/2006/relationships/tags" Target="../tags/tag1686.xml"/><Relationship Id="rId54" Type="http://schemas.openxmlformats.org/officeDocument/2006/relationships/tags" Target="../tags/tag1699.xml"/><Relationship Id="rId62" Type="http://schemas.openxmlformats.org/officeDocument/2006/relationships/tags" Target="../tags/tag1707.xml"/><Relationship Id="rId70" Type="http://schemas.openxmlformats.org/officeDocument/2006/relationships/tags" Target="../tags/tag1715.xml"/><Relationship Id="rId75" Type="http://schemas.openxmlformats.org/officeDocument/2006/relationships/tags" Target="../tags/tag1720.xml"/><Relationship Id="rId83" Type="http://schemas.openxmlformats.org/officeDocument/2006/relationships/tags" Target="../tags/tag1728.xml"/><Relationship Id="rId88" Type="http://schemas.openxmlformats.org/officeDocument/2006/relationships/tags" Target="../tags/tag1733.xml"/><Relationship Id="rId91" Type="http://schemas.openxmlformats.org/officeDocument/2006/relationships/tags" Target="../tags/tag1736.xml"/><Relationship Id="rId96" Type="http://schemas.openxmlformats.org/officeDocument/2006/relationships/tags" Target="../tags/tag1741.xml"/><Relationship Id="rId111" Type="http://schemas.openxmlformats.org/officeDocument/2006/relationships/tags" Target="../tags/tag1756.xml"/><Relationship Id="rId132" Type="http://schemas.openxmlformats.org/officeDocument/2006/relationships/tags" Target="../tags/tag1777.xml"/><Relationship Id="rId140" Type="http://schemas.openxmlformats.org/officeDocument/2006/relationships/slideLayout" Target="../slideLayouts/slideLayout1.xml"/><Relationship Id="rId1" Type="http://schemas.openxmlformats.org/officeDocument/2006/relationships/tags" Target="../tags/tag1646.xml"/><Relationship Id="rId6" Type="http://schemas.openxmlformats.org/officeDocument/2006/relationships/tags" Target="../tags/tag1651.xml"/><Relationship Id="rId15" Type="http://schemas.openxmlformats.org/officeDocument/2006/relationships/tags" Target="../tags/tag1660.xml"/><Relationship Id="rId23" Type="http://schemas.openxmlformats.org/officeDocument/2006/relationships/tags" Target="../tags/tag1668.xml"/><Relationship Id="rId28" Type="http://schemas.openxmlformats.org/officeDocument/2006/relationships/tags" Target="../tags/tag1673.xml"/><Relationship Id="rId36" Type="http://schemas.openxmlformats.org/officeDocument/2006/relationships/tags" Target="../tags/tag1681.xml"/><Relationship Id="rId49" Type="http://schemas.openxmlformats.org/officeDocument/2006/relationships/tags" Target="../tags/tag1694.xml"/><Relationship Id="rId57" Type="http://schemas.openxmlformats.org/officeDocument/2006/relationships/tags" Target="../tags/tag1702.xml"/><Relationship Id="rId106" Type="http://schemas.openxmlformats.org/officeDocument/2006/relationships/tags" Target="../tags/tag1751.xml"/><Relationship Id="rId114" Type="http://schemas.openxmlformats.org/officeDocument/2006/relationships/tags" Target="../tags/tag1759.xml"/><Relationship Id="rId119" Type="http://schemas.openxmlformats.org/officeDocument/2006/relationships/tags" Target="../tags/tag1764.xml"/><Relationship Id="rId127" Type="http://schemas.openxmlformats.org/officeDocument/2006/relationships/tags" Target="../tags/tag1772.xml"/><Relationship Id="rId10" Type="http://schemas.openxmlformats.org/officeDocument/2006/relationships/tags" Target="../tags/tag1655.xml"/><Relationship Id="rId31" Type="http://schemas.openxmlformats.org/officeDocument/2006/relationships/tags" Target="../tags/tag1676.xml"/><Relationship Id="rId44" Type="http://schemas.openxmlformats.org/officeDocument/2006/relationships/tags" Target="../tags/tag1689.xml"/><Relationship Id="rId52" Type="http://schemas.openxmlformats.org/officeDocument/2006/relationships/tags" Target="../tags/tag1697.xml"/><Relationship Id="rId60" Type="http://schemas.openxmlformats.org/officeDocument/2006/relationships/tags" Target="../tags/tag1705.xml"/><Relationship Id="rId65" Type="http://schemas.openxmlformats.org/officeDocument/2006/relationships/tags" Target="../tags/tag1710.xml"/><Relationship Id="rId73" Type="http://schemas.openxmlformats.org/officeDocument/2006/relationships/tags" Target="../tags/tag1718.xml"/><Relationship Id="rId78" Type="http://schemas.openxmlformats.org/officeDocument/2006/relationships/tags" Target="../tags/tag1723.xml"/><Relationship Id="rId81" Type="http://schemas.openxmlformats.org/officeDocument/2006/relationships/tags" Target="../tags/tag1726.xml"/><Relationship Id="rId86" Type="http://schemas.openxmlformats.org/officeDocument/2006/relationships/tags" Target="../tags/tag1731.xml"/><Relationship Id="rId94" Type="http://schemas.openxmlformats.org/officeDocument/2006/relationships/tags" Target="../tags/tag1739.xml"/><Relationship Id="rId99" Type="http://schemas.openxmlformats.org/officeDocument/2006/relationships/tags" Target="../tags/tag1744.xml"/><Relationship Id="rId101" Type="http://schemas.openxmlformats.org/officeDocument/2006/relationships/tags" Target="../tags/tag1746.xml"/><Relationship Id="rId122" Type="http://schemas.openxmlformats.org/officeDocument/2006/relationships/tags" Target="../tags/tag1767.xml"/><Relationship Id="rId130" Type="http://schemas.openxmlformats.org/officeDocument/2006/relationships/tags" Target="../tags/tag1775.xml"/><Relationship Id="rId135" Type="http://schemas.openxmlformats.org/officeDocument/2006/relationships/tags" Target="../tags/tag1780.xml"/><Relationship Id="rId4" Type="http://schemas.openxmlformats.org/officeDocument/2006/relationships/tags" Target="../tags/tag1649.xml"/><Relationship Id="rId9" Type="http://schemas.openxmlformats.org/officeDocument/2006/relationships/tags" Target="../tags/tag1654.xml"/><Relationship Id="rId13" Type="http://schemas.openxmlformats.org/officeDocument/2006/relationships/tags" Target="../tags/tag1658.xml"/><Relationship Id="rId18" Type="http://schemas.openxmlformats.org/officeDocument/2006/relationships/tags" Target="../tags/tag1663.xml"/><Relationship Id="rId39" Type="http://schemas.openxmlformats.org/officeDocument/2006/relationships/tags" Target="../tags/tag1684.xml"/><Relationship Id="rId109" Type="http://schemas.openxmlformats.org/officeDocument/2006/relationships/tags" Target="../tags/tag1754.xml"/><Relationship Id="rId34" Type="http://schemas.openxmlformats.org/officeDocument/2006/relationships/tags" Target="../tags/tag1679.xml"/><Relationship Id="rId50" Type="http://schemas.openxmlformats.org/officeDocument/2006/relationships/tags" Target="../tags/tag1695.xml"/><Relationship Id="rId55" Type="http://schemas.openxmlformats.org/officeDocument/2006/relationships/tags" Target="../tags/tag1700.xml"/><Relationship Id="rId76" Type="http://schemas.openxmlformats.org/officeDocument/2006/relationships/tags" Target="../tags/tag1721.xml"/><Relationship Id="rId97" Type="http://schemas.openxmlformats.org/officeDocument/2006/relationships/tags" Target="../tags/tag1742.xml"/><Relationship Id="rId104" Type="http://schemas.openxmlformats.org/officeDocument/2006/relationships/tags" Target="../tags/tag1749.xml"/><Relationship Id="rId120" Type="http://schemas.openxmlformats.org/officeDocument/2006/relationships/tags" Target="../tags/tag1765.xml"/><Relationship Id="rId125" Type="http://schemas.openxmlformats.org/officeDocument/2006/relationships/tags" Target="../tags/tag1770.xml"/><Relationship Id="rId7" Type="http://schemas.openxmlformats.org/officeDocument/2006/relationships/tags" Target="../tags/tag1652.xml"/><Relationship Id="rId71" Type="http://schemas.openxmlformats.org/officeDocument/2006/relationships/tags" Target="../tags/tag1716.xml"/><Relationship Id="rId92" Type="http://schemas.openxmlformats.org/officeDocument/2006/relationships/tags" Target="../tags/tag1737.xml"/><Relationship Id="rId2" Type="http://schemas.openxmlformats.org/officeDocument/2006/relationships/tags" Target="../tags/tag1647.xml"/><Relationship Id="rId29" Type="http://schemas.openxmlformats.org/officeDocument/2006/relationships/tags" Target="../tags/tag1674.xml"/><Relationship Id="rId24" Type="http://schemas.openxmlformats.org/officeDocument/2006/relationships/tags" Target="../tags/tag1669.xml"/><Relationship Id="rId40" Type="http://schemas.openxmlformats.org/officeDocument/2006/relationships/tags" Target="../tags/tag1685.xml"/><Relationship Id="rId45" Type="http://schemas.openxmlformats.org/officeDocument/2006/relationships/tags" Target="../tags/tag1690.xml"/><Relationship Id="rId66" Type="http://schemas.openxmlformats.org/officeDocument/2006/relationships/tags" Target="../tags/tag1711.xml"/><Relationship Id="rId87" Type="http://schemas.openxmlformats.org/officeDocument/2006/relationships/tags" Target="../tags/tag1732.xml"/><Relationship Id="rId110" Type="http://schemas.openxmlformats.org/officeDocument/2006/relationships/tags" Target="../tags/tag1755.xml"/><Relationship Id="rId115" Type="http://schemas.openxmlformats.org/officeDocument/2006/relationships/tags" Target="../tags/tag1760.xml"/><Relationship Id="rId131" Type="http://schemas.openxmlformats.org/officeDocument/2006/relationships/tags" Target="../tags/tag1776.xml"/><Relationship Id="rId136" Type="http://schemas.openxmlformats.org/officeDocument/2006/relationships/tags" Target="../tags/tag1781.xml"/><Relationship Id="rId61" Type="http://schemas.openxmlformats.org/officeDocument/2006/relationships/tags" Target="../tags/tag1706.xml"/><Relationship Id="rId82" Type="http://schemas.openxmlformats.org/officeDocument/2006/relationships/tags" Target="../tags/tag1727.xml"/><Relationship Id="rId19" Type="http://schemas.openxmlformats.org/officeDocument/2006/relationships/tags" Target="../tags/tag1664.xml"/><Relationship Id="rId14" Type="http://schemas.openxmlformats.org/officeDocument/2006/relationships/tags" Target="../tags/tag1659.xml"/><Relationship Id="rId30" Type="http://schemas.openxmlformats.org/officeDocument/2006/relationships/tags" Target="../tags/tag1675.xml"/><Relationship Id="rId35" Type="http://schemas.openxmlformats.org/officeDocument/2006/relationships/tags" Target="../tags/tag1680.xml"/><Relationship Id="rId56" Type="http://schemas.openxmlformats.org/officeDocument/2006/relationships/tags" Target="../tags/tag1701.xml"/><Relationship Id="rId77" Type="http://schemas.openxmlformats.org/officeDocument/2006/relationships/tags" Target="../tags/tag1722.xml"/><Relationship Id="rId100" Type="http://schemas.openxmlformats.org/officeDocument/2006/relationships/tags" Target="../tags/tag1745.xml"/><Relationship Id="rId105" Type="http://schemas.openxmlformats.org/officeDocument/2006/relationships/tags" Target="../tags/tag1750.xml"/><Relationship Id="rId126" Type="http://schemas.openxmlformats.org/officeDocument/2006/relationships/tags" Target="../tags/tag17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MARTInkShape-Group2">
            <a:extLst>
              <a:ext uri="{FF2B5EF4-FFF2-40B4-BE49-F238E27FC236}">
                <a16:creationId xmlns:a16="http://schemas.microsoft.com/office/drawing/2014/main" xmlns="" id="{BD1A10E2-F168-4A02-891D-DF62059BBD59}"/>
              </a:ext>
            </a:extLst>
          </p:cNvPr>
          <p:cNvGrpSpPr/>
          <p:nvPr/>
        </p:nvGrpSpPr>
        <p:grpSpPr>
          <a:xfrm>
            <a:off x="1030106" y="461396"/>
            <a:ext cx="1287948" cy="534254"/>
            <a:chOff x="1030106" y="461396"/>
            <a:chExt cx="1287948" cy="534254"/>
          </a:xfrm>
        </p:grpSpPr>
        <p:sp>
          <p:nvSpPr>
            <p:cNvPr id="4" name="SMARTInkShape-1">
              <a:extLst>
                <a:ext uri="{FF2B5EF4-FFF2-40B4-BE49-F238E27FC236}">
                  <a16:creationId xmlns:a16="http://schemas.microsoft.com/office/drawing/2014/main" xmlns="" id="{7E255277-ADCD-4A56-9370-B4E58C258355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1035050" y="539750"/>
              <a:ext cx="63501" cy="382270"/>
            </a:xfrm>
            <a:custGeom>
              <a:avLst/>
              <a:gdLst/>
              <a:ahLst/>
              <a:cxnLst/>
              <a:rect l="0" t="0" r="0" b="0"/>
              <a:pathLst>
                <a:path w="63501" h="382270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10831" y="5775"/>
                  </a:lnTo>
                  <a:lnTo>
                    <a:pt x="14927" y="12209"/>
                  </a:lnTo>
                  <a:lnTo>
                    <a:pt x="27296" y="58331"/>
                  </a:lnTo>
                  <a:lnTo>
                    <a:pt x="36780" y="105713"/>
                  </a:lnTo>
                  <a:lnTo>
                    <a:pt x="42452" y="142234"/>
                  </a:lnTo>
                  <a:lnTo>
                    <a:pt x="49677" y="181983"/>
                  </a:lnTo>
                  <a:lnTo>
                    <a:pt x="53829" y="223169"/>
                  </a:lnTo>
                  <a:lnTo>
                    <a:pt x="56379" y="262875"/>
                  </a:lnTo>
                  <a:lnTo>
                    <a:pt x="59865" y="296985"/>
                  </a:lnTo>
                  <a:lnTo>
                    <a:pt x="62423" y="340585"/>
                  </a:lnTo>
                  <a:lnTo>
                    <a:pt x="63406" y="382269"/>
                  </a:lnTo>
                  <a:lnTo>
                    <a:pt x="6350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">
              <a:extLst>
                <a:ext uri="{FF2B5EF4-FFF2-40B4-BE49-F238E27FC236}">
                  <a16:creationId xmlns:a16="http://schemas.microsoft.com/office/drawing/2014/main" xmlns="" id="{58F1DFF2-2641-4890-A78E-C82BEF12F2EF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1030106" y="461396"/>
              <a:ext cx="230083" cy="406782"/>
            </a:xfrm>
            <a:custGeom>
              <a:avLst/>
              <a:gdLst/>
              <a:ahLst/>
              <a:cxnLst/>
              <a:rect l="0" t="0" r="0" b="0"/>
              <a:pathLst>
                <a:path w="230083" h="406782">
                  <a:moveTo>
                    <a:pt x="17644" y="116454"/>
                  </a:moveTo>
                  <a:lnTo>
                    <a:pt x="17644" y="116454"/>
                  </a:lnTo>
                  <a:lnTo>
                    <a:pt x="8210" y="100540"/>
                  </a:lnTo>
                  <a:lnTo>
                    <a:pt x="0" y="69577"/>
                  </a:lnTo>
                  <a:lnTo>
                    <a:pt x="2982" y="58225"/>
                  </a:lnTo>
                  <a:lnTo>
                    <a:pt x="9716" y="46830"/>
                  </a:lnTo>
                  <a:lnTo>
                    <a:pt x="35050" y="26135"/>
                  </a:lnTo>
                  <a:lnTo>
                    <a:pt x="73607" y="5245"/>
                  </a:lnTo>
                  <a:lnTo>
                    <a:pt x="103664" y="0"/>
                  </a:lnTo>
                  <a:lnTo>
                    <a:pt x="134898" y="491"/>
                  </a:lnTo>
                  <a:lnTo>
                    <a:pt x="153483" y="10117"/>
                  </a:lnTo>
                  <a:lnTo>
                    <a:pt x="159003" y="16635"/>
                  </a:lnTo>
                  <a:lnTo>
                    <a:pt x="165137" y="31403"/>
                  </a:lnTo>
                  <a:lnTo>
                    <a:pt x="164100" y="49255"/>
                  </a:lnTo>
                  <a:lnTo>
                    <a:pt x="151937" y="89461"/>
                  </a:lnTo>
                  <a:lnTo>
                    <a:pt x="126763" y="131253"/>
                  </a:lnTo>
                  <a:lnTo>
                    <a:pt x="117003" y="145063"/>
                  </a:lnTo>
                  <a:lnTo>
                    <a:pt x="114112" y="153623"/>
                  </a:lnTo>
                  <a:lnTo>
                    <a:pt x="113706" y="156050"/>
                  </a:lnTo>
                  <a:lnTo>
                    <a:pt x="114846" y="158374"/>
                  </a:lnTo>
                  <a:lnTo>
                    <a:pt x="134013" y="172687"/>
                  </a:lnTo>
                  <a:lnTo>
                    <a:pt x="179573" y="203161"/>
                  </a:lnTo>
                  <a:lnTo>
                    <a:pt x="205323" y="230026"/>
                  </a:lnTo>
                  <a:lnTo>
                    <a:pt x="224241" y="263464"/>
                  </a:lnTo>
                  <a:lnTo>
                    <a:pt x="230082" y="296733"/>
                  </a:lnTo>
                  <a:lnTo>
                    <a:pt x="226952" y="331678"/>
                  </a:lnTo>
                  <a:lnTo>
                    <a:pt x="213042" y="378274"/>
                  </a:lnTo>
                  <a:lnTo>
                    <a:pt x="204676" y="389922"/>
                  </a:lnTo>
                  <a:lnTo>
                    <a:pt x="193197" y="397451"/>
                  </a:lnTo>
                  <a:lnTo>
                    <a:pt x="170868" y="404951"/>
                  </a:lnTo>
                  <a:lnTo>
                    <a:pt x="145672" y="406781"/>
                  </a:lnTo>
                  <a:lnTo>
                    <a:pt x="107792" y="399554"/>
                  </a:lnTo>
                  <a:lnTo>
                    <a:pt x="81144" y="389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">
              <a:extLst>
                <a:ext uri="{FF2B5EF4-FFF2-40B4-BE49-F238E27FC236}">
                  <a16:creationId xmlns:a16="http://schemas.microsoft.com/office/drawing/2014/main" xmlns="" id="{D4EA58A9-DAAA-45DD-B8A9-9B250E0E6B95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1360687" y="655611"/>
              <a:ext cx="144264" cy="160341"/>
            </a:xfrm>
            <a:custGeom>
              <a:avLst/>
              <a:gdLst/>
              <a:ahLst/>
              <a:cxnLst/>
              <a:rect l="0" t="0" r="0" b="0"/>
              <a:pathLst>
                <a:path w="144264" h="160341">
                  <a:moveTo>
                    <a:pt x="61713" y="30189"/>
                  </a:moveTo>
                  <a:lnTo>
                    <a:pt x="61713" y="30189"/>
                  </a:lnTo>
                  <a:lnTo>
                    <a:pt x="52924" y="16374"/>
                  </a:lnTo>
                  <a:lnTo>
                    <a:pt x="41940" y="6340"/>
                  </a:lnTo>
                  <a:lnTo>
                    <a:pt x="33875" y="1951"/>
                  </a:lnTo>
                  <a:lnTo>
                    <a:pt x="25587" y="0"/>
                  </a:lnTo>
                  <a:lnTo>
                    <a:pt x="21401" y="1596"/>
                  </a:lnTo>
                  <a:lnTo>
                    <a:pt x="12987" y="9014"/>
                  </a:lnTo>
                  <a:lnTo>
                    <a:pt x="3688" y="35204"/>
                  </a:lnTo>
                  <a:lnTo>
                    <a:pt x="0" y="81980"/>
                  </a:lnTo>
                  <a:lnTo>
                    <a:pt x="4308" y="117266"/>
                  </a:lnTo>
                  <a:lnTo>
                    <a:pt x="18649" y="152742"/>
                  </a:lnTo>
                  <a:lnTo>
                    <a:pt x="21715" y="156341"/>
                  </a:lnTo>
                  <a:lnTo>
                    <a:pt x="28884" y="160340"/>
                  </a:lnTo>
                  <a:lnTo>
                    <a:pt x="32772" y="159995"/>
                  </a:lnTo>
                  <a:lnTo>
                    <a:pt x="40854" y="155849"/>
                  </a:lnTo>
                  <a:lnTo>
                    <a:pt x="47268" y="145540"/>
                  </a:lnTo>
                  <a:lnTo>
                    <a:pt x="51765" y="129434"/>
                  </a:lnTo>
                  <a:lnTo>
                    <a:pt x="55003" y="93305"/>
                  </a:lnTo>
                  <a:lnTo>
                    <a:pt x="58706" y="55475"/>
                  </a:lnTo>
                  <a:lnTo>
                    <a:pt x="55943" y="12300"/>
                  </a:lnTo>
                  <a:lnTo>
                    <a:pt x="55044" y="11207"/>
                  </a:lnTo>
                  <a:lnTo>
                    <a:pt x="53739" y="11890"/>
                  </a:lnTo>
                  <a:lnTo>
                    <a:pt x="52164" y="13756"/>
                  </a:lnTo>
                  <a:lnTo>
                    <a:pt x="49947" y="33238"/>
                  </a:lnTo>
                  <a:lnTo>
                    <a:pt x="58631" y="71426"/>
                  </a:lnTo>
                  <a:lnTo>
                    <a:pt x="70053" y="116715"/>
                  </a:lnTo>
                  <a:lnTo>
                    <a:pt x="79863" y="134064"/>
                  </a:lnTo>
                  <a:lnTo>
                    <a:pt x="91707" y="144771"/>
                  </a:lnTo>
                  <a:lnTo>
                    <a:pt x="99973" y="148142"/>
                  </a:lnTo>
                  <a:lnTo>
                    <a:pt x="104153" y="149041"/>
                  </a:lnTo>
                  <a:lnTo>
                    <a:pt x="114442" y="146277"/>
                  </a:lnTo>
                  <a:lnTo>
                    <a:pt x="125365" y="139639"/>
                  </a:lnTo>
                  <a:lnTo>
                    <a:pt x="144263" y="119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">
              <a:extLst>
                <a:ext uri="{FF2B5EF4-FFF2-40B4-BE49-F238E27FC236}">
                  <a16:creationId xmlns:a16="http://schemas.microsoft.com/office/drawing/2014/main" xmlns="" id="{790C2458-C32B-4F4C-B6D6-D14C3617B5CB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1513992" y="644012"/>
              <a:ext cx="148453" cy="351638"/>
            </a:xfrm>
            <a:custGeom>
              <a:avLst/>
              <a:gdLst/>
              <a:ahLst/>
              <a:cxnLst/>
              <a:rect l="0" t="0" r="0" b="0"/>
              <a:pathLst>
                <a:path w="148453" h="351638">
                  <a:moveTo>
                    <a:pt x="3658" y="22738"/>
                  </a:moveTo>
                  <a:lnTo>
                    <a:pt x="3658" y="22738"/>
                  </a:lnTo>
                  <a:lnTo>
                    <a:pt x="3658" y="19367"/>
                  </a:lnTo>
                  <a:lnTo>
                    <a:pt x="2952" y="18374"/>
                  </a:lnTo>
                  <a:lnTo>
                    <a:pt x="1776" y="17712"/>
                  </a:lnTo>
                  <a:lnTo>
                    <a:pt x="287" y="17271"/>
                  </a:lnTo>
                  <a:lnTo>
                    <a:pt x="0" y="17682"/>
                  </a:lnTo>
                  <a:lnTo>
                    <a:pt x="1562" y="20020"/>
                  </a:lnTo>
                  <a:lnTo>
                    <a:pt x="6845" y="61224"/>
                  </a:lnTo>
                  <a:lnTo>
                    <a:pt x="15864" y="100843"/>
                  </a:lnTo>
                  <a:lnTo>
                    <a:pt x="30793" y="126471"/>
                  </a:lnTo>
                  <a:lnTo>
                    <a:pt x="52919" y="146605"/>
                  </a:lnTo>
                  <a:lnTo>
                    <a:pt x="57665" y="149766"/>
                  </a:lnTo>
                  <a:lnTo>
                    <a:pt x="62946" y="150462"/>
                  </a:lnTo>
                  <a:lnTo>
                    <a:pt x="74458" y="147473"/>
                  </a:lnTo>
                  <a:lnTo>
                    <a:pt x="79080" y="143289"/>
                  </a:lnTo>
                  <a:lnTo>
                    <a:pt x="86098" y="131114"/>
                  </a:lnTo>
                  <a:lnTo>
                    <a:pt x="90644" y="98280"/>
                  </a:lnTo>
                  <a:lnTo>
                    <a:pt x="88620" y="57272"/>
                  </a:lnTo>
                  <a:lnTo>
                    <a:pt x="81500" y="10814"/>
                  </a:lnTo>
                  <a:lnTo>
                    <a:pt x="80182" y="0"/>
                  </a:lnTo>
                  <a:lnTo>
                    <a:pt x="83257" y="36296"/>
                  </a:lnTo>
                  <a:lnTo>
                    <a:pt x="95764" y="82017"/>
                  </a:lnTo>
                  <a:lnTo>
                    <a:pt x="107697" y="122774"/>
                  </a:lnTo>
                  <a:lnTo>
                    <a:pt x="120876" y="163386"/>
                  </a:lnTo>
                  <a:lnTo>
                    <a:pt x="136461" y="209834"/>
                  </a:lnTo>
                  <a:lnTo>
                    <a:pt x="145469" y="254484"/>
                  </a:lnTo>
                  <a:lnTo>
                    <a:pt x="148452" y="293428"/>
                  </a:lnTo>
                  <a:lnTo>
                    <a:pt x="147925" y="322762"/>
                  </a:lnTo>
                  <a:lnTo>
                    <a:pt x="142800" y="338115"/>
                  </a:lnTo>
                  <a:lnTo>
                    <a:pt x="138753" y="343056"/>
                  </a:lnTo>
                  <a:lnTo>
                    <a:pt x="128611" y="348546"/>
                  </a:lnTo>
                  <a:lnTo>
                    <a:pt x="114373" y="351637"/>
                  </a:lnTo>
                  <a:lnTo>
                    <a:pt x="84362" y="332326"/>
                  </a:lnTo>
                  <a:lnTo>
                    <a:pt x="69395" y="315085"/>
                  </a:lnTo>
                  <a:lnTo>
                    <a:pt x="54458" y="28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">
              <a:extLst>
                <a:ext uri="{FF2B5EF4-FFF2-40B4-BE49-F238E27FC236}">
                  <a16:creationId xmlns:a16="http://schemas.microsoft.com/office/drawing/2014/main" xmlns="" id="{A38DF9C1-2F83-4DF4-82D7-3D3FA124BA68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1667211" y="567993"/>
              <a:ext cx="136190" cy="179190"/>
            </a:xfrm>
            <a:custGeom>
              <a:avLst/>
              <a:gdLst/>
              <a:ahLst/>
              <a:cxnLst/>
              <a:rect l="0" t="0" r="0" b="0"/>
              <a:pathLst>
                <a:path w="136190" h="179190">
                  <a:moveTo>
                    <a:pt x="2839" y="67007"/>
                  </a:moveTo>
                  <a:lnTo>
                    <a:pt x="2839" y="67007"/>
                  </a:lnTo>
                  <a:lnTo>
                    <a:pt x="8614" y="72077"/>
                  </a:lnTo>
                  <a:lnTo>
                    <a:pt x="15048" y="75845"/>
                  </a:lnTo>
                  <a:lnTo>
                    <a:pt x="24493" y="76109"/>
                  </a:lnTo>
                  <a:lnTo>
                    <a:pt x="35041" y="73169"/>
                  </a:lnTo>
                  <a:lnTo>
                    <a:pt x="57653" y="55841"/>
                  </a:lnTo>
                  <a:lnTo>
                    <a:pt x="62479" y="45817"/>
                  </a:lnTo>
                  <a:lnTo>
                    <a:pt x="65576" y="22134"/>
                  </a:lnTo>
                  <a:lnTo>
                    <a:pt x="62742" y="6753"/>
                  </a:lnTo>
                  <a:lnTo>
                    <a:pt x="60413" y="3554"/>
                  </a:lnTo>
                  <a:lnTo>
                    <a:pt x="57450" y="1422"/>
                  </a:lnTo>
                  <a:lnTo>
                    <a:pt x="54063" y="0"/>
                  </a:lnTo>
                  <a:lnTo>
                    <a:pt x="39011" y="11591"/>
                  </a:lnTo>
                  <a:lnTo>
                    <a:pt x="21032" y="33205"/>
                  </a:lnTo>
                  <a:lnTo>
                    <a:pt x="4388" y="72436"/>
                  </a:lnTo>
                  <a:lnTo>
                    <a:pt x="0" y="98347"/>
                  </a:lnTo>
                  <a:lnTo>
                    <a:pt x="3694" y="122094"/>
                  </a:lnTo>
                  <a:lnTo>
                    <a:pt x="17674" y="151533"/>
                  </a:lnTo>
                  <a:lnTo>
                    <a:pt x="35222" y="171779"/>
                  </a:lnTo>
                  <a:lnTo>
                    <a:pt x="41361" y="177072"/>
                  </a:lnTo>
                  <a:lnTo>
                    <a:pt x="49687" y="179189"/>
                  </a:lnTo>
                  <a:lnTo>
                    <a:pt x="70227" y="177779"/>
                  </a:lnTo>
                  <a:lnTo>
                    <a:pt x="108962" y="165680"/>
                  </a:lnTo>
                  <a:lnTo>
                    <a:pt x="136189" y="155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">
              <a:extLst>
                <a:ext uri="{FF2B5EF4-FFF2-40B4-BE49-F238E27FC236}">
                  <a16:creationId xmlns:a16="http://schemas.microsoft.com/office/drawing/2014/main" xmlns="" id="{CEFDC261-AA57-43DB-A6A2-C4FEAFF53ADC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1895650" y="517682"/>
              <a:ext cx="54523" cy="172570"/>
            </a:xfrm>
            <a:custGeom>
              <a:avLst/>
              <a:gdLst/>
              <a:ahLst/>
              <a:cxnLst/>
              <a:rect l="0" t="0" r="0" b="0"/>
              <a:pathLst>
                <a:path w="54523" h="172570">
                  <a:moveTo>
                    <a:pt x="41100" y="15718"/>
                  </a:moveTo>
                  <a:lnTo>
                    <a:pt x="41100" y="15718"/>
                  </a:lnTo>
                  <a:lnTo>
                    <a:pt x="37729" y="12347"/>
                  </a:lnTo>
                  <a:lnTo>
                    <a:pt x="34192" y="10692"/>
                  </a:lnTo>
                  <a:lnTo>
                    <a:pt x="32261" y="10251"/>
                  </a:lnTo>
                  <a:lnTo>
                    <a:pt x="26173" y="6259"/>
                  </a:lnTo>
                  <a:lnTo>
                    <a:pt x="19901" y="607"/>
                  </a:lnTo>
                  <a:lnTo>
                    <a:pt x="17795" y="0"/>
                  </a:lnTo>
                  <a:lnTo>
                    <a:pt x="15685" y="300"/>
                  </a:lnTo>
                  <a:lnTo>
                    <a:pt x="13574" y="1206"/>
                  </a:lnTo>
                  <a:lnTo>
                    <a:pt x="9346" y="5976"/>
                  </a:lnTo>
                  <a:lnTo>
                    <a:pt x="7230" y="9223"/>
                  </a:lnTo>
                  <a:lnTo>
                    <a:pt x="0" y="38292"/>
                  </a:lnTo>
                  <a:lnTo>
                    <a:pt x="20" y="49034"/>
                  </a:lnTo>
                  <a:lnTo>
                    <a:pt x="5782" y="69806"/>
                  </a:lnTo>
                  <a:lnTo>
                    <a:pt x="34941" y="115565"/>
                  </a:lnTo>
                  <a:lnTo>
                    <a:pt x="51721" y="140647"/>
                  </a:lnTo>
                  <a:lnTo>
                    <a:pt x="54522" y="152616"/>
                  </a:lnTo>
                  <a:lnTo>
                    <a:pt x="54282" y="157783"/>
                  </a:lnTo>
                  <a:lnTo>
                    <a:pt x="52710" y="161934"/>
                  </a:lnTo>
                  <a:lnTo>
                    <a:pt x="47201" y="168427"/>
                  </a:lnTo>
                  <a:lnTo>
                    <a:pt x="38167" y="171783"/>
                  </a:lnTo>
                  <a:lnTo>
                    <a:pt x="27096" y="172569"/>
                  </a:lnTo>
                  <a:lnTo>
                    <a:pt x="15121" y="170567"/>
                  </a:lnTo>
                  <a:lnTo>
                    <a:pt x="10375" y="167634"/>
                  </a:lnTo>
                  <a:lnTo>
                    <a:pt x="3220" y="158731"/>
                  </a:lnTo>
                  <a:lnTo>
                    <a:pt x="1736" y="154099"/>
                  </a:lnTo>
                  <a:lnTo>
                    <a:pt x="3000" y="136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">
              <a:extLst>
                <a:ext uri="{FF2B5EF4-FFF2-40B4-BE49-F238E27FC236}">
                  <a16:creationId xmlns:a16="http://schemas.microsoft.com/office/drawing/2014/main" xmlns="" id="{E2DE354A-A7B8-4AC6-9EB1-C45497D32CDE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2019300" y="5778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1881" y="46711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">
              <a:extLst>
                <a:ext uri="{FF2B5EF4-FFF2-40B4-BE49-F238E27FC236}">
                  <a16:creationId xmlns:a16="http://schemas.microsoft.com/office/drawing/2014/main" xmlns="" id="{01C4BA3E-7DD9-4566-AF13-6D9A49F8CB03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2006600" y="468124"/>
              <a:ext cx="38101" cy="46227"/>
            </a:xfrm>
            <a:custGeom>
              <a:avLst/>
              <a:gdLst/>
              <a:ahLst/>
              <a:cxnLst/>
              <a:rect l="0" t="0" r="0" b="0"/>
              <a:pathLst>
                <a:path w="38101" h="46227">
                  <a:moveTo>
                    <a:pt x="0" y="14476"/>
                  </a:moveTo>
                  <a:lnTo>
                    <a:pt x="0" y="14476"/>
                  </a:lnTo>
                  <a:lnTo>
                    <a:pt x="0" y="0"/>
                  </a:lnTo>
                  <a:lnTo>
                    <a:pt x="0" y="3574"/>
                  </a:lnTo>
                  <a:lnTo>
                    <a:pt x="6742" y="16890"/>
                  </a:lnTo>
                  <a:lnTo>
                    <a:pt x="38100" y="46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">
              <a:extLst>
                <a:ext uri="{FF2B5EF4-FFF2-40B4-BE49-F238E27FC236}">
                  <a16:creationId xmlns:a16="http://schemas.microsoft.com/office/drawing/2014/main" xmlns="" id="{EB048476-6CF8-47A9-9758-05FC2FA87340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2066868" y="513591"/>
              <a:ext cx="104833" cy="140460"/>
            </a:xfrm>
            <a:custGeom>
              <a:avLst/>
              <a:gdLst/>
              <a:ahLst/>
              <a:cxnLst/>
              <a:rect l="0" t="0" r="0" b="0"/>
              <a:pathLst>
                <a:path w="104833" h="140460">
                  <a:moveTo>
                    <a:pt x="73082" y="45209"/>
                  </a:moveTo>
                  <a:lnTo>
                    <a:pt x="73082" y="45209"/>
                  </a:lnTo>
                  <a:lnTo>
                    <a:pt x="69711" y="41838"/>
                  </a:lnTo>
                  <a:lnTo>
                    <a:pt x="68056" y="38301"/>
                  </a:lnTo>
                  <a:lnTo>
                    <a:pt x="61837" y="23133"/>
                  </a:lnTo>
                  <a:lnTo>
                    <a:pt x="51828" y="2756"/>
                  </a:lnTo>
                  <a:lnTo>
                    <a:pt x="49035" y="679"/>
                  </a:lnTo>
                  <a:lnTo>
                    <a:pt x="45762" y="0"/>
                  </a:lnTo>
                  <a:lnTo>
                    <a:pt x="42168" y="253"/>
                  </a:lnTo>
                  <a:lnTo>
                    <a:pt x="32531" y="8060"/>
                  </a:lnTo>
                  <a:lnTo>
                    <a:pt x="15206" y="32085"/>
                  </a:lnTo>
                  <a:lnTo>
                    <a:pt x="5026" y="53487"/>
                  </a:lnTo>
                  <a:lnTo>
                    <a:pt x="0" y="84664"/>
                  </a:lnTo>
                  <a:lnTo>
                    <a:pt x="1326" y="103197"/>
                  </a:lnTo>
                  <a:lnTo>
                    <a:pt x="6148" y="115196"/>
                  </a:lnTo>
                  <a:lnTo>
                    <a:pt x="9409" y="119384"/>
                  </a:lnTo>
                  <a:lnTo>
                    <a:pt x="13700" y="119353"/>
                  </a:lnTo>
                  <a:lnTo>
                    <a:pt x="29147" y="107237"/>
                  </a:lnTo>
                  <a:lnTo>
                    <a:pt x="48333" y="88882"/>
                  </a:lnTo>
                  <a:lnTo>
                    <a:pt x="50938" y="87730"/>
                  </a:lnTo>
                  <a:lnTo>
                    <a:pt x="53381" y="87667"/>
                  </a:lnTo>
                  <a:lnTo>
                    <a:pt x="55715" y="88331"/>
                  </a:lnTo>
                  <a:lnTo>
                    <a:pt x="60189" y="94713"/>
                  </a:lnTo>
                  <a:lnTo>
                    <a:pt x="76009" y="121369"/>
                  </a:lnTo>
                  <a:lnTo>
                    <a:pt x="84026" y="131034"/>
                  </a:lnTo>
                  <a:lnTo>
                    <a:pt x="92292" y="136270"/>
                  </a:lnTo>
                  <a:lnTo>
                    <a:pt x="104832" y="140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">
              <a:extLst>
                <a:ext uri="{FF2B5EF4-FFF2-40B4-BE49-F238E27FC236}">
                  <a16:creationId xmlns:a16="http://schemas.microsoft.com/office/drawing/2014/main" xmlns="" id="{1F106E17-851D-4B02-960E-57FA0B60AD82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2197100" y="493560"/>
              <a:ext cx="120954" cy="156316"/>
            </a:xfrm>
            <a:custGeom>
              <a:avLst/>
              <a:gdLst/>
              <a:ahLst/>
              <a:cxnLst/>
              <a:rect l="0" t="0" r="0" b="0"/>
              <a:pathLst>
                <a:path w="120954" h="156316">
                  <a:moveTo>
                    <a:pt x="0" y="14440"/>
                  </a:moveTo>
                  <a:lnTo>
                    <a:pt x="0" y="14440"/>
                  </a:lnTo>
                  <a:lnTo>
                    <a:pt x="3371" y="11069"/>
                  </a:lnTo>
                  <a:lnTo>
                    <a:pt x="4364" y="12193"/>
                  </a:lnTo>
                  <a:lnTo>
                    <a:pt x="8115" y="57472"/>
                  </a:lnTo>
                  <a:lnTo>
                    <a:pt x="15165" y="97572"/>
                  </a:lnTo>
                  <a:lnTo>
                    <a:pt x="30472" y="139356"/>
                  </a:lnTo>
                  <a:lnTo>
                    <a:pt x="36593" y="156315"/>
                  </a:lnTo>
                  <a:lnTo>
                    <a:pt x="37095" y="155590"/>
                  </a:lnTo>
                  <a:lnTo>
                    <a:pt x="37097" y="143046"/>
                  </a:lnTo>
                  <a:lnTo>
                    <a:pt x="33015" y="102272"/>
                  </a:lnTo>
                  <a:lnTo>
                    <a:pt x="32125" y="56692"/>
                  </a:lnTo>
                  <a:lnTo>
                    <a:pt x="35195" y="10948"/>
                  </a:lnTo>
                  <a:lnTo>
                    <a:pt x="37574" y="5762"/>
                  </a:lnTo>
                  <a:lnTo>
                    <a:pt x="40572" y="2305"/>
                  </a:lnTo>
                  <a:lnTo>
                    <a:pt x="43981" y="0"/>
                  </a:lnTo>
                  <a:lnTo>
                    <a:pt x="60940" y="10609"/>
                  </a:lnTo>
                  <a:lnTo>
                    <a:pt x="101957" y="54292"/>
                  </a:lnTo>
                  <a:lnTo>
                    <a:pt x="118482" y="87788"/>
                  </a:lnTo>
                  <a:lnTo>
                    <a:pt x="120953" y="131548"/>
                  </a:lnTo>
                  <a:lnTo>
                    <a:pt x="120650" y="147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3">
            <a:extLst>
              <a:ext uri="{FF2B5EF4-FFF2-40B4-BE49-F238E27FC236}">
                <a16:creationId xmlns:a16="http://schemas.microsoft.com/office/drawing/2014/main" xmlns="" id="{9F18D3A0-9F5A-4142-9D70-51A5BC63F5D1}"/>
              </a:ext>
            </a:extLst>
          </p:cNvPr>
          <p:cNvGrpSpPr/>
          <p:nvPr/>
        </p:nvGrpSpPr>
        <p:grpSpPr>
          <a:xfrm>
            <a:off x="977900" y="209379"/>
            <a:ext cx="3213101" cy="1086022"/>
            <a:chOff x="977900" y="209379"/>
            <a:chExt cx="3213101" cy="1086022"/>
          </a:xfrm>
        </p:grpSpPr>
        <p:sp>
          <p:nvSpPr>
            <p:cNvPr id="15" name="SMARTInkShape-11">
              <a:extLst>
                <a:ext uri="{FF2B5EF4-FFF2-40B4-BE49-F238E27FC236}">
                  <a16:creationId xmlns:a16="http://schemas.microsoft.com/office/drawing/2014/main" xmlns="" id="{96AA8487-EE0C-4F5D-97A7-E17EC56A4584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2711450" y="222250"/>
              <a:ext cx="76201" cy="412751"/>
            </a:xfrm>
            <a:custGeom>
              <a:avLst/>
              <a:gdLst/>
              <a:ahLst/>
              <a:cxnLst/>
              <a:rect l="0" t="0" r="0" b="0"/>
              <a:pathLst>
                <a:path w="76201" h="412751">
                  <a:moveTo>
                    <a:pt x="0" y="0"/>
                  </a:moveTo>
                  <a:lnTo>
                    <a:pt x="0" y="0"/>
                  </a:lnTo>
                  <a:lnTo>
                    <a:pt x="1411" y="15064"/>
                  </a:lnTo>
                  <a:lnTo>
                    <a:pt x="10844" y="49541"/>
                  </a:lnTo>
                  <a:lnTo>
                    <a:pt x="21048" y="84342"/>
                  </a:lnTo>
                  <a:lnTo>
                    <a:pt x="32638" y="125209"/>
                  </a:lnTo>
                  <a:lnTo>
                    <a:pt x="44139" y="169949"/>
                  </a:lnTo>
                  <a:lnTo>
                    <a:pt x="49181" y="193732"/>
                  </a:lnTo>
                  <a:lnTo>
                    <a:pt x="57842" y="241325"/>
                  </a:lnTo>
                  <a:lnTo>
                    <a:pt x="64042" y="285996"/>
                  </a:lnTo>
                  <a:lnTo>
                    <a:pt x="67269" y="325606"/>
                  </a:lnTo>
                  <a:lnTo>
                    <a:pt x="69408" y="359908"/>
                  </a:lnTo>
                  <a:lnTo>
                    <a:pt x="7620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2">
              <a:extLst>
                <a:ext uri="{FF2B5EF4-FFF2-40B4-BE49-F238E27FC236}">
                  <a16:creationId xmlns:a16="http://schemas.microsoft.com/office/drawing/2014/main" xmlns="" id="{2677AB0B-509E-439B-B72F-D98B444F2764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2860191" y="429302"/>
              <a:ext cx="98910" cy="149747"/>
            </a:xfrm>
            <a:custGeom>
              <a:avLst/>
              <a:gdLst/>
              <a:ahLst/>
              <a:cxnLst/>
              <a:rect l="0" t="0" r="0" b="0"/>
              <a:pathLst>
                <a:path w="98910" h="149747">
                  <a:moveTo>
                    <a:pt x="3659" y="40598"/>
                  </a:moveTo>
                  <a:lnTo>
                    <a:pt x="3659" y="40598"/>
                  </a:lnTo>
                  <a:lnTo>
                    <a:pt x="0" y="65240"/>
                  </a:lnTo>
                  <a:lnTo>
                    <a:pt x="3038" y="109765"/>
                  </a:lnTo>
                  <a:lnTo>
                    <a:pt x="9072" y="147539"/>
                  </a:lnTo>
                  <a:lnTo>
                    <a:pt x="8679" y="149286"/>
                  </a:lnTo>
                  <a:lnTo>
                    <a:pt x="7711" y="149746"/>
                  </a:lnTo>
                  <a:lnTo>
                    <a:pt x="6360" y="149346"/>
                  </a:lnTo>
                  <a:lnTo>
                    <a:pt x="4859" y="143258"/>
                  </a:lnTo>
                  <a:lnTo>
                    <a:pt x="3817" y="99482"/>
                  </a:lnTo>
                  <a:lnTo>
                    <a:pt x="5117" y="57026"/>
                  </a:lnTo>
                  <a:lnTo>
                    <a:pt x="13812" y="23280"/>
                  </a:lnTo>
                  <a:lnTo>
                    <a:pt x="24620" y="4814"/>
                  </a:lnTo>
                  <a:lnTo>
                    <a:pt x="30143" y="0"/>
                  </a:lnTo>
                  <a:lnTo>
                    <a:pt x="33310" y="127"/>
                  </a:lnTo>
                  <a:lnTo>
                    <a:pt x="40591" y="4031"/>
                  </a:lnTo>
                  <a:lnTo>
                    <a:pt x="68496" y="43778"/>
                  </a:lnTo>
                  <a:lnTo>
                    <a:pt x="90296" y="88333"/>
                  </a:lnTo>
                  <a:lnTo>
                    <a:pt x="98909" y="116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">
              <a:extLst>
                <a:ext uri="{FF2B5EF4-FFF2-40B4-BE49-F238E27FC236}">
                  <a16:creationId xmlns:a16="http://schemas.microsoft.com/office/drawing/2014/main" xmlns="" id="{B13A291C-57F5-46CC-8CA0-C71E2204B640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3036056" y="209379"/>
              <a:ext cx="62745" cy="368472"/>
            </a:xfrm>
            <a:custGeom>
              <a:avLst/>
              <a:gdLst/>
              <a:ahLst/>
              <a:cxnLst/>
              <a:rect l="0" t="0" r="0" b="0"/>
              <a:pathLst>
                <a:path w="62745" h="368472">
                  <a:moveTo>
                    <a:pt x="62744" y="101771"/>
                  </a:moveTo>
                  <a:lnTo>
                    <a:pt x="62744" y="101771"/>
                  </a:lnTo>
                  <a:lnTo>
                    <a:pt x="59086" y="80787"/>
                  </a:lnTo>
                  <a:lnTo>
                    <a:pt x="58752" y="36597"/>
                  </a:lnTo>
                  <a:lnTo>
                    <a:pt x="54823" y="4550"/>
                  </a:lnTo>
                  <a:lnTo>
                    <a:pt x="53230" y="973"/>
                  </a:lnTo>
                  <a:lnTo>
                    <a:pt x="51463" y="0"/>
                  </a:lnTo>
                  <a:lnTo>
                    <a:pt x="49579" y="763"/>
                  </a:lnTo>
                  <a:lnTo>
                    <a:pt x="29966" y="22382"/>
                  </a:lnTo>
                  <a:lnTo>
                    <a:pt x="12159" y="60663"/>
                  </a:lnTo>
                  <a:lnTo>
                    <a:pt x="4984" y="85618"/>
                  </a:lnTo>
                  <a:lnTo>
                    <a:pt x="944" y="132106"/>
                  </a:lnTo>
                  <a:lnTo>
                    <a:pt x="0" y="167464"/>
                  </a:lnTo>
                  <a:lnTo>
                    <a:pt x="3343" y="204346"/>
                  </a:lnTo>
                  <a:lnTo>
                    <a:pt x="8121" y="241199"/>
                  </a:lnTo>
                  <a:lnTo>
                    <a:pt x="10245" y="276393"/>
                  </a:lnTo>
                  <a:lnTo>
                    <a:pt x="11440" y="317827"/>
                  </a:lnTo>
                  <a:lnTo>
                    <a:pt x="11944" y="3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">
              <a:extLst>
                <a:ext uri="{FF2B5EF4-FFF2-40B4-BE49-F238E27FC236}">
                  <a16:creationId xmlns:a16="http://schemas.microsoft.com/office/drawing/2014/main" xmlns="" id="{0E3EC7D6-05AA-4566-9052-56068FA65CC4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2997200" y="412750"/>
              <a:ext cx="114301" cy="50801"/>
            </a:xfrm>
            <a:custGeom>
              <a:avLst/>
              <a:gdLst/>
              <a:ahLst/>
              <a:cxnLst/>
              <a:rect l="0" t="0" r="0" b="0"/>
              <a:pathLst>
                <a:path w="1143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3763" y="43892"/>
                  </a:lnTo>
                  <a:lnTo>
                    <a:pt x="50901" y="17391"/>
                  </a:lnTo>
                  <a:lnTo>
                    <a:pt x="93103" y="592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5">
              <a:extLst>
                <a:ext uri="{FF2B5EF4-FFF2-40B4-BE49-F238E27FC236}">
                  <a16:creationId xmlns:a16="http://schemas.microsoft.com/office/drawing/2014/main" xmlns="" id="{EA668015-2A7A-4B2F-8270-2A115DF6F465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3138883" y="392569"/>
              <a:ext cx="80568" cy="143738"/>
            </a:xfrm>
            <a:custGeom>
              <a:avLst/>
              <a:gdLst/>
              <a:ahLst/>
              <a:cxnLst/>
              <a:rect l="0" t="0" r="0" b="0"/>
              <a:pathLst>
                <a:path w="80568" h="143738">
                  <a:moveTo>
                    <a:pt x="4367" y="51931"/>
                  </a:moveTo>
                  <a:lnTo>
                    <a:pt x="4367" y="51931"/>
                  </a:lnTo>
                  <a:lnTo>
                    <a:pt x="4367" y="55302"/>
                  </a:lnTo>
                  <a:lnTo>
                    <a:pt x="5073" y="55589"/>
                  </a:lnTo>
                  <a:lnTo>
                    <a:pt x="20268" y="46570"/>
                  </a:lnTo>
                  <a:lnTo>
                    <a:pt x="36331" y="30359"/>
                  </a:lnTo>
                  <a:lnTo>
                    <a:pt x="43268" y="19766"/>
                  </a:lnTo>
                  <a:lnTo>
                    <a:pt x="46351" y="10354"/>
                  </a:lnTo>
                  <a:lnTo>
                    <a:pt x="45839" y="3349"/>
                  </a:lnTo>
                  <a:lnTo>
                    <a:pt x="44715" y="493"/>
                  </a:lnTo>
                  <a:lnTo>
                    <a:pt x="41849" y="0"/>
                  </a:lnTo>
                  <a:lnTo>
                    <a:pt x="33020" y="3215"/>
                  </a:lnTo>
                  <a:lnTo>
                    <a:pt x="16150" y="19701"/>
                  </a:lnTo>
                  <a:lnTo>
                    <a:pt x="4487" y="49202"/>
                  </a:lnTo>
                  <a:lnTo>
                    <a:pt x="0" y="95685"/>
                  </a:lnTo>
                  <a:lnTo>
                    <a:pt x="4171" y="123143"/>
                  </a:lnTo>
                  <a:lnTo>
                    <a:pt x="10395" y="135557"/>
                  </a:lnTo>
                  <a:lnTo>
                    <a:pt x="16147" y="139431"/>
                  </a:lnTo>
                  <a:lnTo>
                    <a:pt x="31945" y="143737"/>
                  </a:lnTo>
                  <a:lnTo>
                    <a:pt x="80567" y="134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">
              <a:extLst>
                <a:ext uri="{FF2B5EF4-FFF2-40B4-BE49-F238E27FC236}">
                  <a16:creationId xmlns:a16="http://schemas.microsoft.com/office/drawing/2014/main" xmlns="" id="{1B961745-D7F3-4776-BBB7-DD56D29913BB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3251200" y="377342"/>
              <a:ext cx="82551" cy="137784"/>
            </a:xfrm>
            <a:custGeom>
              <a:avLst/>
              <a:gdLst/>
              <a:ahLst/>
              <a:cxnLst/>
              <a:rect l="0" t="0" r="0" b="0"/>
              <a:pathLst>
                <a:path w="82551" h="137784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5974" y="19054"/>
                  </a:lnTo>
                  <a:lnTo>
                    <a:pt x="56520" y="39578"/>
                  </a:lnTo>
                  <a:lnTo>
                    <a:pt x="72642" y="66904"/>
                  </a:lnTo>
                  <a:lnTo>
                    <a:pt x="79614" y="97343"/>
                  </a:lnTo>
                  <a:lnTo>
                    <a:pt x="78309" y="121963"/>
                  </a:lnTo>
                  <a:lnTo>
                    <a:pt x="73374" y="132203"/>
                  </a:lnTo>
                  <a:lnTo>
                    <a:pt x="70083" y="135921"/>
                  </a:lnTo>
                  <a:lnTo>
                    <a:pt x="66477" y="137695"/>
                  </a:lnTo>
                  <a:lnTo>
                    <a:pt x="58708" y="137783"/>
                  </a:lnTo>
                  <a:lnTo>
                    <a:pt x="55367" y="135408"/>
                  </a:lnTo>
                  <a:lnTo>
                    <a:pt x="49772" y="127125"/>
                  </a:lnTo>
                  <a:lnTo>
                    <a:pt x="50578" y="97573"/>
                  </a:lnTo>
                  <a:lnTo>
                    <a:pt x="57052" y="59509"/>
                  </a:lnTo>
                  <a:lnTo>
                    <a:pt x="825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">
              <a:extLst>
                <a:ext uri="{FF2B5EF4-FFF2-40B4-BE49-F238E27FC236}">
                  <a16:creationId xmlns:a16="http://schemas.microsoft.com/office/drawing/2014/main" xmlns="" id="{4C77B727-FC13-4DEC-836A-944C74907E64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3431806" y="350950"/>
              <a:ext cx="54573" cy="144351"/>
            </a:xfrm>
            <a:custGeom>
              <a:avLst/>
              <a:gdLst/>
              <a:ahLst/>
              <a:cxnLst/>
              <a:rect l="0" t="0" r="0" b="0"/>
              <a:pathLst>
                <a:path w="54573" h="144351">
                  <a:moveTo>
                    <a:pt x="3544" y="74500"/>
                  </a:moveTo>
                  <a:lnTo>
                    <a:pt x="3544" y="74500"/>
                  </a:lnTo>
                  <a:lnTo>
                    <a:pt x="3544" y="71129"/>
                  </a:lnTo>
                  <a:lnTo>
                    <a:pt x="7307" y="67592"/>
                  </a:lnTo>
                  <a:lnTo>
                    <a:pt x="41922" y="39658"/>
                  </a:lnTo>
                  <a:lnTo>
                    <a:pt x="51410" y="28676"/>
                  </a:lnTo>
                  <a:lnTo>
                    <a:pt x="53799" y="23489"/>
                  </a:lnTo>
                  <a:lnTo>
                    <a:pt x="54572" y="13964"/>
                  </a:lnTo>
                  <a:lnTo>
                    <a:pt x="52564" y="6908"/>
                  </a:lnTo>
                  <a:lnTo>
                    <a:pt x="51041" y="4039"/>
                  </a:lnTo>
                  <a:lnTo>
                    <a:pt x="47908" y="2126"/>
                  </a:lnTo>
                  <a:lnTo>
                    <a:pt x="38784" y="0"/>
                  </a:lnTo>
                  <a:lnTo>
                    <a:pt x="33387" y="2256"/>
                  </a:lnTo>
                  <a:lnTo>
                    <a:pt x="21746" y="12288"/>
                  </a:lnTo>
                  <a:lnTo>
                    <a:pt x="6664" y="37173"/>
                  </a:lnTo>
                  <a:lnTo>
                    <a:pt x="0" y="70261"/>
                  </a:lnTo>
                  <a:lnTo>
                    <a:pt x="1396" y="100133"/>
                  </a:lnTo>
                  <a:lnTo>
                    <a:pt x="9649" y="123488"/>
                  </a:lnTo>
                  <a:lnTo>
                    <a:pt x="35294" y="14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8">
              <a:extLst>
                <a:ext uri="{FF2B5EF4-FFF2-40B4-BE49-F238E27FC236}">
                  <a16:creationId xmlns:a16="http://schemas.microsoft.com/office/drawing/2014/main" xmlns="" id="{8E94DBD9-309D-4BD5-9998-287DAF1B712E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3568729" y="322212"/>
              <a:ext cx="93858" cy="176660"/>
            </a:xfrm>
            <a:custGeom>
              <a:avLst/>
              <a:gdLst/>
              <a:ahLst/>
              <a:cxnLst/>
              <a:rect l="0" t="0" r="0" b="0"/>
              <a:pathLst>
                <a:path w="93858" h="176660">
                  <a:moveTo>
                    <a:pt x="12671" y="58788"/>
                  </a:moveTo>
                  <a:lnTo>
                    <a:pt x="12671" y="58788"/>
                  </a:lnTo>
                  <a:lnTo>
                    <a:pt x="9300" y="62159"/>
                  </a:lnTo>
                  <a:lnTo>
                    <a:pt x="3833" y="74368"/>
                  </a:lnTo>
                  <a:lnTo>
                    <a:pt x="1116" y="114988"/>
                  </a:lnTo>
                  <a:lnTo>
                    <a:pt x="197" y="159390"/>
                  </a:lnTo>
                  <a:lnTo>
                    <a:pt x="0" y="176659"/>
                  </a:lnTo>
                  <a:lnTo>
                    <a:pt x="696" y="176174"/>
                  </a:lnTo>
                  <a:lnTo>
                    <a:pt x="3351" y="171872"/>
                  </a:lnTo>
                  <a:lnTo>
                    <a:pt x="12837" y="134140"/>
                  </a:lnTo>
                  <a:lnTo>
                    <a:pt x="20952" y="94755"/>
                  </a:lnTo>
                  <a:lnTo>
                    <a:pt x="32293" y="53688"/>
                  </a:lnTo>
                  <a:lnTo>
                    <a:pt x="48767" y="11998"/>
                  </a:lnTo>
                  <a:lnTo>
                    <a:pt x="57171" y="2715"/>
                  </a:lnTo>
                  <a:lnTo>
                    <a:pt x="61388" y="239"/>
                  </a:lnTo>
                  <a:lnTo>
                    <a:pt x="65610" y="0"/>
                  </a:lnTo>
                  <a:lnTo>
                    <a:pt x="74064" y="3497"/>
                  </a:lnTo>
                  <a:lnTo>
                    <a:pt x="80644" y="13518"/>
                  </a:lnTo>
                  <a:lnTo>
                    <a:pt x="90617" y="49689"/>
                  </a:lnTo>
                  <a:lnTo>
                    <a:pt x="93857" y="85255"/>
                  </a:lnTo>
                  <a:lnTo>
                    <a:pt x="84704" y="125975"/>
                  </a:lnTo>
                  <a:lnTo>
                    <a:pt x="76171" y="15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9">
              <a:extLst>
                <a:ext uri="{FF2B5EF4-FFF2-40B4-BE49-F238E27FC236}">
                  <a16:creationId xmlns:a16="http://schemas.microsoft.com/office/drawing/2014/main" xmlns="" id="{42773641-5FCD-486C-B518-D018364CF3CD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3781675" y="319714"/>
              <a:ext cx="333126" cy="170844"/>
            </a:xfrm>
            <a:custGeom>
              <a:avLst/>
              <a:gdLst/>
              <a:ahLst/>
              <a:cxnLst/>
              <a:rect l="0" t="0" r="0" b="0"/>
              <a:pathLst>
                <a:path w="333126" h="170844">
                  <a:moveTo>
                    <a:pt x="60075" y="29536"/>
                  </a:moveTo>
                  <a:lnTo>
                    <a:pt x="60075" y="29536"/>
                  </a:lnTo>
                  <a:lnTo>
                    <a:pt x="51237" y="29536"/>
                  </a:lnTo>
                  <a:lnTo>
                    <a:pt x="41777" y="32907"/>
                  </a:lnTo>
                  <a:lnTo>
                    <a:pt x="17622" y="53301"/>
                  </a:lnTo>
                  <a:lnTo>
                    <a:pt x="12984" y="63382"/>
                  </a:lnTo>
                  <a:lnTo>
                    <a:pt x="2693" y="106477"/>
                  </a:lnTo>
                  <a:lnTo>
                    <a:pt x="0" y="122293"/>
                  </a:lnTo>
                  <a:lnTo>
                    <a:pt x="1155" y="136378"/>
                  </a:lnTo>
                  <a:lnTo>
                    <a:pt x="9664" y="151575"/>
                  </a:lnTo>
                  <a:lnTo>
                    <a:pt x="15884" y="159579"/>
                  </a:lnTo>
                  <a:lnTo>
                    <a:pt x="32203" y="168472"/>
                  </a:lnTo>
                  <a:lnTo>
                    <a:pt x="41494" y="170843"/>
                  </a:lnTo>
                  <a:lnTo>
                    <a:pt x="59342" y="169715"/>
                  </a:lnTo>
                  <a:lnTo>
                    <a:pt x="100539" y="154122"/>
                  </a:lnTo>
                  <a:lnTo>
                    <a:pt x="143667" y="124884"/>
                  </a:lnTo>
                  <a:lnTo>
                    <a:pt x="183857" y="85869"/>
                  </a:lnTo>
                  <a:lnTo>
                    <a:pt x="212227" y="54694"/>
                  </a:lnTo>
                  <a:lnTo>
                    <a:pt x="233347" y="13538"/>
                  </a:lnTo>
                  <a:lnTo>
                    <a:pt x="235863" y="5257"/>
                  </a:lnTo>
                  <a:lnTo>
                    <a:pt x="235122" y="2767"/>
                  </a:lnTo>
                  <a:lnTo>
                    <a:pt x="233218" y="1106"/>
                  </a:lnTo>
                  <a:lnTo>
                    <a:pt x="230537" y="0"/>
                  </a:lnTo>
                  <a:lnTo>
                    <a:pt x="220032" y="2533"/>
                  </a:lnTo>
                  <a:lnTo>
                    <a:pt x="213280" y="5184"/>
                  </a:lnTo>
                  <a:lnTo>
                    <a:pt x="193663" y="22399"/>
                  </a:lnTo>
                  <a:lnTo>
                    <a:pt x="156680" y="66766"/>
                  </a:lnTo>
                  <a:lnTo>
                    <a:pt x="149878" y="75523"/>
                  </a:lnTo>
                  <a:lnTo>
                    <a:pt x="144203" y="92778"/>
                  </a:lnTo>
                  <a:lnTo>
                    <a:pt x="142936" y="123481"/>
                  </a:lnTo>
                  <a:lnTo>
                    <a:pt x="144949" y="129560"/>
                  </a:lnTo>
                  <a:lnTo>
                    <a:pt x="152830" y="140078"/>
                  </a:lnTo>
                  <a:lnTo>
                    <a:pt x="165270" y="147575"/>
                  </a:lnTo>
                  <a:lnTo>
                    <a:pt x="172538" y="150562"/>
                  </a:lnTo>
                  <a:lnTo>
                    <a:pt x="205074" y="153881"/>
                  </a:lnTo>
                  <a:lnTo>
                    <a:pt x="245168" y="155356"/>
                  </a:lnTo>
                  <a:lnTo>
                    <a:pt x="290130" y="154775"/>
                  </a:lnTo>
                  <a:lnTo>
                    <a:pt x="333125" y="143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0">
              <a:extLst>
                <a:ext uri="{FF2B5EF4-FFF2-40B4-BE49-F238E27FC236}">
                  <a16:creationId xmlns:a16="http://schemas.microsoft.com/office/drawing/2014/main" xmlns="" id="{4C79E12F-4779-41C0-A5E6-91F20FA3304C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977900" y="698500"/>
              <a:ext cx="2952751" cy="355601"/>
            </a:xfrm>
            <a:custGeom>
              <a:avLst/>
              <a:gdLst/>
              <a:ahLst/>
              <a:cxnLst/>
              <a:rect l="0" t="0" r="0" b="0"/>
              <a:pathLst>
                <a:path w="2952751" h="355601">
                  <a:moveTo>
                    <a:pt x="0" y="355600"/>
                  </a:moveTo>
                  <a:lnTo>
                    <a:pt x="0" y="355600"/>
                  </a:lnTo>
                  <a:lnTo>
                    <a:pt x="31985" y="355600"/>
                  </a:lnTo>
                  <a:lnTo>
                    <a:pt x="57307" y="355600"/>
                  </a:lnTo>
                  <a:lnTo>
                    <a:pt x="86888" y="353483"/>
                  </a:lnTo>
                  <a:lnTo>
                    <a:pt x="119309" y="349955"/>
                  </a:lnTo>
                  <a:lnTo>
                    <a:pt x="153622" y="345487"/>
                  </a:lnTo>
                  <a:lnTo>
                    <a:pt x="193432" y="339686"/>
                  </a:lnTo>
                  <a:lnTo>
                    <a:pt x="236904" y="332996"/>
                  </a:lnTo>
                  <a:lnTo>
                    <a:pt x="282820" y="325714"/>
                  </a:lnTo>
                  <a:lnTo>
                    <a:pt x="334596" y="316626"/>
                  </a:lnTo>
                  <a:lnTo>
                    <a:pt x="390281" y="306334"/>
                  </a:lnTo>
                  <a:lnTo>
                    <a:pt x="448571" y="295239"/>
                  </a:lnTo>
                  <a:lnTo>
                    <a:pt x="514242" y="282904"/>
                  </a:lnTo>
                  <a:lnTo>
                    <a:pt x="584833" y="269741"/>
                  </a:lnTo>
                  <a:lnTo>
                    <a:pt x="658705" y="256028"/>
                  </a:lnTo>
                  <a:lnTo>
                    <a:pt x="736881" y="241241"/>
                  </a:lnTo>
                  <a:lnTo>
                    <a:pt x="817926" y="225738"/>
                  </a:lnTo>
                  <a:lnTo>
                    <a:pt x="900884" y="209759"/>
                  </a:lnTo>
                  <a:lnTo>
                    <a:pt x="987939" y="192756"/>
                  </a:lnTo>
                  <a:lnTo>
                    <a:pt x="1077726" y="175071"/>
                  </a:lnTo>
                  <a:lnTo>
                    <a:pt x="1169334" y="156930"/>
                  </a:lnTo>
                  <a:lnTo>
                    <a:pt x="1262862" y="139898"/>
                  </a:lnTo>
                  <a:lnTo>
                    <a:pt x="1357669" y="123604"/>
                  </a:lnTo>
                  <a:lnTo>
                    <a:pt x="1453329" y="107803"/>
                  </a:lnTo>
                  <a:lnTo>
                    <a:pt x="1551675" y="93035"/>
                  </a:lnTo>
                  <a:lnTo>
                    <a:pt x="1651811" y="78957"/>
                  </a:lnTo>
                  <a:lnTo>
                    <a:pt x="1753141" y="65338"/>
                  </a:lnTo>
                  <a:lnTo>
                    <a:pt x="1855266" y="54142"/>
                  </a:lnTo>
                  <a:lnTo>
                    <a:pt x="1957922" y="44561"/>
                  </a:lnTo>
                  <a:lnTo>
                    <a:pt x="2060931" y="36058"/>
                  </a:lnTo>
                  <a:lnTo>
                    <a:pt x="2159238" y="28977"/>
                  </a:lnTo>
                  <a:lnTo>
                    <a:pt x="2254409" y="22846"/>
                  </a:lnTo>
                  <a:lnTo>
                    <a:pt x="2347489" y="17347"/>
                  </a:lnTo>
                  <a:lnTo>
                    <a:pt x="2432120" y="12976"/>
                  </a:lnTo>
                  <a:lnTo>
                    <a:pt x="2511119" y="9356"/>
                  </a:lnTo>
                  <a:lnTo>
                    <a:pt x="2586363" y="6238"/>
                  </a:lnTo>
                  <a:lnTo>
                    <a:pt x="2652047" y="4158"/>
                  </a:lnTo>
                  <a:lnTo>
                    <a:pt x="2711359" y="2772"/>
                  </a:lnTo>
                  <a:lnTo>
                    <a:pt x="2766423" y="1848"/>
                  </a:lnTo>
                  <a:lnTo>
                    <a:pt x="2811598" y="1232"/>
                  </a:lnTo>
                  <a:lnTo>
                    <a:pt x="2850182" y="821"/>
                  </a:lnTo>
                  <a:lnTo>
                    <a:pt x="2884372" y="548"/>
                  </a:lnTo>
                  <a:lnTo>
                    <a:pt x="2952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">
              <a:extLst>
                <a:ext uri="{FF2B5EF4-FFF2-40B4-BE49-F238E27FC236}">
                  <a16:creationId xmlns:a16="http://schemas.microsoft.com/office/drawing/2014/main" xmlns="" id="{8FD4FF3A-A3E6-4A39-B965-EF19B63A8586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1193800" y="717550"/>
              <a:ext cx="2749551" cy="577851"/>
            </a:xfrm>
            <a:custGeom>
              <a:avLst/>
              <a:gdLst/>
              <a:ahLst/>
              <a:cxnLst/>
              <a:rect l="0" t="0" r="0" b="0"/>
              <a:pathLst>
                <a:path w="2749551" h="577851">
                  <a:moveTo>
                    <a:pt x="0" y="577850"/>
                  </a:moveTo>
                  <a:lnTo>
                    <a:pt x="0" y="577850"/>
                  </a:lnTo>
                  <a:lnTo>
                    <a:pt x="44645" y="571108"/>
                  </a:lnTo>
                  <a:lnTo>
                    <a:pt x="67157" y="564889"/>
                  </a:lnTo>
                  <a:lnTo>
                    <a:pt x="94160" y="556509"/>
                  </a:lnTo>
                  <a:lnTo>
                    <a:pt x="124157" y="546689"/>
                  </a:lnTo>
                  <a:lnTo>
                    <a:pt x="161088" y="535204"/>
                  </a:lnTo>
                  <a:lnTo>
                    <a:pt x="202642" y="522608"/>
                  </a:lnTo>
                  <a:lnTo>
                    <a:pt x="247278" y="509272"/>
                  </a:lnTo>
                  <a:lnTo>
                    <a:pt x="298908" y="494031"/>
                  </a:lnTo>
                  <a:lnTo>
                    <a:pt x="355200" y="477521"/>
                  </a:lnTo>
                  <a:lnTo>
                    <a:pt x="414600" y="460164"/>
                  </a:lnTo>
                  <a:lnTo>
                    <a:pt x="481716" y="442243"/>
                  </a:lnTo>
                  <a:lnTo>
                    <a:pt x="553978" y="423945"/>
                  </a:lnTo>
                  <a:lnTo>
                    <a:pt x="629668" y="405397"/>
                  </a:lnTo>
                  <a:lnTo>
                    <a:pt x="711173" y="386681"/>
                  </a:lnTo>
                  <a:lnTo>
                    <a:pt x="796554" y="367854"/>
                  </a:lnTo>
                  <a:lnTo>
                    <a:pt x="884520" y="348953"/>
                  </a:lnTo>
                  <a:lnTo>
                    <a:pt x="975619" y="330707"/>
                  </a:lnTo>
                  <a:lnTo>
                    <a:pt x="1068807" y="312899"/>
                  </a:lnTo>
                  <a:lnTo>
                    <a:pt x="1163388" y="295383"/>
                  </a:lnTo>
                  <a:lnTo>
                    <a:pt x="1257486" y="278766"/>
                  </a:lnTo>
                  <a:lnTo>
                    <a:pt x="1351263" y="262750"/>
                  </a:lnTo>
                  <a:lnTo>
                    <a:pt x="1444826" y="247133"/>
                  </a:lnTo>
                  <a:lnTo>
                    <a:pt x="1536128" y="231783"/>
                  </a:lnTo>
                  <a:lnTo>
                    <a:pt x="1625924" y="216611"/>
                  </a:lnTo>
                  <a:lnTo>
                    <a:pt x="1714716" y="201557"/>
                  </a:lnTo>
                  <a:lnTo>
                    <a:pt x="1800722" y="187288"/>
                  </a:lnTo>
                  <a:lnTo>
                    <a:pt x="1884870" y="173542"/>
                  </a:lnTo>
                  <a:lnTo>
                    <a:pt x="1967780" y="160145"/>
                  </a:lnTo>
                  <a:lnTo>
                    <a:pt x="2045631" y="147685"/>
                  </a:lnTo>
                  <a:lnTo>
                    <a:pt x="2120109" y="135851"/>
                  </a:lnTo>
                  <a:lnTo>
                    <a:pt x="2192339" y="124434"/>
                  </a:lnTo>
                  <a:lnTo>
                    <a:pt x="2260248" y="113295"/>
                  </a:lnTo>
                  <a:lnTo>
                    <a:pt x="2325277" y="102341"/>
                  </a:lnTo>
                  <a:lnTo>
                    <a:pt x="2388385" y="91511"/>
                  </a:lnTo>
                  <a:lnTo>
                    <a:pt x="2443156" y="81468"/>
                  </a:lnTo>
                  <a:lnTo>
                    <a:pt x="2492371" y="71951"/>
                  </a:lnTo>
                  <a:lnTo>
                    <a:pt x="2537880" y="62784"/>
                  </a:lnTo>
                  <a:lnTo>
                    <a:pt x="2577392" y="53850"/>
                  </a:lnTo>
                  <a:lnTo>
                    <a:pt x="2612906" y="45073"/>
                  </a:lnTo>
                  <a:lnTo>
                    <a:pt x="2645754" y="36398"/>
                  </a:lnTo>
                  <a:lnTo>
                    <a:pt x="2671886" y="28499"/>
                  </a:lnTo>
                  <a:lnTo>
                    <a:pt x="2712210" y="14077"/>
                  </a:lnTo>
                  <a:lnTo>
                    <a:pt x="274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2">
              <a:extLst>
                <a:ext uri="{FF2B5EF4-FFF2-40B4-BE49-F238E27FC236}">
                  <a16:creationId xmlns:a16="http://schemas.microsoft.com/office/drawing/2014/main" xmlns="" id="{91376E4D-2AC5-4EE3-AD80-5E25D68394F2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4178300" y="330462"/>
              <a:ext cx="12701" cy="12439"/>
            </a:xfrm>
            <a:custGeom>
              <a:avLst/>
              <a:gdLst/>
              <a:ahLst/>
              <a:cxnLst/>
              <a:rect l="0" t="0" r="0" b="0"/>
              <a:pathLst>
                <a:path w="12701" h="12439">
                  <a:moveTo>
                    <a:pt x="0" y="6088"/>
                  </a:moveTo>
                  <a:lnTo>
                    <a:pt x="0" y="6088"/>
                  </a:lnTo>
                  <a:lnTo>
                    <a:pt x="3371" y="2717"/>
                  </a:lnTo>
                  <a:lnTo>
                    <a:pt x="6907" y="1062"/>
                  </a:lnTo>
                  <a:lnTo>
                    <a:pt x="11555" y="0"/>
                  </a:lnTo>
                  <a:lnTo>
                    <a:pt x="12700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">
              <a:extLst>
                <a:ext uri="{FF2B5EF4-FFF2-40B4-BE49-F238E27FC236}">
                  <a16:creationId xmlns:a16="http://schemas.microsoft.com/office/drawing/2014/main" xmlns="" id="{C26B6A89-9649-4A9E-95A0-DE8B213695DF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4181279" y="463550"/>
              <a:ext cx="9722" cy="12701"/>
            </a:xfrm>
            <a:custGeom>
              <a:avLst/>
              <a:gdLst/>
              <a:ahLst/>
              <a:cxnLst/>
              <a:rect l="0" t="0" r="0" b="0"/>
              <a:pathLst>
                <a:path w="97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418" y="7630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4">
            <a:extLst>
              <a:ext uri="{FF2B5EF4-FFF2-40B4-BE49-F238E27FC236}">
                <a16:creationId xmlns:a16="http://schemas.microsoft.com/office/drawing/2014/main" xmlns="" id="{C0F20152-2D13-48DF-919E-2B84BE0BF2CC}"/>
              </a:ext>
            </a:extLst>
          </p:cNvPr>
          <p:cNvGrpSpPr/>
          <p:nvPr/>
        </p:nvGrpSpPr>
        <p:grpSpPr>
          <a:xfrm>
            <a:off x="1853460" y="1538403"/>
            <a:ext cx="321193" cy="375274"/>
            <a:chOff x="1853460" y="1538403"/>
            <a:chExt cx="321193" cy="375274"/>
          </a:xfrm>
        </p:grpSpPr>
        <p:sp>
          <p:nvSpPr>
            <p:cNvPr id="29" name="SMARTInkShape-24">
              <a:extLst>
                <a:ext uri="{FF2B5EF4-FFF2-40B4-BE49-F238E27FC236}">
                  <a16:creationId xmlns:a16="http://schemas.microsoft.com/office/drawing/2014/main" xmlns="" id="{C0CAEE52-A0F7-409C-A4E2-B5C27C058074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1879600" y="1606812"/>
              <a:ext cx="44451" cy="306865"/>
            </a:xfrm>
            <a:custGeom>
              <a:avLst/>
              <a:gdLst/>
              <a:ahLst/>
              <a:cxnLst/>
              <a:rect l="0" t="0" r="0" b="0"/>
              <a:pathLst>
                <a:path w="44451" h="306865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11537" y="39433"/>
                  </a:lnTo>
                  <a:lnTo>
                    <a:pt x="21371" y="78214"/>
                  </a:lnTo>
                  <a:lnTo>
                    <a:pt x="26667" y="111521"/>
                  </a:lnTo>
                  <a:lnTo>
                    <a:pt x="29490" y="151255"/>
                  </a:lnTo>
                  <a:lnTo>
                    <a:pt x="31451" y="192668"/>
                  </a:lnTo>
                  <a:lnTo>
                    <a:pt x="34675" y="229888"/>
                  </a:lnTo>
                  <a:lnTo>
                    <a:pt x="33714" y="272463"/>
                  </a:lnTo>
                  <a:lnTo>
                    <a:pt x="31922" y="306864"/>
                  </a:lnTo>
                  <a:lnTo>
                    <a:pt x="44450" y="272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5">
              <a:extLst>
                <a:ext uri="{FF2B5EF4-FFF2-40B4-BE49-F238E27FC236}">
                  <a16:creationId xmlns:a16="http://schemas.microsoft.com/office/drawing/2014/main" xmlns="" id="{E706C37C-FA1E-429E-A28C-B78DE94B4C79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1853460" y="1538403"/>
              <a:ext cx="321193" cy="373236"/>
            </a:xfrm>
            <a:custGeom>
              <a:avLst/>
              <a:gdLst/>
              <a:ahLst/>
              <a:cxnLst/>
              <a:rect l="0" t="0" r="0" b="0"/>
              <a:pathLst>
                <a:path w="321193" h="373236">
                  <a:moveTo>
                    <a:pt x="51540" y="93547"/>
                  </a:moveTo>
                  <a:lnTo>
                    <a:pt x="51540" y="93547"/>
                  </a:lnTo>
                  <a:lnTo>
                    <a:pt x="16187" y="81337"/>
                  </a:lnTo>
                  <a:lnTo>
                    <a:pt x="5724" y="73774"/>
                  </a:lnTo>
                  <a:lnTo>
                    <a:pt x="1946" y="69782"/>
                  </a:lnTo>
                  <a:lnTo>
                    <a:pt x="133" y="65709"/>
                  </a:lnTo>
                  <a:lnTo>
                    <a:pt x="0" y="57421"/>
                  </a:lnTo>
                  <a:lnTo>
                    <a:pt x="4174" y="49034"/>
                  </a:lnTo>
                  <a:lnTo>
                    <a:pt x="7262" y="44821"/>
                  </a:lnTo>
                  <a:lnTo>
                    <a:pt x="35206" y="28780"/>
                  </a:lnTo>
                  <a:lnTo>
                    <a:pt x="81508" y="13993"/>
                  </a:lnTo>
                  <a:lnTo>
                    <a:pt x="118952" y="6919"/>
                  </a:lnTo>
                  <a:lnTo>
                    <a:pt x="158406" y="2129"/>
                  </a:lnTo>
                  <a:lnTo>
                    <a:pt x="197108" y="0"/>
                  </a:lnTo>
                  <a:lnTo>
                    <a:pt x="233595" y="6580"/>
                  </a:lnTo>
                  <a:lnTo>
                    <a:pt x="266509" y="21028"/>
                  </a:lnTo>
                  <a:lnTo>
                    <a:pt x="292896" y="43913"/>
                  </a:lnTo>
                  <a:lnTo>
                    <a:pt x="317473" y="91305"/>
                  </a:lnTo>
                  <a:lnTo>
                    <a:pt x="321192" y="130886"/>
                  </a:lnTo>
                  <a:lnTo>
                    <a:pt x="316024" y="172936"/>
                  </a:lnTo>
                  <a:lnTo>
                    <a:pt x="301968" y="212792"/>
                  </a:lnTo>
                  <a:lnTo>
                    <a:pt x="280199" y="251673"/>
                  </a:lnTo>
                  <a:lnTo>
                    <a:pt x="254061" y="288003"/>
                  </a:lnTo>
                  <a:lnTo>
                    <a:pt x="210167" y="330845"/>
                  </a:lnTo>
                  <a:lnTo>
                    <a:pt x="175663" y="352353"/>
                  </a:lnTo>
                  <a:lnTo>
                    <a:pt x="130650" y="370216"/>
                  </a:lnTo>
                  <a:lnTo>
                    <a:pt x="100615" y="373235"/>
                  </a:lnTo>
                  <a:lnTo>
                    <a:pt x="89109" y="369312"/>
                  </a:lnTo>
                  <a:lnTo>
                    <a:pt x="85052" y="366290"/>
                  </a:lnTo>
                  <a:lnTo>
                    <a:pt x="83054" y="363570"/>
                  </a:lnTo>
                  <a:lnTo>
                    <a:pt x="82427" y="361051"/>
                  </a:lnTo>
                  <a:lnTo>
                    <a:pt x="83290" y="353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5">
            <a:extLst>
              <a:ext uri="{FF2B5EF4-FFF2-40B4-BE49-F238E27FC236}">
                <a16:creationId xmlns:a16="http://schemas.microsoft.com/office/drawing/2014/main" xmlns="" id="{F07D9BC6-E296-469A-91CE-0E915152BBEB}"/>
              </a:ext>
            </a:extLst>
          </p:cNvPr>
          <p:cNvGrpSpPr/>
          <p:nvPr/>
        </p:nvGrpSpPr>
        <p:grpSpPr>
          <a:xfrm>
            <a:off x="2343150" y="1205161"/>
            <a:ext cx="1993901" cy="647948"/>
            <a:chOff x="2343150" y="1205161"/>
            <a:chExt cx="1993901" cy="647948"/>
          </a:xfrm>
        </p:grpSpPr>
        <p:sp>
          <p:nvSpPr>
            <p:cNvPr id="32" name="SMARTInkShape-26">
              <a:extLst>
                <a:ext uri="{FF2B5EF4-FFF2-40B4-BE49-F238E27FC236}">
                  <a16:creationId xmlns:a16="http://schemas.microsoft.com/office/drawing/2014/main" xmlns="" id="{A6488AD7-7908-4854-B981-8D92077BF12A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2400300" y="1666940"/>
              <a:ext cx="146051" cy="9461"/>
            </a:xfrm>
            <a:custGeom>
              <a:avLst/>
              <a:gdLst/>
              <a:ahLst/>
              <a:cxnLst/>
              <a:rect l="0" t="0" r="0" b="0"/>
              <a:pathLst>
                <a:path w="146051" h="9461">
                  <a:moveTo>
                    <a:pt x="0" y="9460"/>
                  </a:moveTo>
                  <a:lnTo>
                    <a:pt x="0" y="9460"/>
                  </a:lnTo>
                  <a:lnTo>
                    <a:pt x="41427" y="4434"/>
                  </a:lnTo>
                  <a:lnTo>
                    <a:pt x="84461" y="0"/>
                  </a:lnTo>
                  <a:lnTo>
                    <a:pt x="129494" y="1764"/>
                  </a:lnTo>
                  <a:lnTo>
                    <a:pt x="146050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7">
              <a:extLst>
                <a:ext uri="{FF2B5EF4-FFF2-40B4-BE49-F238E27FC236}">
                  <a16:creationId xmlns:a16="http://schemas.microsoft.com/office/drawing/2014/main" xmlns="" id="{21CE3CEC-DD40-4FC2-AE04-547BC330AE94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2415979" y="1758950"/>
              <a:ext cx="193872" cy="28153"/>
            </a:xfrm>
            <a:custGeom>
              <a:avLst/>
              <a:gdLst/>
              <a:ahLst/>
              <a:cxnLst/>
              <a:rect l="0" t="0" r="0" b="0"/>
              <a:pathLst>
                <a:path w="193872" h="28153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418" y="24119"/>
                  </a:lnTo>
                  <a:lnTo>
                    <a:pt x="4646" y="27888"/>
                  </a:lnTo>
                  <a:lnTo>
                    <a:pt x="13110" y="28152"/>
                  </a:lnTo>
                  <a:lnTo>
                    <a:pt x="53468" y="20693"/>
                  </a:lnTo>
                  <a:lnTo>
                    <a:pt x="92455" y="14676"/>
                  </a:lnTo>
                  <a:lnTo>
                    <a:pt x="135286" y="8425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8">
              <a:extLst>
                <a:ext uri="{FF2B5EF4-FFF2-40B4-BE49-F238E27FC236}">
                  <a16:creationId xmlns:a16="http://schemas.microsoft.com/office/drawing/2014/main" xmlns="" id="{31F55D2D-2B80-4495-8DCC-40140C753B26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2802503" y="1430132"/>
              <a:ext cx="131198" cy="422977"/>
            </a:xfrm>
            <a:custGeom>
              <a:avLst/>
              <a:gdLst/>
              <a:ahLst/>
              <a:cxnLst/>
              <a:rect l="0" t="0" r="0" b="0"/>
              <a:pathLst>
                <a:path w="131198" h="422977">
                  <a:moveTo>
                    <a:pt x="131197" y="55768"/>
                  </a:moveTo>
                  <a:lnTo>
                    <a:pt x="131197" y="55768"/>
                  </a:lnTo>
                  <a:lnTo>
                    <a:pt x="121763" y="44923"/>
                  </a:lnTo>
                  <a:lnTo>
                    <a:pt x="106811" y="20447"/>
                  </a:lnTo>
                  <a:lnTo>
                    <a:pt x="90763" y="8052"/>
                  </a:lnTo>
                  <a:lnTo>
                    <a:pt x="77510" y="1727"/>
                  </a:lnTo>
                  <a:lnTo>
                    <a:pt x="66414" y="0"/>
                  </a:lnTo>
                  <a:lnTo>
                    <a:pt x="56308" y="2995"/>
                  </a:lnTo>
                  <a:lnTo>
                    <a:pt x="38323" y="16416"/>
                  </a:lnTo>
                  <a:lnTo>
                    <a:pt x="28811" y="31878"/>
                  </a:lnTo>
                  <a:lnTo>
                    <a:pt x="27602" y="43739"/>
                  </a:lnTo>
                  <a:lnTo>
                    <a:pt x="30121" y="56772"/>
                  </a:lnTo>
                  <a:lnTo>
                    <a:pt x="47157" y="96395"/>
                  </a:lnTo>
                  <a:lnTo>
                    <a:pt x="66158" y="134990"/>
                  </a:lnTo>
                  <a:lnTo>
                    <a:pt x="76178" y="165319"/>
                  </a:lnTo>
                  <a:lnTo>
                    <a:pt x="75776" y="187711"/>
                  </a:lnTo>
                  <a:lnTo>
                    <a:pt x="71052" y="197430"/>
                  </a:lnTo>
                  <a:lnTo>
                    <a:pt x="60459" y="206867"/>
                  </a:lnTo>
                  <a:lnTo>
                    <a:pt x="52486" y="211118"/>
                  </a:lnTo>
                  <a:lnTo>
                    <a:pt x="44238" y="213007"/>
                  </a:lnTo>
                  <a:lnTo>
                    <a:pt x="42180" y="212805"/>
                  </a:lnTo>
                  <a:lnTo>
                    <a:pt x="41514" y="211965"/>
                  </a:lnTo>
                  <a:lnTo>
                    <a:pt x="41775" y="210699"/>
                  </a:lnTo>
                  <a:lnTo>
                    <a:pt x="45828" y="207412"/>
                  </a:lnTo>
                  <a:lnTo>
                    <a:pt x="48884" y="205547"/>
                  </a:lnTo>
                  <a:lnTo>
                    <a:pt x="52333" y="205009"/>
                  </a:lnTo>
                  <a:lnTo>
                    <a:pt x="80665" y="209209"/>
                  </a:lnTo>
                  <a:lnTo>
                    <a:pt x="90159" y="214745"/>
                  </a:lnTo>
                  <a:lnTo>
                    <a:pt x="100066" y="225796"/>
                  </a:lnTo>
                  <a:lnTo>
                    <a:pt x="104099" y="244749"/>
                  </a:lnTo>
                  <a:lnTo>
                    <a:pt x="101923" y="264868"/>
                  </a:lnTo>
                  <a:lnTo>
                    <a:pt x="74025" y="305798"/>
                  </a:lnTo>
                  <a:lnTo>
                    <a:pt x="51227" y="333992"/>
                  </a:lnTo>
                  <a:lnTo>
                    <a:pt x="13134" y="375935"/>
                  </a:lnTo>
                  <a:lnTo>
                    <a:pt x="2690" y="393422"/>
                  </a:lnTo>
                  <a:lnTo>
                    <a:pt x="0" y="405508"/>
                  </a:lnTo>
                  <a:lnTo>
                    <a:pt x="693" y="410284"/>
                  </a:lnTo>
                  <a:lnTo>
                    <a:pt x="2566" y="414173"/>
                  </a:lnTo>
                  <a:lnTo>
                    <a:pt x="5227" y="417471"/>
                  </a:lnTo>
                  <a:lnTo>
                    <a:pt x="15708" y="421136"/>
                  </a:lnTo>
                  <a:lnTo>
                    <a:pt x="58630" y="422976"/>
                  </a:lnTo>
                  <a:lnTo>
                    <a:pt x="99447" y="417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9">
              <a:extLst>
                <a:ext uri="{FF2B5EF4-FFF2-40B4-BE49-F238E27FC236}">
                  <a16:creationId xmlns:a16="http://schemas.microsoft.com/office/drawing/2014/main" xmlns="" id="{52F149D6-D61C-4EFE-A3C3-CC84B3395364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2355850" y="14097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16424" y="54801"/>
                  </a:lnTo>
                  <a:lnTo>
                    <a:pt x="18977" y="69938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0">
              <a:extLst>
                <a:ext uri="{FF2B5EF4-FFF2-40B4-BE49-F238E27FC236}">
                  <a16:creationId xmlns:a16="http://schemas.microsoft.com/office/drawing/2014/main" xmlns="" id="{9DA34734-2705-40E0-BE92-51CB331FA3CA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2343150" y="13208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1">
              <a:extLst>
                <a:ext uri="{FF2B5EF4-FFF2-40B4-BE49-F238E27FC236}">
                  <a16:creationId xmlns:a16="http://schemas.microsoft.com/office/drawing/2014/main" xmlns="" id="{5493DF4C-3D45-4E67-8C62-C6B121BD50CD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2419350" y="13779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12060" y="54801"/>
                  </a:lnTo>
                  <a:lnTo>
                    <a:pt x="13216" y="69938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2">
              <a:extLst>
                <a:ext uri="{FF2B5EF4-FFF2-40B4-BE49-F238E27FC236}">
                  <a16:creationId xmlns:a16="http://schemas.microsoft.com/office/drawing/2014/main" xmlns="" id="{1B1A2271-48B5-44A0-B119-1E10C1C1C0F8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2420233" y="1328033"/>
              <a:ext cx="5468" cy="5468"/>
            </a:xfrm>
            <a:custGeom>
              <a:avLst/>
              <a:gdLst/>
              <a:ahLst/>
              <a:cxnLst/>
              <a:rect l="0" t="0" r="0" b="0"/>
              <a:pathLst>
                <a:path w="5468" h="54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3">
              <a:extLst>
                <a:ext uri="{FF2B5EF4-FFF2-40B4-BE49-F238E27FC236}">
                  <a16:creationId xmlns:a16="http://schemas.microsoft.com/office/drawing/2014/main" xmlns="" id="{993F7A3B-6F44-446F-A527-FE694870651E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2509773" y="1205161"/>
              <a:ext cx="87378" cy="221522"/>
            </a:xfrm>
            <a:custGeom>
              <a:avLst/>
              <a:gdLst/>
              <a:ahLst/>
              <a:cxnLst/>
              <a:rect l="0" t="0" r="0" b="0"/>
              <a:pathLst>
                <a:path w="87378" h="221522">
                  <a:moveTo>
                    <a:pt x="55627" y="128339"/>
                  </a:moveTo>
                  <a:lnTo>
                    <a:pt x="55627" y="128339"/>
                  </a:lnTo>
                  <a:lnTo>
                    <a:pt x="25741" y="131710"/>
                  </a:lnTo>
                  <a:lnTo>
                    <a:pt x="20181" y="134820"/>
                  </a:lnTo>
                  <a:lnTo>
                    <a:pt x="12121" y="143919"/>
                  </a:lnTo>
                  <a:lnTo>
                    <a:pt x="3617" y="160942"/>
                  </a:lnTo>
                  <a:lnTo>
                    <a:pt x="0" y="182763"/>
                  </a:lnTo>
                  <a:lnTo>
                    <a:pt x="2299" y="203731"/>
                  </a:lnTo>
                  <a:lnTo>
                    <a:pt x="7449" y="216608"/>
                  </a:lnTo>
                  <a:lnTo>
                    <a:pt x="10808" y="218935"/>
                  </a:lnTo>
                  <a:lnTo>
                    <a:pt x="20185" y="221521"/>
                  </a:lnTo>
                  <a:lnTo>
                    <a:pt x="24943" y="220799"/>
                  </a:lnTo>
                  <a:lnTo>
                    <a:pt x="33994" y="216234"/>
                  </a:lnTo>
                  <a:lnTo>
                    <a:pt x="47022" y="202360"/>
                  </a:lnTo>
                  <a:lnTo>
                    <a:pt x="56448" y="174730"/>
                  </a:lnTo>
                  <a:lnTo>
                    <a:pt x="63710" y="129620"/>
                  </a:lnTo>
                  <a:lnTo>
                    <a:pt x="64393" y="92455"/>
                  </a:lnTo>
                  <a:lnTo>
                    <a:pt x="61640" y="55240"/>
                  </a:lnTo>
                  <a:lnTo>
                    <a:pt x="52156" y="14017"/>
                  </a:lnTo>
                  <a:lnTo>
                    <a:pt x="44442" y="389"/>
                  </a:lnTo>
                  <a:lnTo>
                    <a:pt x="38998" y="0"/>
                  </a:lnTo>
                  <a:lnTo>
                    <a:pt x="25423" y="8975"/>
                  </a:lnTo>
                  <a:lnTo>
                    <a:pt x="17509" y="26605"/>
                  </a:lnTo>
                  <a:lnTo>
                    <a:pt x="15402" y="49257"/>
                  </a:lnTo>
                  <a:lnTo>
                    <a:pt x="22856" y="89072"/>
                  </a:lnTo>
                  <a:lnTo>
                    <a:pt x="38156" y="127993"/>
                  </a:lnTo>
                  <a:lnTo>
                    <a:pt x="56800" y="165631"/>
                  </a:lnTo>
                  <a:lnTo>
                    <a:pt x="87377" y="210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4">
              <a:extLst>
                <a:ext uri="{FF2B5EF4-FFF2-40B4-BE49-F238E27FC236}">
                  <a16:creationId xmlns:a16="http://schemas.microsoft.com/office/drawing/2014/main" xmlns="" id="{0DADE1A3-19C4-412D-B5ED-9B69192D3EDC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3041650" y="1527454"/>
              <a:ext cx="184151" cy="212447"/>
            </a:xfrm>
            <a:custGeom>
              <a:avLst/>
              <a:gdLst/>
              <a:ahLst/>
              <a:cxnLst/>
              <a:rect l="0" t="0" r="0" b="0"/>
              <a:pathLst>
                <a:path w="184151" h="212447">
                  <a:moveTo>
                    <a:pt x="0" y="15596"/>
                  </a:moveTo>
                  <a:lnTo>
                    <a:pt x="0" y="15596"/>
                  </a:lnTo>
                  <a:lnTo>
                    <a:pt x="0" y="6758"/>
                  </a:lnTo>
                  <a:lnTo>
                    <a:pt x="1882" y="2731"/>
                  </a:lnTo>
                  <a:lnTo>
                    <a:pt x="3371" y="669"/>
                  </a:lnTo>
                  <a:lnTo>
                    <a:pt x="5069" y="0"/>
                  </a:lnTo>
                  <a:lnTo>
                    <a:pt x="6907" y="260"/>
                  </a:lnTo>
                  <a:lnTo>
                    <a:pt x="8838" y="1138"/>
                  </a:lnTo>
                  <a:lnTo>
                    <a:pt x="50742" y="46131"/>
                  </a:lnTo>
                  <a:lnTo>
                    <a:pt x="80259" y="81323"/>
                  </a:lnTo>
                  <a:lnTo>
                    <a:pt x="114091" y="122011"/>
                  </a:lnTo>
                  <a:lnTo>
                    <a:pt x="142617" y="160485"/>
                  </a:lnTo>
                  <a:lnTo>
                    <a:pt x="175980" y="206135"/>
                  </a:lnTo>
                  <a:lnTo>
                    <a:pt x="180519" y="211287"/>
                  </a:lnTo>
                  <a:lnTo>
                    <a:pt x="184150" y="212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5">
              <a:extLst>
                <a:ext uri="{FF2B5EF4-FFF2-40B4-BE49-F238E27FC236}">
                  <a16:creationId xmlns:a16="http://schemas.microsoft.com/office/drawing/2014/main" xmlns="" id="{40412B28-4774-4F87-9E78-F8030F43A5A3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3054350" y="1496118"/>
              <a:ext cx="177801" cy="275533"/>
            </a:xfrm>
            <a:custGeom>
              <a:avLst/>
              <a:gdLst/>
              <a:ahLst/>
              <a:cxnLst/>
              <a:rect l="0" t="0" r="0" b="0"/>
              <a:pathLst>
                <a:path w="177801" h="275533">
                  <a:moveTo>
                    <a:pt x="177800" y="15182"/>
                  </a:moveTo>
                  <a:lnTo>
                    <a:pt x="177800" y="15182"/>
                  </a:lnTo>
                  <a:lnTo>
                    <a:pt x="177800" y="8440"/>
                  </a:lnTo>
                  <a:lnTo>
                    <a:pt x="175919" y="3248"/>
                  </a:lnTo>
                  <a:lnTo>
                    <a:pt x="174429" y="876"/>
                  </a:lnTo>
                  <a:lnTo>
                    <a:pt x="173436" y="0"/>
                  </a:lnTo>
                  <a:lnTo>
                    <a:pt x="172774" y="122"/>
                  </a:lnTo>
                  <a:lnTo>
                    <a:pt x="170627" y="2844"/>
                  </a:lnTo>
                  <a:lnTo>
                    <a:pt x="161485" y="14427"/>
                  </a:lnTo>
                  <a:lnTo>
                    <a:pt x="138248" y="58810"/>
                  </a:lnTo>
                  <a:lnTo>
                    <a:pt x="113308" y="105174"/>
                  </a:lnTo>
                  <a:lnTo>
                    <a:pt x="89390" y="143211"/>
                  </a:lnTo>
                  <a:lnTo>
                    <a:pt x="60274" y="184742"/>
                  </a:lnTo>
                  <a:lnTo>
                    <a:pt x="31422" y="223466"/>
                  </a:lnTo>
                  <a:lnTo>
                    <a:pt x="4373" y="269068"/>
                  </a:lnTo>
                  <a:lnTo>
                    <a:pt x="0" y="275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6">
              <a:extLst>
                <a:ext uri="{FF2B5EF4-FFF2-40B4-BE49-F238E27FC236}">
                  <a16:creationId xmlns:a16="http://schemas.microsoft.com/office/drawing/2014/main" xmlns="" id="{E9CF2FA7-EFED-4D73-9171-E2B663238EAE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3302000" y="16827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18658" y="3371"/>
                  </a:lnTo>
                  <a:lnTo>
                    <a:pt x="13466" y="8789"/>
                  </a:lnTo>
                  <a:lnTo>
                    <a:pt x="6577" y="21654"/>
                  </a:lnTo>
                  <a:lnTo>
                    <a:pt x="2923" y="3361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7">
              <a:extLst>
                <a:ext uri="{FF2B5EF4-FFF2-40B4-BE49-F238E27FC236}">
                  <a16:creationId xmlns:a16="http://schemas.microsoft.com/office/drawing/2014/main" xmlns="" id="{47629BDA-7E76-4BFE-B865-D90E1A1B76F6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3409950" y="175895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17026" y="4401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8">
              <a:extLst>
                <a:ext uri="{FF2B5EF4-FFF2-40B4-BE49-F238E27FC236}">
                  <a16:creationId xmlns:a16="http://schemas.microsoft.com/office/drawing/2014/main" xmlns="" id="{C749006D-5CBE-460B-854D-84136418F8BC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3594100" y="1477068"/>
              <a:ext cx="190501" cy="262833"/>
            </a:xfrm>
            <a:custGeom>
              <a:avLst/>
              <a:gdLst/>
              <a:ahLst/>
              <a:cxnLst/>
              <a:rect l="0" t="0" r="0" b="0"/>
              <a:pathLst>
                <a:path w="190501" h="262833">
                  <a:moveTo>
                    <a:pt x="0" y="15182"/>
                  </a:moveTo>
                  <a:lnTo>
                    <a:pt x="0" y="15182"/>
                  </a:lnTo>
                  <a:lnTo>
                    <a:pt x="0" y="8440"/>
                  </a:lnTo>
                  <a:lnTo>
                    <a:pt x="1882" y="3248"/>
                  </a:lnTo>
                  <a:lnTo>
                    <a:pt x="3371" y="876"/>
                  </a:lnTo>
                  <a:lnTo>
                    <a:pt x="5069" y="0"/>
                  </a:lnTo>
                  <a:lnTo>
                    <a:pt x="6907" y="122"/>
                  </a:lnTo>
                  <a:lnTo>
                    <a:pt x="8838" y="909"/>
                  </a:lnTo>
                  <a:lnTo>
                    <a:pt x="40150" y="30133"/>
                  </a:lnTo>
                  <a:lnTo>
                    <a:pt x="74070" y="74737"/>
                  </a:lnTo>
                  <a:lnTo>
                    <a:pt x="100891" y="116710"/>
                  </a:lnTo>
                  <a:lnTo>
                    <a:pt x="133610" y="163171"/>
                  </a:lnTo>
                  <a:lnTo>
                    <a:pt x="161100" y="203669"/>
                  </a:lnTo>
                  <a:lnTo>
                    <a:pt x="184066" y="245553"/>
                  </a:lnTo>
                  <a:lnTo>
                    <a:pt x="190500" y="262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9">
              <a:extLst>
                <a:ext uri="{FF2B5EF4-FFF2-40B4-BE49-F238E27FC236}">
                  <a16:creationId xmlns:a16="http://schemas.microsoft.com/office/drawing/2014/main" xmlns="" id="{C4F0BCC6-F02C-4E2A-B7E2-168B67393492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3670300" y="1456842"/>
              <a:ext cx="133351" cy="302109"/>
            </a:xfrm>
            <a:custGeom>
              <a:avLst/>
              <a:gdLst/>
              <a:ahLst/>
              <a:cxnLst/>
              <a:rect l="0" t="0" r="0" b="0"/>
              <a:pathLst>
                <a:path w="133351" h="302109">
                  <a:moveTo>
                    <a:pt x="133350" y="3658"/>
                  </a:moveTo>
                  <a:lnTo>
                    <a:pt x="133350" y="3658"/>
                  </a:lnTo>
                  <a:lnTo>
                    <a:pt x="133350" y="287"/>
                  </a:lnTo>
                  <a:lnTo>
                    <a:pt x="132644" y="0"/>
                  </a:lnTo>
                  <a:lnTo>
                    <a:pt x="129979" y="1562"/>
                  </a:lnTo>
                  <a:lnTo>
                    <a:pt x="102843" y="45569"/>
                  </a:lnTo>
                  <a:lnTo>
                    <a:pt x="82918" y="87729"/>
                  </a:lnTo>
                  <a:lnTo>
                    <a:pt x="68132" y="119575"/>
                  </a:lnTo>
                  <a:lnTo>
                    <a:pt x="52153" y="153249"/>
                  </a:lnTo>
                  <a:lnTo>
                    <a:pt x="35644" y="189382"/>
                  </a:lnTo>
                  <a:lnTo>
                    <a:pt x="17225" y="235311"/>
                  </a:lnTo>
                  <a:lnTo>
                    <a:pt x="6201" y="275731"/>
                  </a:lnTo>
                  <a:lnTo>
                    <a:pt x="0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0">
              <a:extLst>
                <a:ext uri="{FF2B5EF4-FFF2-40B4-BE49-F238E27FC236}">
                  <a16:creationId xmlns:a16="http://schemas.microsoft.com/office/drawing/2014/main" xmlns="" id="{33031FD3-2384-4960-BA01-D6D5A44116EE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3848100" y="1690982"/>
              <a:ext cx="88901" cy="86874"/>
            </a:xfrm>
            <a:custGeom>
              <a:avLst/>
              <a:gdLst/>
              <a:ahLst/>
              <a:cxnLst/>
              <a:rect l="0" t="0" r="0" b="0"/>
              <a:pathLst>
                <a:path w="88901" h="86874">
                  <a:moveTo>
                    <a:pt x="0" y="10818"/>
                  </a:moveTo>
                  <a:lnTo>
                    <a:pt x="0" y="10818"/>
                  </a:lnTo>
                  <a:lnTo>
                    <a:pt x="3371" y="4076"/>
                  </a:lnTo>
                  <a:lnTo>
                    <a:pt x="14433" y="766"/>
                  </a:lnTo>
                  <a:lnTo>
                    <a:pt x="28992" y="0"/>
                  </a:lnTo>
                  <a:lnTo>
                    <a:pt x="40167" y="2012"/>
                  </a:lnTo>
                  <a:lnTo>
                    <a:pt x="43711" y="4947"/>
                  </a:lnTo>
                  <a:lnTo>
                    <a:pt x="47649" y="13853"/>
                  </a:lnTo>
                  <a:lnTo>
                    <a:pt x="47289" y="18486"/>
                  </a:lnTo>
                  <a:lnTo>
                    <a:pt x="32847" y="43717"/>
                  </a:lnTo>
                  <a:lnTo>
                    <a:pt x="9949" y="75549"/>
                  </a:lnTo>
                  <a:lnTo>
                    <a:pt x="7950" y="81450"/>
                  </a:lnTo>
                  <a:lnTo>
                    <a:pt x="8122" y="83306"/>
                  </a:lnTo>
                  <a:lnTo>
                    <a:pt x="8942" y="84543"/>
                  </a:lnTo>
                  <a:lnTo>
                    <a:pt x="10195" y="85368"/>
                  </a:lnTo>
                  <a:lnTo>
                    <a:pt x="42366" y="86873"/>
                  </a:lnTo>
                  <a:lnTo>
                    <a:pt x="88900" y="80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1">
              <a:extLst>
                <a:ext uri="{FF2B5EF4-FFF2-40B4-BE49-F238E27FC236}">
                  <a16:creationId xmlns:a16="http://schemas.microsoft.com/office/drawing/2014/main" xmlns="" id="{96CA7D11-3372-44B6-BCD3-802ACBAC9E66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3996177" y="1765300"/>
              <a:ext cx="23374" cy="25401"/>
            </a:xfrm>
            <a:custGeom>
              <a:avLst/>
              <a:gdLst/>
              <a:ahLst/>
              <a:cxnLst/>
              <a:rect l="0" t="0" r="0" b="0"/>
              <a:pathLst>
                <a:path w="23374" h="25401">
                  <a:moveTo>
                    <a:pt x="17023" y="0"/>
                  </a:moveTo>
                  <a:lnTo>
                    <a:pt x="17023" y="0"/>
                  </a:lnTo>
                  <a:lnTo>
                    <a:pt x="2533" y="15195"/>
                  </a:lnTo>
                  <a:lnTo>
                    <a:pt x="0" y="20394"/>
                  </a:lnTo>
                  <a:lnTo>
                    <a:pt x="30" y="22063"/>
                  </a:lnTo>
                  <a:lnTo>
                    <a:pt x="755" y="23175"/>
                  </a:lnTo>
                  <a:lnTo>
                    <a:pt x="1944" y="23917"/>
                  </a:lnTo>
                  <a:lnTo>
                    <a:pt x="2337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2">
              <a:extLst>
                <a:ext uri="{FF2B5EF4-FFF2-40B4-BE49-F238E27FC236}">
                  <a16:creationId xmlns:a16="http://schemas.microsoft.com/office/drawing/2014/main" xmlns="" id="{35E6D957-0D54-45AE-B4A2-942474F9A5C4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4197350" y="17272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46288" y="4744"/>
                  </a:lnTo>
                  <a:lnTo>
                    <a:pt x="86982" y="62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6">
            <a:extLst>
              <a:ext uri="{FF2B5EF4-FFF2-40B4-BE49-F238E27FC236}">
                <a16:creationId xmlns:a16="http://schemas.microsoft.com/office/drawing/2014/main" xmlns="" id="{71D9493D-F1B3-4AFF-8707-D040C82119D8}"/>
              </a:ext>
            </a:extLst>
          </p:cNvPr>
          <p:cNvGrpSpPr/>
          <p:nvPr/>
        </p:nvGrpSpPr>
        <p:grpSpPr>
          <a:xfrm>
            <a:off x="4597400" y="1319194"/>
            <a:ext cx="950652" cy="465157"/>
            <a:chOff x="4597400" y="1319194"/>
            <a:chExt cx="950652" cy="465157"/>
          </a:xfrm>
        </p:grpSpPr>
        <p:sp>
          <p:nvSpPr>
            <p:cNvPr id="50" name="SMARTInkShape-43">
              <a:extLst>
                <a:ext uri="{FF2B5EF4-FFF2-40B4-BE49-F238E27FC236}">
                  <a16:creationId xmlns:a16="http://schemas.microsoft.com/office/drawing/2014/main" xmlns="" id="{2BDC1576-A1D5-4CD2-B13E-EC270A17B6A3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4597400" y="17018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0"/>
                  </a:moveTo>
                  <a:lnTo>
                    <a:pt x="0" y="0"/>
                  </a:lnTo>
                  <a:lnTo>
                    <a:pt x="20723" y="1881"/>
                  </a:lnTo>
                  <a:lnTo>
                    <a:pt x="508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4">
              <a:extLst>
                <a:ext uri="{FF2B5EF4-FFF2-40B4-BE49-F238E27FC236}">
                  <a16:creationId xmlns:a16="http://schemas.microsoft.com/office/drawing/2014/main" xmlns="" id="{BB67A3D4-6D27-4D0E-8EE4-02855ED05CFD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4781550" y="17462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5">
              <a:extLst>
                <a:ext uri="{FF2B5EF4-FFF2-40B4-BE49-F238E27FC236}">
                  <a16:creationId xmlns:a16="http://schemas.microsoft.com/office/drawing/2014/main" xmlns="" id="{A0D60223-E8B6-4304-BB43-6D125846731B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4997450" y="1416933"/>
              <a:ext cx="215901" cy="310268"/>
            </a:xfrm>
            <a:custGeom>
              <a:avLst/>
              <a:gdLst/>
              <a:ahLst/>
              <a:cxnLst/>
              <a:rect l="0" t="0" r="0" b="0"/>
              <a:pathLst>
                <a:path w="215901" h="3102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9491"/>
                  </a:lnTo>
                  <a:lnTo>
                    <a:pt x="31109" y="43918"/>
                  </a:lnTo>
                  <a:lnTo>
                    <a:pt x="60331" y="87729"/>
                  </a:lnTo>
                  <a:lnTo>
                    <a:pt x="80907" y="122461"/>
                  </a:lnTo>
                  <a:lnTo>
                    <a:pt x="103692" y="157183"/>
                  </a:lnTo>
                  <a:lnTo>
                    <a:pt x="127929" y="191430"/>
                  </a:lnTo>
                  <a:lnTo>
                    <a:pt x="152813" y="225465"/>
                  </a:lnTo>
                  <a:lnTo>
                    <a:pt x="183881" y="269618"/>
                  </a:lnTo>
                  <a:lnTo>
                    <a:pt x="21590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6">
              <a:extLst>
                <a:ext uri="{FF2B5EF4-FFF2-40B4-BE49-F238E27FC236}">
                  <a16:creationId xmlns:a16="http://schemas.microsoft.com/office/drawing/2014/main" xmlns="" id="{98154B98-77E3-41E0-87FB-FDFE9E33EEDE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5041900" y="1392415"/>
              <a:ext cx="254001" cy="341136"/>
            </a:xfrm>
            <a:custGeom>
              <a:avLst/>
              <a:gdLst/>
              <a:ahLst/>
              <a:cxnLst/>
              <a:rect l="0" t="0" r="0" b="0"/>
              <a:pathLst>
                <a:path w="254001" h="341136">
                  <a:moveTo>
                    <a:pt x="254000" y="10935"/>
                  </a:moveTo>
                  <a:lnTo>
                    <a:pt x="254000" y="10935"/>
                  </a:lnTo>
                  <a:lnTo>
                    <a:pt x="243066" y="0"/>
                  </a:lnTo>
                  <a:lnTo>
                    <a:pt x="238321" y="901"/>
                  </a:lnTo>
                  <a:lnTo>
                    <a:pt x="229393" y="5770"/>
                  </a:lnTo>
                  <a:lnTo>
                    <a:pt x="204532" y="27200"/>
                  </a:lnTo>
                  <a:lnTo>
                    <a:pt x="174118" y="68044"/>
                  </a:lnTo>
                  <a:lnTo>
                    <a:pt x="150764" y="99581"/>
                  </a:lnTo>
                  <a:lnTo>
                    <a:pt x="122509" y="136176"/>
                  </a:lnTo>
                  <a:lnTo>
                    <a:pt x="91137" y="175959"/>
                  </a:lnTo>
                  <a:lnTo>
                    <a:pt x="58379" y="217158"/>
                  </a:lnTo>
                  <a:lnTo>
                    <a:pt x="34413" y="255225"/>
                  </a:lnTo>
                  <a:lnTo>
                    <a:pt x="12783" y="302745"/>
                  </a:lnTo>
                  <a:lnTo>
                    <a:pt x="0" y="341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7">
              <a:extLst>
                <a:ext uri="{FF2B5EF4-FFF2-40B4-BE49-F238E27FC236}">
                  <a16:creationId xmlns:a16="http://schemas.microsoft.com/office/drawing/2014/main" xmlns="" id="{19C9EE28-5FFF-42EE-AFB6-D676EF5FC7B7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5283209" y="1678452"/>
              <a:ext cx="69842" cy="74149"/>
            </a:xfrm>
            <a:custGeom>
              <a:avLst/>
              <a:gdLst/>
              <a:ahLst/>
              <a:cxnLst/>
              <a:rect l="0" t="0" r="0" b="0"/>
              <a:pathLst>
                <a:path w="69842" h="74149">
                  <a:moveTo>
                    <a:pt x="19041" y="10648"/>
                  </a:moveTo>
                  <a:lnTo>
                    <a:pt x="19041" y="10648"/>
                  </a:lnTo>
                  <a:lnTo>
                    <a:pt x="2740" y="49025"/>
                  </a:lnTo>
                  <a:lnTo>
                    <a:pt x="98" y="72450"/>
                  </a:lnTo>
                  <a:lnTo>
                    <a:pt x="38" y="71512"/>
                  </a:lnTo>
                  <a:lnTo>
                    <a:pt x="0" y="58419"/>
                  </a:lnTo>
                  <a:lnTo>
                    <a:pt x="10132" y="31086"/>
                  </a:lnTo>
                  <a:lnTo>
                    <a:pt x="21654" y="12470"/>
                  </a:lnTo>
                  <a:lnTo>
                    <a:pt x="33299" y="2564"/>
                  </a:lnTo>
                  <a:lnTo>
                    <a:pt x="39019" y="0"/>
                  </a:lnTo>
                  <a:lnTo>
                    <a:pt x="41531" y="21"/>
                  </a:lnTo>
                  <a:lnTo>
                    <a:pt x="46205" y="1927"/>
                  </a:lnTo>
                  <a:lnTo>
                    <a:pt x="61354" y="48868"/>
                  </a:lnTo>
                  <a:lnTo>
                    <a:pt x="69841" y="74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8">
              <a:extLst>
                <a:ext uri="{FF2B5EF4-FFF2-40B4-BE49-F238E27FC236}">
                  <a16:creationId xmlns:a16="http://schemas.microsoft.com/office/drawing/2014/main" xmlns="" id="{1AB27AF4-B917-4A31-AB0A-6F740D000C69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5473700" y="1319194"/>
              <a:ext cx="74352" cy="465157"/>
            </a:xfrm>
            <a:custGeom>
              <a:avLst/>
              <a:gdLst/>
              <a:ahLst/>
              <a:cxnLst/>
              <a:rect l="0" t="0" r="0" b="0"/>
              <a:pathLst>
                <a:path w="74352" h="465157">
                  <a:moveTo>
                    <a:pt x="19050" y="14306"/>
                  </a:moveTo>
                  <a:lnTo>
                    <a:pt x="19050" y="14306"/>
                  </a:lnTo>
                  <a:lnTo>
                    <a:pt x="19050" y="7564"/>
                  </a:lnTo>
                  <a:lnTo>
                    <a:pt x="21872" y="4872"/>
                  </a:lnTo>
                  <a:lnTo>
                    <a:pt x="32534" y="0"/>
                  </a:lnTo>
                  <a:lnTo>
                    <a:pt x="38623" y="535"/>
                  </a:lnTo>
                  <a:lnTo>
                    <a:pt x="51032" y="6775"/>
                  </a:lnTo>
                  <a:lnTo>
                    <a:pt x="69919" y="25559"/>
                  </a:lnTo>
                  <a:lnTo>
                    <a:pt x="72718" y="33802"/>
                  </a:lnTo>
                  <a:lnTo>
                    <a:pt x="70835" y="72380"/>
                  </a:lnTo>
                  <a:lnTo>
                    <a:pt x="68877" y="92328"/>
                  </a:lnTo>
                  <a:lnTo>
                    <a:pt x="58002" y="130011"/>
                  </a:lnTo>
                  <a:lnTo>
                    <a:pt x="49170" y="157009"/>
                  </a:lnTo>
                  <a:lnTo>
                    <a:pt x="32164" y="198780"/>
                  </a:lnTo>
                  <a:lnTo>
                    <a:pt x="29112" y="218356"/>
                  </a:lnTo>
                  <a:lnTo>
                    <a:pt x="31360" y="240571"/>
                  </a:lnTo>
                  <a:lnTo>
                    <a:pt x="48260" y="285240"/>
                  </a:lnTo>
                  <a:lnTo>
                    <a:pt x="66840" y="327756"/>
                  </a:lnTo>
                  <a:lnTo>
                    <a:pt x="74351" y="373339"/>
                  </a:lnTo>
                  <a:lnTo>
                    <a:pt x="69734" y="394950"/>
                  </a:lnTo>
                  <a:lnTo>
                    <a:pt x="52894" y="430827"/>
                  </a:lnTo>
                  <a:lnTo>
                    <a:pt x="33468" y="451692"/>
                  </a:lnTo>
                  <a:lnTo>
                    <a:pt x="19814" y="459172"/>
                  </a:lnTo>
                  <a:lnTo>
                    <a:pt x="0" y="465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SMARTInkShape-49">
            <a:extLst>
              <a:ext uri="{FF2B5EF4-FFF2-40B4-BE49-F238E27FC236}">
                <a16:creationId xmlns:a16="http://schemas.microsoft.com/office/drawing/2014/main" xmlns="" id="{1F1C8D19-31F7-45C0-B2F8-DE024AFD263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883968" y="1511300"/>
            <a:ext cx="358083" cy="119429"/>
          </a:xfrm>
          <a:custGeom>
            <a:avLst/>
            <a:gdLst/>
            <a:ahLst/>
            <a:cxnLst/>
            <a:rect l="0" t="0" r="0" b="0"/>
            <a:pathLst>
              <a:path w="358083" h="119429">
                <a:moveTo>
                  <a:pt x="15182" y="101600"/>
                </a:moveTo>
                <a:lnTo>
                  <a:pt x="15182" y="101600"/>
                </a:lnTo>
                <a:lnTo>
                  <a:pt x="11811" y="104971"/>
                </a:lnTo>
                <a:lnTo>
                  <a:pt x="10156" y="108508"/>
                </a:lnTo>
                <a:lnTo>
                  <a:pt x="8908" y="119428"/>
                </a:lnTo>
                <a:lnTo>
                  <a:pt x="8178" y="119130"/>
                </a:lnTo>
                <a:lnTo>
                  <a:pt x="5483" y="116917"/>
                </a:lnTo>
                <a:lnTo>
                  <a:pt x="0" y="108333"/>
                </a:lnTo>
                <a:lnTo>
                  <a:pt x="1615" y="97067"/>
                </a:lnTo>
                <a:lnTo>
                  <a:pt x="17518" y="63467"/>
                </a:lnTo>
                <a:lnTo>
                  <a:pt x="38296" y="39972"/>
                </a:lnTo>
                <a:lnTo>
                  <a:pt x="62326" y="22976"/>
                </a:lnTo>
                <a:lnTo>
                  <a:pt x="97433" y="15745"/>
                </a:lnTo>
                <a:lnTo>
                  <a:pt x="135744" y="23715"/>
                </a:lnTo>
                <a:lnTo>
                  <a:pt x="173906" y="42853"/>
                </a:lnTo>
                <a:lnTo>
                  <a:pt x="215293" y="73899"/>
                </a:lnTo>
                <a:lnTo>
                  <a:pt x="260474" y="104276"/>
                </a:lnTo>
                <a:lnTo>
                  <a:pt x="277812" y="114701"/>
                </a:lnTo>
                <a:lnTo>
                  <a:pt x="281991" y="115978"/>
                </a:lnTo>
                <a:lnTo>
                  <a:pt x="285483" y="116125"/>
                </a:lnTo>
                <a:lnTo>
                  <a:pt x="288516" y="115516"/>
                </a:lnTo>
                <a:lnTo>
                  <a:pt x="295649" y="109196"/>
                </a:lnTo>
                <a:lnTo>
                  <a:pt x="323838" y="66963"/>
                </a:lnTo>
                <a:lnTo>
                  <a:pt x="336513" y="47400"/>
                </a:lnTo>
                <a:lnTo>
                  <a:pt x="35808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8">
            <a:extLst>
              <a:ext uri="{FF2B5EF4-FFF2-40B4-BE49-F238E27FC236}">
                <a16:creationId xmlns:a16="http://schemas.microsoft.com/office/drawing/2014/main" xmlns="" id="{688B5A5C-A87B-4CA6-B612-ADDCEFE5D5E3}"/>
              </a:ext>
            </a:extLst>
          </p:cNvPr>
          <p:cNvGrpSpPr/>
          <p:nvPr/>
        </p:nvGrpSpPr>
        <p:grpSpPr>
          <a:xfrm>
            <a:off x="6629400" y="1289073"/>
            <a:ext cx="648439" cy="371694"/>
            <a:chOff x="6629400" y="1289073"/>
            <a:chExt cx="648439" cy="371694"/>
          </a:xfrm>
        </p:grpSpPr>
        <p:sp>
          <p:nvSpPr>
            <p:cNvPr id="58" name="SMARTInkShape-50">
              <a:extLst>
                <a:ext uri="{FF2B5EF4-FFF2-40B4-BE49-F238E27FC236}">
                  <a16:creationId xmlns:a16="http://schemas.microsoft.com/office/drawing/2014/main" xmlns="" id="{F6043C33-0266-4946-AEE0-AEB8B80B3CD0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6629400" y="1289073"/>
              <a:ext cx="169705" cy="371694"/>
            </a:xfrm>
            <a:custGeom>
              <a:avLst/>
              <a:gdLst/>
              <a:ahLst/>
              <a:cxnLst/>
              <a:rect l="0" t="0" r="0" b="0"/>
              <a:pathLst>
                <a:path w="169705" h="371694">
                  <a:moveTo>
                    <a:pt x="0" y="95227"/>
                  </a:moveTo>
                  <a:lnTo>
                    <a:pt x="0" y="95227"/>
                  </a:lnTo>
                  <a:lnTo>
                    <a:pt x="705" y="106072"/>
                  </a:lnTo>
                  <a:lnTo>
                    <a:pt x="12209" y="147403"/>
                  </a:lnTo>
                  <a:lnTo>
                    <a:pt x="23765" y="194648"/>
                  </a:lnTo>
                  <a:lnTo>
                    <a:pt x="30083" y="228549"/>
                  </a:lnTo>
                  <a:lnTo>
                    <a:pt x="33830" y="261726"/>
                  </a:lnTo>
                  <a:lnTo>
                    <a:pt x="31975" y="307465"/>
                  </a:lnTo>
                  <a:lnTo>
                    <a:pt x="26908" y="353678"/>
                  </a:lnTo>
                  <a:lnTo>
                    <a:pt x="25364" y="364611"/>
                  </a:lnTo>
                  <a:lnTo>
                    <a:pt x="23965" y="366538"/>
                  </a:lnTo>
                  <a:lnTo>
                    <a:pt x="22327" y="367118"/>
                  </a:lnTo>
                  <a:lnTo>
                    <a:pt x="21234" y="364682"/>
                  </a:lnTo>
                  <a:lnTo>
                    <a:pt x="15966" y="319338"/>
                  </a:lnTo>
                  <a:lnTo>
                    <a:pt x="12270" y="283497"/>
                  </a:lnTo>
                  <a:lnTo>
                    <a:pt x="8981" y="238169"/>
                  </a:lnTo>
                  <a:lnTo>
                    <a:pt x="8104" y="210277"/>
                  </a:lnTo>
                  <a:lnTo>
                    <a:pt x="7519" y="180394"/>
                  </a:lnTo>
                  <a:lnTo>
                    <a:pt x="7834" y="152005"/>
                  </a:lnTo>
                  <a:lnTo>
                    <a:pt x="8751" y="124612"/>
                  </a:lnTo>
                  <a:lnTo>
                    <a:pt x="10067" y="97884"/>
                  </a:lnTo>
                  <a:lnTo>
                    <a:pt x="17174" y="58778"/>
                  </a:lnTo>
                  <a:lnTo>
                    <a:pt x="31194" y="22573"/>
                  </a:lnTo>
                  <a:lnTo>
                    <a:pt x="40674" y="9314"/>
                  </a:lnTo>
                  <a:lnTo>
                    <a:pt x="51944" y="1069"/>
                  </a:lnTo>
                  <a:lnTo>
                    <a:pt x="59324" y="0"/>
                  </a:lnTo>
                  <a:lnTo>
                    <a:pt x="76930" y="2574"/>
                  </a:lnTo>
                  <a:lnTo>
                    <a:pt x="106676" y="18699"/>
                  </a:lnTo>
                  <a:lnTo>
                    <a:pt x="131091" y="48093"/>
                  </a:lnTo>
                  <a:lnTo>
                    <a:pt x="137520" y="71456"/>
                  </a:lnTo>
                  <a:lnTo>
                    <a:pt x="138247" y="83613"/>
                  </a:lnTo>
                  <a:lnTo>
                    <a:pt x="131528" y="106528"/>
                  </a:lnTo>
                  <a:lnTo>
                    <a:pt x="104219" y="146613"/>
                  </a:lnTo>
                  <a:lnTo>
                    <a:pt x="61633" y="181133"/>
                  </a:lnTo>
                  <a:lnTo>
                    <a:pt x="59434" y="185658"/>
                  </a:lnTo>
                  <a:lnTo>
                    <a:pt x="59378" y="190087"/>
                  </a:lnTo>
                  <a:lnTo>
                    <a:pt x="60752" y="194450"/>
                  </a:lnTo>
                  <a:lnTo>
                    <a:pt x="72799" y="210704"/>
                  </a:lnTo>
                  <a:lnTo>
                    <a:pt x="118948" y="243313"/>
                  </a:lnTo>
                  <a:lnTo>
                    <a:pt x="160642" y="283879"/>
                  </a:lnTo>
                  <a:lnTo>
                    <a:pt x="169704" y="300663"/>
                  </a:lnTo>
                  <a:lnTo>
                    <a:pt x="169580" y="309090"/>
                  </a:lnTo>
                  <a:lnTo>
                    <a:pt x="161916" y="325979"/>
                  </a:lnTo>
                  <a:lnTo>
                    <a:pt x="138364" y="351354"/>
                  </a:lnTo>
                  <a:lnTo>
                    <a:pt x="117234" y="362637"/>
                  </a:lnTo>
                  <a:lnTo>
                    <a:pt x="83420" y="371074"/>
                  </a:lnTo>
                  <a:lnTo>
                    <a:pt x="56702" y="371693"/>
                  </a:lnTo>
                  <a:lnTo>
                    <a:pt x="50502" y="370554"/>
                  </a:lnTo>
                  <a:lnTo>
                    <a:pt x="47778" y="366267"/>
                  </a:lnTo>
                  <a:lnTo>
                    <a:pt x="50800" y="336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1">
              <a:extLst>
                <a:ext uri="{FF2B5EF4-FFF2-40B4-BE49-F238E27FC236}">
                  <a16:creationId xmlns:a16="http://schemas.microsoft.com/office/drawing/2014/main" xmlns="" id="{6A4578C2-A0B9-4699-A014-1B11D620A89C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6870829" y="1484680"/>
              <a:ext cx="101472" cy="121923"/>
            </a:xfrm>
            <a:custGeom>
              <a:avLst/>
              <a:gdLst/>
              <a:ahLst/>
              <a:cxnLst/>
              <a:rect l="0" t="0" r="0" b="0"/>
              <a:pathLst>
                <a:path w="101472" h="121923">
                  <a:moveTo>
                    <a:pt x="25271" y="52020"/>
                  </a:moveTo>
                  <a:lnTo>
                    <a:pt x="25271" y="52020"/>
                  </a:lnTo>
                  <a:lnTo>
                    <a:pt x="21900" y="55391"/>
                  </a:lnTo>
                  <a:lnTo>
                    <a:pt x="21612" y="56384"/>
                  </a:lnTo>
                  <a:lnTo>
                    <a:pt x="22126" y="57046"/>
                  </a:lnTo>
                  <a:lnTo>
                    <a:pt x="23175" y="57487"/>
                  </a:lnTo>
                  <a:lnTo>
                    <a:pt x="51602" y="31777"/>
                  </a:lnTo>
                  <a:lnTo>
                    <a:pt x="54819" y="25825"/>
                  </a:lnTo>
                  <a:lnTo>
                    <a:pt x="56513" y="13567"/>
                  </a:lnTo>
                  <a:lnTo>
                    <a:pt x="54913" y="4826"/>
                  </a:lnTo>
                  <a:lnTo>
                    <a:pt x="53500" y="1507"/>
                  </a:lnTo>
                  <a:lnTo>
                    <a:pt x="50440" y="0"/>
                  </a:lnTo>
                  <a:lnTo>
                    <a:pt x="41396" y="207"/>
                  </a:lnTo>
                  <a:lnTo>
                    <a:pt x="21033" y="14404"/>
                  </a:lnTo>
                  <a:lnTo>
                    <a:pt x="3868" y="36484"/>
                  </a:lnTo>
                  <a:lnTo>
                    <a:pt x="0" y="54523"/>
                  </a:lnTo>
                  <a:lnTo>
                    <a:pt x="1340" y="73593"/>
                  </a:lnTo>
                  <a:lnTo>
                    <a:pt x="6638" y="91477"/>
                  </a:lnTo>
                  <a:lnTo>
                    <a:pt x="15579" y="105069"/>
                  </a:lnTo>
                  <a:lnTo>
                    <a:pt x="20926" y="110670"/>
                  </a:lnTo>
                  <a:lnTo>
                    <a:pt x="45307" y="121922"/>
                  </a:lnTo>
                  <a:lnTo>
                    <a:pt x="66631" y="121658"/>
                  </a:lnTo>
                  <a:lnTo>
                    <a:pt x="101471" y="115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2">
              <a:extLst>
                <a:ext uri="{FF2B5EF4-FFF2-40B4-BE49-F238E27FC236}">
                  <a16:creationId xmlns:a16="http://schemas.microsoft.com/office/drawing/2014/main" xmlns="" id="{3C249809-AC83-422E-82E6-EE5107AD6BBC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7016750" y="1454150"/>
              <a:ext cx="101601" cy="148826"/>
            </a:xfrm>
            <a:custGeom>
              <a:avLst/>
              <a:gdLst/>
              <a:ahLst/>
              <a:cxnLst/>
              <a:rect l="0" t="0" r="0" b="0"/>
              <a:pathLst>
                <a:path w="101601" h="148826">
                  <a:moveTo>
                    <a:pt x="0" y="25400"/>
                  </a:moveTo>
                  <a:lnTo>
                    <a:pt x="0" y="25400"/>
                  </a:lnTo>
                  <a:lnTo>
                    <a:pt x="0" y="19312"/>
                  </a:lnTo>
                  <a:lnTo>
                    <a:pt x="47530" y="40726"/>
                  </a:lnTo>
                  <a:lnTo>
                    <a:pt x="68881" y="61299"/>
                  </a:lnTo>
                  <a:lnTo>
                    <a:pt x="81870" y="88640"/>
                  </a:lnTo>
                  <a:lnTo>
                    <a:pt x="82013" y="108775"/>
                  </a:lnTo>
                  <a:lnTo>
                    <a:pt x="77372" y="127367"/>
                  </a:lnTo>
                  <a:lnTo>
                    <a:pt x="70606" y="140333"/>
                  </a:lnTo>
                  <a:lnTo>
                    <a:pt x="65415" y="144356"/>
                  </a:lnTo>
                  <a:lnTo>
                    <a:pt x="52121" y="148825"/>
                  </a:lnTo>
                  <a:lnTo>
                    <a:pt x="46742" y="147900"/>
                  </a:lnTo>
                  <a:lnTo>
                    <a:pt x="42449" y="145167"/>
                  </a:lnTo>
                  <a:lnTo>
                    <a:pt x="27121" y="122200"/>
                  </a:lnTo>
                  <a:lnTo>
                    <a:pt x="24519" y="101113"/>
                  </a:lnTo>
                  <a:lnTo>
                    <a:pt x="27831" y="75984"/>
                  </a:lnTo>
                  <a:lnTo>
                    <a:pt x="45562" y="40152"/>
                  </a:lnTo>
                  <a:lnTo>
                    <a:pt x="60702" y="2278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3">
              <a:extLst>
                <a:ext uri="{FF2B5EF4-FFF2-40B4-BE49-F238E27FC236}">
                  <a16:creationId xmlns:a16="http://schemas.microsoft.com/office/drawing/2014/main" xmlns="" id="{C2BA3FB5-E97C-419E-9DB9-BBDC34535943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7162825" y="1456670"/>
              <a:ext cx="115014" cy="118131"/>
            </a:xfrm>
            <a:custGeom>
              <a:avLst/>
              <a:gdLst/>
              <a:ahLst/>
              <a:cxnLst/>
              <a:rect l="0" t="0" r="0" b="0"/>
              <a:pathLst>
                <a:path w="115014" h="118131">
                  <a:moveTo>
                    <a:pt x="12675" y="16530"/>
                  </a:moveTo>
                  <a:lnTo>
                    <a:pt x="12675" y="16530"/>
                  </a:lnTo>
                  <a:lnTo>
                    <a:pt x="12674" y="19901"/>
                  </a:lnTo>
                  <a:lnTo>
                    <a:pt x="10793" y="23437"/>
                  </a:lnTo>
                  <a:lnTo>
                    <a:pt x="9304" y="25368"/>
                  </a:lnTo>
                  <a:lnTo>
                    <a:pt x="1415" y="67675"/>
                  </a:lnTo>
                  <a:lnTo>
                    <a:pt x="0" y="104321"/>
                  </a:lnTo>
                  <a:lnTo>
                    <a:pt x="16583" y="60629"/>
                  </a:lnTo>
                  <a:lnTo>
                    <a:pt x="38846" y="18969"/>
                  </a:lnTo>
                  <a:lnTo>
                    <a:pt x="44939" y="9690"/>
                  </a:lnTo>
                  <a:lnTo>
                    <a:pt x="51118" y="4209"/>
                  </a:lnTo>
                  <a:lnTo>
                    <a:pt x="57353" y="1260"/>
                  </a:lnTo>
                  <a:lnTo>
                    <a:pt x="63627" y="0"/>
                  </a:lnTo>
                  <a:lnTo>
                    <a:pt x="69220" y="1982"/>
                  </a:lnTo>
                  <a:lnTo>
                    <a:pt x="79198" y="11711"/>
                  </a:lnTo>
                  <a:lnTo>
                    <a:pt x="105124" y="50385"/>
                  </a:lnTo>
                  <a:lnTo>
                    <a:pt x="115013" y="81438"/>
                  </a:lnTo>
                  <a:lnTo>
                    <a:pt x="114275" y="118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9">
            <a:extLst>
              <a:ext uri="{FF2B5EF4-FFF2-40B4-BE49-F238E27FC236}">
                <a16:creationId xmlns:a16="http://schemas.microsoft.com/office/drawing/2014/main" xmlns="" id="{E92213DA-44C3-4380-81CB-906FF5A4552F}"/>
              </a:ext>
            </a:extLst>
          </p:cNvPr>
          <p:cNvGrpSpPr/>
          <p:nvPr/>
        </p:nvGrpSpPr>
        <p:grpSpPr>
          <a:xfrm>
            <a:off x="7510851" y="1225550"/>
            <a:ext cx="527876" cy="497205"/>
            <a:chOff x="7510851" y="1225550"/>
            <a:chExt cx="527876" cy="497205"/>
          </a:xfrm>
        </p:grpSpPr>
        <p:sp>
          <p:nvSpPr>
            <p:cNvPr id="63" name="SMARTInkShape-54">
              <a:extLst>
                <a:ext uri="{FF2B5EF4-FFF2-40B4-BE49-F238E27FC236}">
                  <a16:creationId xmlns:a16="http://schemas.microsoft.com/office/drawing/2014/main" xmlns="" id="{F87ABDDD-BAFD-40D0-8A9B-A81EF2E17B90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7510851" y="1265938"/>
              <a:ext cx="140900" cy="386519"/>
            </a:xfrm>
            <a:custGeom>
              <a:avLst/>
              <a:gdLst/>
              <a:ahLst/>
              <a:cxnLst/>
              <a:rect l="0" t="0" r="0" b="0"/>
              <a:pathLst>
                <a:path w="140900" h="386519">
                  <a:moveTo>
                    <a:pt x="140899" y="23112"/>
                  </a:moveTo>
                  <a:lnTo>
                    <a:pt x="140899" y="23112"/>
                  </a:lnTo>
                  <a:lnTo>
                    <a:pt x="140194" y="12973"/>
                  </a:lnTo>
                  <a:lnTo>
                    <a:pt x="137528" y="5435"/>
                  </a:lnTo>
                  <a:lnTo>
                    <a:pt x="135830" y="2861"/>
                  </a:lnTo>
                  <a:lnTo>
                    <a:pt x="132060" y="0"/>
                  </a:lnTo>
                  <a:lnTo>
                    <a:pt x="129362" y="649"/>
                  </a:lnTo>
                  <a:lnTo>
                    <a:pt x="122602" y="5132"/>
                  </a:lnTo>
                  <a:lnTo>
                    <a:pt x="90848" y="48384"/>
                  </a:lnTo>
                  <a:lnTo>
                    <a:pt x="68560" y="88672"/>
                  </a:lnTo>
                  <a:lnTo>
                    <a:pt x="57395" y="111974"/>
                  </a:lnTo>
                  <a:lnTo>
                    <a:pt x="46424" y="136681"/>
                  </a:lnTo>
                  <a:lnTo>
                    <a:pt x="35582" y="162325"/>
                  </a:lnTo>
                  <a:lnTo>
                    <a:pt x="26238" y="188593"/>
                  </a:lnTo>
                  <a:lnTo>
                    <a:pt x="17892" y="215277"/>
                  </a:lnTo>
                  <a:lnTo>
                    <a:pt x="10211" y="242239"/>
                  </a:lnTo>
                  <a:lnTo>
                    <a:pt x="1676" y="287248"/>
                  </a:lnTo>
                  <a:lnTo>
                    <a:pt x="0" y="324656"/>
                  </a:lnTo>
                  <a:lnTo>
                    <a:pt x="6310" y="355392"/>
                  </a:lnTo>
                  <a:lnTo>
                    <a:pt x="19934" y="375639"/>
                  </a:lnTo>
                  <a:lnTo>
                    <a:pt x="28505" y="383013"/>
                  </a:lnTo>
                  <a:lnTo>
                    <a:pt x="39159" y="386518"/>
                  </a:lnTo>
                  <a:lnTo>
                    <a:pt x="90099" y="385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5">
              <a:extLst>
                <a:ext uri="{FF2B5EF4-FFF2-40B4-BE49-F238E27FC236}">
                  <a16:creationId xmlns:a16="http://schemas.microsoft.com/office/drawing/2014/main" xmlns="" id="{BBDDCFD6-2A82-4E45-A572-7A7D6A4E75FF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7740930" y="1341527"/>
              <a:ext cx="109143" cy="381228"/>
            </a:xfrm>
            <a:custGeom>
              <a:avLst/>
              <a:gdLst/>
              <a:ahLst/>
              <a:cxnLst/>
              <a:rect l="0" t="0" r="0" b="0"/>
              <a:pathLst>
                <a:path w="109143" h="381228">
                  <a:moveTo>
                    <a:pt x="18770" y="195173"/>
                  </a:moveTo>
                  <a:lnTo>
                    <a:pt x="18770" y="195173"/>
                  </a:lnTo>
                  <a:lnTo>
                    <a:pt x="15399" y="237268"/>
                  </a:lnTo>
                  <a:lnTo>
                    <a:pt x="9931" y="275928"/>
                  </a:lnTo>
                  <a:lnTo>
                    <a:pt x="10490" y="323099"/>
                  </a:lnTo>
                  <a:lnTo>
                    <a:pt x="6791" y="370307"/>
                  </a:lnTo>
                  <a:lnTo>
                    <a:pt x="4509" y="378844"/>
                  </a:lnTo>
                  <a:lnTo>
                    <a:pt x="2913" y="381120"/>
                  </a:lnTo>
                  <a:lnTo>
                    <a:pt x="1849" y="381227"/>
                  </a:lnTo>
                  <a:lnTo>
                    <a:pt x="1139" y="379887"/>
                  </a:lnTo>
                  <a:lnTo>
                    <a:pt x="0" y="354113"/>
                  </a:lnTo>
                  <a:lnTo>
                    <a:pt x="3173" y="306864"/>
                  </a:lnTo>
                  <a:lnTo>
                    <a:pt x="8546" y="262687"/>
                  </a:lnTo>
                  <a:lnTo>
                    <a:pt x="11954" y="238066"/>
                  </a:lnTo>
                  <a:lnTo>
                    <a:pt x="15637" y="210363"/>
                  </a:lnTo>
                  <a:lnTo>
                    <a:pt x="19503" y="180605"/>
                  </a:lnTo>
                  <a:lnTo>
                    <a:pt x="23492" y="149478"/>
                  </a:lnTo>
                  <a:lnTo>
                    <a:pt x="28973" y="120965"/>
                  </a:lnTo>
                  <a:lnTo>
                    <a:pt x="35450" y="94195"/>
                  </a:lnTo>
                  <a:lnTo>
                    <a:pt x="48761" y="48694"/>
                  </a:lnTo>
                  <a:lnTo>
                    <a:pt x="64188" y="10034"/>
                  </a:lnTo>
                  <a:lnTo>
                    <a:pt x="73293" y="0"/>
                  </a:lnTo>
                  <a:lnTo>
                    <a:pt x="79814" y="2263"/>
                  </a:lnTo>
                  <a:lnTo>
                    <a:pt x="96465" y="17948"/>
                  </a:lnTo>
                  <a:lnTo>
                    <a:pt x="106217" y="41382"/>
                  </a:lnTo>
                  <a:lnTo>
                    <a:pt x="109142" y="68260"/>
                  </a:lnTo>
                  <a:lnTo>
                    <a:pt x="105736" y="96669"/>
                  </a:lnTo>
                  <a:lnTo>
                    <a:pt x="93875" y="121996"/>
                  </a:lnTo>
                  <a:lnTo>
                    <a:pt x="76844" y="142894"/>
                  </a:lnTo>
                  <a:lnTo>
                    <a:pt x="57516" y="156886"/>
                  </a:lnTo>
                  <a:lnTo>
                    <a:pt x="26801" y="165955"/>
                  </a:lnTo>
                  <a:lnTo>
                    <a:pt x="19891" y="165111"/>
                  </a:lnTo>
                  <a:lnTo>
                    <a:pt x="15283" y="162431"/>
                  </a:lnTo>
                  <a:lnTo>
                    <a:pt x="6070" y="150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6">
              <a:extLst>
                <a:ext uri="{FF2B5EF4-FFF2-40B4-BE49-F238E27FC236}">
                  <a16:creationId xmlns:a16="http://schemas.microsoft.com/office/drawing/2014/main" xmlns="" id="{4C894657-9FB8-4189-8C6E-80E424A461CB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7893050" y="1225550"/>
              <a:ext cx="145677" cy="381001"/>
            </a:xfrm>
            <a:custGeom>
              <a:avLst/>
              <a:gdLst/>
              <a:ahLst/>
              <a:cxnLst/>
              <a:rect l="0" t="0" r="0" b="0"/>
              <a:pathLst>
                <a:path w="145677" h="381001">
                  <a:moveTo>
                    <a:pt x="57150" y="0"/>
                  </a:moveTo>
                  <a:lnTo>
                    <a:pt x="57150" y="0"/>
                  </a:lnTo>
                  <a:lnTo>
                    <a:pt x="67263" y="3371"/>
                  </a:lnTo>
                  <a:lnTo>
                    <a:pt x="83665" y="15580"/>
                  </a:lnTo>
                  <a:lnTo>
                    <a:pt x="108170" y="55289"/>
                  </a:lnTo>
                  <a:lnTo>
                    <a:pt x="126360" y="102773"/>
                  </a:lnTo>
                  <a:lnTo>
                    <a:pt x="136358" y="145866"/>
                  </a:lnTo>
                  <a:lnTo>
                    <a:pt x="143624" y="193240"/>
                  </a:lnTo>
                  <a:lnTo>
                    <a:pt x="145676" y="240401"/>
                  </a:lnTo>
                  <a:lnTo>
                    <a:pt x="137182" y="282528"/>
                  </a:lnTo>
                  <a:lnTo>
                    <a:pt x="118355" y="318655"/>
                  </a:lnTo>
                  <a:lnTo>
                    <a:pt x="93525" y="347647"/>
                  </a:lnTo>
                  <a:lnTo>
                    <a:pt x="66025" y="365236"/>
                  </a:lnTo>
                  <a:lnTo>
                    <a:pt x="26148" y="376329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0">
            <a:extLst>
              <a:ext uri="{FF2B5EF4-FFF2-40B4-BE49-F238E27FC236}">
                <a16:creationId xmlns:a16="http://schemas.microsoft.com/office/drawing/2014/main" xmlns="" id="{A21ED4EE-F5A3-4FC7-84E8-95F75BF9A420}"/>
              </a:ext>
            </a:extLst>
          </p:cNvPr>
          <p:cNvGrpSpPr/>
          <p:nvPr/>
        </p:nvGrpSpPr>
        <p:grpSpPr>
          <a:xfrm>
            <a:off x="7598645" y="1816393"/>
            <a:ext cx="1093564" cy="437858"/>
            <a:chOff x="7598645" y="1816393"/>
            <a:chExt cx="1093564" cy="437858"/>
          </a:xfrm>
        </p:grpSpPr>
        <p:sp>
          <p:nvSpPr>
            <p:cNvPr id="67" name="SMARTInkShape-57">
              <a:extLst>
                <a:ext uri="{FF2B5EF4-FFF2-40B4-BE49-F238E27FC236}">
                  <a16:creationId xmlns:a16="http://schemas.microsoft.com/office/drawing/2014/main" xmlns="" id="{4234BEFC-D9D8-43F1-82F2-0051FE2D0182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7620000" y="1816393"/>
              <a:ext cx="234951" cy="25108"/>
            </a:xfrm>
            <a:custGeom>
              <a:avLst/>
              <a:gdLst/>
              <a:ahLst/>
              <a:cxnLst/>
              <a:rect l="0" t="0" r="0" b="0"/>
              <a:pathLst>
                <a:path w="234951" h="25108">
                  <a:moveTo>
                    <a:pt x="0" y="25107"/>
                  </a:moveTo>
                  <a:lnTo>
                    <a:pt x="0" y="25107"/>
                  </a:lnTo>
                  <a:lnTo>
                    <a:pt x="0" y="21736"/>
                  </a:lnTo>
                  <a:lnTo>
                    <a:pt x="3763" y="18199"/>
                  </a:lnTo>
                  <a:lnTo>
                    <a:pt x="6741" y="16268"/>
                  </a:lnTo>
                  <a:lnTo>
                    <a:pt x="37576" y="8806"/>
                  </a:lnTo>
                  <a:lnTo>
                    <a:pt x="72987" y="6166"/>
                  </a:lnTo>
                  <a:lnTo>
                    <a:pt x="118600" y="1934"/>
                  </a:lnTo>
                  <a:lnTo>
                    <a:pt x="151254" y="697"/>
                  </a:lnTo>
                  <a:lnTo>
                    <a:pt x="194628" y="0"/>
                  </a:lnTo>
                  <a:lnTo>
                    <a:pt x="234950" y="60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8">
              <a:extLst>
                <a:ext uri="{FF2B5EF4-FFF2-40B4-BE49-F238E27FC236}">
                  <a16:creationId xmlns:a16="http://schemas.microsoft.com/office/drawing/2014/main" xmlns="" id="{8B4CDA02-2DE5-4577-A375-59B5B6AE6D4A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7648379" y="1841500"/>
              <a:ext cx="200222" cy="19051"/>
            </a:xfrm>
            <a:custGeom>
              <a:avLst/>
              <a:gdLst/>
              <a:ahLst/>
              <a:cxnLst/>
              <a:rect l="0" t="0" r="0" b="0"/>
              <a:pathLst>
                <a:path w="2002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6120" y="15679"/>
                  </a:lnTo>
                  <a:lnTo>
                    <a:pt x="79991" y="10261"/>
                  </a:lnTo>
                  <a:lnTo>
                    <a:pt x="118563" y="4560"/>
                  </a:lnTo>
                  <a:lnTo>
                    <a:pt x="159224" y="2027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9">
              <a:extLst>
                <a:ext uri="{FF2B5EF4-FFF2-40B4-BE49-F238E27FC236}">
                  <a16:creationId xmlns:a16="http://schemas.microsoft.com/office/drawing/2014/main" xmlns="" id="{D6119335-65D2-4D86-A9AD-552E6DD7076A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7598645" y="2090915"/>
              <a:ext cx="110256" cy="137936"/>
            </a:xfrm>
            <a:custGeom>
              <a:avLst/>
              <a:gdLst/>
              <a:ahLst/>
              <a:cxnLst/>
              <a:rect l="0" t="0" r="0" b="0"/>
              <a:pathLst>
                <a:path w="110256" h="137936">
                  <a:moveTo>
                    <a:pt x="8655" y="10935"/>
                  </a:moveTo>
                  <a:lnTo>
                    <a:pt x="8655" y="10935"/>
                  </a:lnTo>
                  <a:lnTo>
                    <a:pt x="12025" y="4193"/>
                  </a:lnTo>
                  <a:lnTo>
                    <a:pt x="12313" y="2207"/>
                  </a:lnTo>
                  <a:lnTo>
                    <a:pt x="11800" y="883"/>
                  </a:lnTo>
                  <a:lnTo>
                    <a:pt x="10751" y="0"/>
                  </a:lnTo>
                  <a:lnTo>
                    <a:pt x="9346" y="117"/>
                  </a:lnTo>
                  <a:lnTo>
                    <a:pt x="5905" y="2129"/>
                  </a:lnTo>
                  <a:lnTo>
                    <a:pt x="0" y="17341"/>
                  </a:lnTo>
                  <a:lnTo>
                    <a:pt x="1824" y="57905"/>
                  </a:lnTo>
                  <a:lnTo>
                    <a:pt x="10860" y="102920"/>
                  </a:lnTo>
                  <a:lnTo>
                    <a:pt x="22008" y="126854"/>
                  </a:lnTo>
                  <a:lnTo>
                    <a:pt x="26024" y="132665"/>
                  </a:lnTo>
                  <a:lnTo>
                    <a:pt x="30817" y="135832"/>
                  </a:lnTo>
                  <a:lnTo>
                    <a:pt x="41789" y="137471"/>
                  </a:lnTo>
                  <a:lnTo>
                    <a:pt x="47677" y="134803"/>
                  </a:lnTo>
                  <a:lnTo>
                    <a:pt x="66783" y="116154"/>
                  </a:lnTo>
                  <a:lnTo>
                    <a:pt x="87888" y="85150"/>
                  </a:lnTo>
                  <a:lnTo>
                    <a:pt x="100532" y="48355"/>
                  </a:lnTo>
                  <a:lnTo>
                    <a:pt x="103238" y="33614"/>
                  </a:lnTo>
                  <a:lnTo>
                    <a:pt x="103865" y="77886"/>
                  </a:lnTo>
                  <a:lnTo>
                    <a:pt x="107270" y="120898"/>
                  </a:lnTo>
                  <a:lnTo>
                    <a:pt x="110255" y="1379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0">
              <a:extLst>
                <a:ext uri="{FF2B5EF4-FFF2-40B4-BE49-F238E27FC236}">
                  <a16:creationId xmlns:a16="http://schemas.microsoft.com/office/drawing/2014/main" xmlns="" id="{67B17739-4A2F-4281-A022-BE8F33C7D361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7774789" y="2103776"/>
              <a:ext cx="80162" cy="112375"/>
            </a:xfrm>
            <a:custGeom>
              <a:avLst/>
              <a:gdLst/>
              <a:ahLst/>
              <a:cxnLst/>
              <a:rect l="0" t="0" r="0" b="0"/>
              <a:pathLst>
                <a:path w="80162" h="112375">
                  <a:moveTo>
                    <a:pt x="23011" y="23474"/>
                  </a:moveTo>
                  <a:lnTo>
                    <a:pt x="23011" y="23474"/>
                  </a:lnTo>
                  <a:lnTo>
                    <a:pt x="19640" y="26845"/>
                  </a:lnTo>
                  <a:lnTo>
                    <a:pt x="6710" y="67904"/>
                  </a:lnTo>
                  <a:lnTo>
                    <a:pt x="543" y="100247"/>
                  </a:lnTo>
                  <a:lnTo>
                    <a:pt x="1929" y="107762"/>
                  </a:lnTo>
                  <a:lnTo>
                    <a:pt x="1195" y="107888"/>
                  </a:lnTo>
                  <a:lnTo>
                    <a:pt x="0" y="107267"/>
                  </a:lnTo>
                  <a:lnTo>
                    <a:pt x="554" y="100932"/>
                  </a:lnTo>
                  <a:lnTo>
                    <a:pt x="14356" y="63464"/>
                  </a:lnTo>
                  <a:lnTo>
                    <a:pt x="39222" y="15953"/>
                  </a:lnTo>
                  <a:lnTo>
                    <a:pt x="52431" y="0"/>
                  </a:lnTo>
                  <a:lnTo>
                    <a:pt x="56735" y="1475"/>
                  </a:lnTo>
                  <a:lnTo>
                    <a:pt x="65281" y="14402"/>
                  </a:lnTo>
                  <a:lnTo>
                    <a:pt x="68138" y="32377"/>
                  </a:lnTo>
                  <a:lnTo>
                    <a:pt x="70965" y="72662"/>
                  </a:lnTo>
                  <a:lnTo>
                    <a:pt x="80161" y="1123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1">
              <a:extLst>
                <a:ext uri="{FF2B5EF4-FFF2-40B4-BE49-F238E27FC236}">
                  <a16:creationId xmlns:a16="http://schemas.microsoft.com/office/drawing/2014/main" xmlns="" id="{7767DEA0-1E66-4307-A05F-C47F7110585D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7915801" y="1950333"/>
              <a:ext cx="99421" cy="272168"/>
            </a:xfrm>
            <a:custGeom>
              <a:avLst/>
              <a:gdLst/>
              <a:ahLst/>
              <a:cxnLst/>
              <a:rect l="0" t="0" r="0" b="0"/>
              <a:pathLst>
                <a:path w="99421" h="272168">
                  <a:moveTo>
                    <a:pt x="53449" y="5467"/>
                  </a:moveTo>
                  <a:lnTo>
                    <a:pt x="53449" y="5467"/>
                  </a:lnTo>
                  <a:lnTo>
                    <a:pt x="47981" y="0"/>
                  </a:lnTo>
                  <a:lnTo>
                    <a:pt x="40308" y="39415"/>
                  </a:lnTo>
                  <a:lnTo>
                    <a:pt x="34269" y="86081"/>
                  </a:lnTo>
                  <a:lnTo>
                    <a:pt x="30107" y="122434"/>
                  </a:lnTo>
                  <a:lnTo>
                    <a:pt x="25906" y="162110"/>
                  </a:lnTo>
                  <a:lnTo>
                    <a:pt x="19805" y="197617"/>
                  </a:lnTo>
                  <a:lnTo>
                    <a:pt x="10319" y="241612"/>
                  </a:lnTo>
                  <a:lnTo>
                    <a:pt x="3040" y="267582"/>
                  </a:lnTo>
                  <a:lnTo>
                    <a:pt x="793" y="271227"/>
                  </a:lnTo>
                  <a:lnTo>
                    <a:pt x="0" y="271540"/>
                  </a:lnTo>
                  <a:lnTo>
                    <a:pt x="1002" y="266244"/>
                  </a:lnTo>
                  <a:lnTo>
                    <a:pt x="18128" y="220178"/>
                  </a:lnTo>
                  <a:lnTo>
                    <a:pt x="37103" y="174683"/>
                  </a:lnTo>
                  <a:lnTo>
                    <a:pt x="60600" y="132981"/>
                  </a:lnTo>
                  <a:lnTo>
                    <a:pt x="75677" y="115762"/>
                  </a:lnTo>
                  <a:lnTo>
                    <a:pt x="81674" y="112158"/>
                  </a:lnTo>
                  <a:lnTo>
                    <a:pt x="87082" y="110461"/>
                  </a:lnTo>
                  <a:lnTo>
                    <a:pt x="91392" y="110741"/>
                  </a:lnTo>
                  <a:lnTo>
                    <a:pt x="94973" y="112338"/>
                  </a:lnTo>
                  <a:lnTo>
                    <a:pt x="98064" y="114815"/>
                  </a:lnTo>
                  <a:lnTo>
                    <a:pt x="99420" y="119288"/>
                  </a:lnTo>
                  <a:lnTo>
                    <a:pt x="99045" y="131784"/>
                  </a:lnTo>
                  <a:lnTo>
                    <a:pt x="83694" y="175974"/>
                  </a:lnTo>
                  <a:lnTo>
                    <a:pt x="75358" y="187317"/>
                  </a:lnTo>
                  <a:lnTo>
                    <a:pt x="70171" y="192317"/>
                  </a:lnTo>
                  <a:lnTo>
                    <a:pt x="58764" y="197872"/>
                  </a:lnTo>
                  <a:lnTo>
                    <a:pt x="23417" y="202240"/>
                  </a:lnTo>
                  <a:lnTo>
                    <a:pt x="51596" y="229451"/>
                  </a:lnTo>
                  <a:lnTo>
                    <a:pt x="85199" y="272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2">
              <a:extLst>
                <a:ext uri="{FF2B5EF4-FFF2-40B4-BE49-F238E27FC236}">
                  <a16:creationId xmlns:a16="http://schemas.microsoft.com/office/drawing/2014/main" xmlns="" id="{ABFF786C-65AB-4081-917C-57581992AB6D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8074499" y="2089150"/>
              <a:ext cx="59852" cy="120651"/>
            </a:xfrm>
            <a:custGeom>
              <a:avLst/>
              <a:gdLst/>
              <a:ahLst/>
              <a:cxnLst/>
              <a:rect l="0" t="0" r="0" b="0"/>
              <a:pathLst>
                <a:path w="59852" h="120651">
                  <a:moveTo>
                    <a:pt x="34451" y="0"/>
                  </a:moveTo>
                  <a:lnTo>
                    <a:pt x="34451" y="0"/>
                  </a:lnTo>
                  <a:lnTo>
                    <a:pt x="31080" y="0"/>
                  </a:lnTo>
                  <a:lnTo>
                    <a:pt x="27544" y="3763"/>
                  </a:lnTo>
                  <a:lnTo>
                    <a:pt x="25612" y="6742"/>
                  </a:lnTo>
                  <a:lnTo>
                    <a:pt x="18496" y="48953"/>
                  </a:lnTo>
                  <a:lnTo>
                    <a:pt x="7546" y="92847"/>
                  </a:lnTo>
                  <a:lnTo>
                    <a:pt x="765" y="106846"/>
                  </a:lnTo>
                  <a:lnTo>
                    <a:pt x="0" y="107920"/>
                  </a:lnTo>
                  <a:lnTo>
                    <a:pt x="12742" y="65654"/>
                  </a:lnTo>
                  <a:lnTo>
                    <a:pt x="20334" y="48700"/>
                  </a:lnTo>
                  <a:lnTo>
                    <a:pt x="30293" y="37402"/>
                  </a:lnTo>
                  <a:lnTo>
                    <a:pt x="44038" y="28956"/>
                  </a:lnTo>
                  <a:lnTo>
                    <a:pt x="47192" y="27771"/>
                  </a:lnTo>
                  <a:lnTo>
                    <a:pt x="50000" y="29097"/>
                  </a:lnTo>
                  <a:lnTo>
                    <a:pt x="55002" y="36215"/>
                  </a:lnTo>
                  <a:lnTo>
                    <a:pt x="58415" y="52123"/>
                  </a:lnTo>
                  <a:lnTo>
                    <a:pt x="59662" y="91513"/>
                  </a:lnTo>
                  <a:lnTo>
                    <a:pt x="59851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3">
              <a:extLst>
                <a:ext uri="{FF2B5EF4-FFF2-40B4-BE49-F238E27FC236}">
                  <a16:creationId xmlns:a16="http://schemas.microsoft.com/office/drawing/2014/main" xmlns="" id="{B1B46C30-5A82-4060-9047-60D6B22FFB18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8205914" y="2112877"/>
              <a:ext cx="61787" cy="87615"/>
            </a:xfrm>
            <a:custGeom>
              <a:avLst/>
              <a:gdLst/>
              <a:ahLst/>
              <a:cxnLst/>
              <a:rect l="0" t="0" r="0" b="0"/>
              <a:pathLst>
                <a:path w="61787" h="87615">
                  <a:moveTo>
                    <a:pt x="61786" y="8023"/>
                  </a:moveTo>
                  <a:lnTo>
                    <a:pt x="61786" y="8023"/>
                  </a:lnTo>
                  <a:lnTo>
                    <a:pt x="58415" y="1281"/>
                  </a:lnTo>
                  <a:lnTo>
                    <a:pt x="55305" y="0"/>
                  </a:lnTo>
                  <a:lnTo>
                    <a:pt x="46206" y="459"/>
                  </a:lnTo>
                  <a:lnTo>
                    <a:pt x="29183" y="4684"/>
                  </a:lnTo>
                  <a:lnTo>
                    <a:pt x="18837" y="14065"/>
                  </a:lnTo>
                  <a:lnTo>
                    <a:pt x="10243" y="27642"/>
                  </a:lnTo>
                  <a:lnTo>
                    <a:pt x="2142" y="50446"/>
                  </a:lnTo>
                  <a:lnTo>
                    <a:pt x="0" y="64272"/>
                  </a:lnTo>
                  <a:lnTo>
                    <a:pt x="2811" y="75591"/>
                  </a:lnTo>
                  <a:lnTo>
                    <a:pt x="5536" y="80585"/>
                  </a:lnTo>
                  <a:lnTo>
                    <a:pt x="9469" y="83914"/>
                  </a:lnTo>
                  <a:lnTo>
                    <a:pt x="19484" y="87614"/>
                  </a:lnTo>
                  <a:lnTo>
                    <a:pt x="34753" y="83613"/>
                  </a:lnTo>
                  <a:lnTo>
                    <a:pt x="49771" y="75485"/>
                  </a:lnTo>
                  <a:lnTo>
                    <a:pt x="56446" y="67169"/>
                  </a:lnTo>
                  <a:lnTo>
                    <a:pt x="57531" y="56888"/>
                  </a:lnTo>
                  <a:lnTo>
                    <a:pt x="56833" y="51183"/>
                  </a:lnTo>
                  <a:lnTo>
                    <a:pt x="50412" y="41081"/>
                  </a:lnTo>
                  <a:lnTo>
                    <a:pt x="30036" y="207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4">
              <a:extLst>
                <a:ext uri="{FF2B5EF4-FFF2-40B4-BE49-F238E27FC236}">
                  <a16:creationId xmlns:a16="http://schemas.microsoft.com/office/drawing/2014/main" xmlns="" id="{78367132-CEE1-4CA8-B690-AC69D9D15C8E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8334789" y="2089150"/>
              <a:ext cx="199612" cy="142624"/>
            </a:xfrm>
            <a:custGeom>
              <a:avLst/>
              <a:gdLst/>
              <a:ahLst/>
              <a:cxnLst/>
              <a:rect l="0" t="0" r="0" b="0"/>
              <a:pathLst>
                <a:path w="199612" h="142624">
                  <a:moveTo>
                    <a:pt x="28161" y="31750"/>
                  </a:moveTo>
                  <a:lnTo>
                    <a:pt x="28161" y="31750"/>
                  </a:lnTo>
                  <a:lnTo>
                    <a:pt x="24790" y="35121"/>
                  </a:lnTo>
                  <a:lnTo>
                    <a:pt x="12581" y="40588"/>
                  </a:lnTo>
                  <a:lnTo>
                    <a:pt x="9307" y="43992"/>
                  </a:lnTo>
                  <a:lnTo>
                    <a:pt x="252" y="70626"/>
                  </a:lnTo>
                  <a:lnTo>
                    <a:pt x="0" y="82895"/>
                  </a:lnTo>
                  <a:lnTo>
                    <a:pt x="5586" y="104647"/>
                  </a:lnTo>
                  <a:lnTo>
                    <a:pt x="13188" y="111891"/>
                  </a:lnTo>
                  <a:lnTo>
                    <a:pt x="18179" y="114811"/>
                  </a:lnTo>
                  <a:lnTo>
                    <a:pt x="29369" y="116173"/>
                  </a:lnTo>
                  <a:lnTo>
                    <a:pt x="42103" y="113721"/>
                  </a:lnTo>
                  <a:lnTo>
                    <a:pt x="78149" y="96733"/>
                  </a:lnTo>
                  <a:lnTo>
                    <a:pt x="85655" y="90500"/>
                  </a:lnTo>
                  <a:lnTo>
                    <a:pt x="90474" y="84120"/>
                  </a:lnTo>
                  <a:lnTo>
                    <a:pt x="90870" y="85008"/>
                  </a:lnTo>
                  <a:lnTo>
                    <a:pt x="91309" y="89757"/>
                  </a:lnTo>
                  <a:lnTo>
                    <a:pt x="88470" y="128445"/>
                  </a:lnTo>
                  <a:lnTo>
                    <a:pt x="89533" y="134314"/>
                  </a:lnTo>
                  <a:lnTo>
                    <a:pt x="92359" y="138226"/>
                  </a:lnTo>
                  <a:lnTo>
                    <a:pt x="96359" y="140834"/>
                  </a:lnTo>
                  <a:lnTo>
                    <a:pt x="101143" y="142572"/>
                  </a:lnTo>
                  <a:lnTo>
                    <a:pt x="112102" y="142623"/>
                  </a:lnTo>
                  <a:lnTo>
                    <a:pt x="117989" y="141649"/>
                  </a:lnTo>
                  <a:lnTo>
                    <a:pt x="136386" y="130164"/>
                  </a:lnTo>
                  <a:lnTo>
                    <a:pt x="165224" y="102251"/>
                  </a:lnTo>
                  <a:lnTo>
                    <a:pt x="180563" y="77177"/>
                  </a:lnTo>
                  <a:lnTo>
                    <a:pt x="190544" y="39338"/>
                  </a:lnTo>
                  <a:lnTo>
                    <a:pt x="19961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5">
              <a:extLst>
                <a:ext uri="{FF2B5EF4-FFF2-40B4-BE49-F238E27FC236}">
                  <a16:creationId xmlns:a16="http://schemas.microsoft.com/office/drawing/2014/main" xmlns="" id="{045E1FAF-6A15-4EB1-9998-4D5104D3A749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8580072" y="2104952"/>
              <a:ext cx="112137" cy="149299"/>
            </a:xfrm>
            <a:custGeom>
              <a:avLst/>
              <a:gdLst/>
              <a:ahLst/>
              <a:cxnLst/>
              <a:rect l="0" t="0" r="0" b="0"/>
              <a:pathLst>
                <a:path w="112137" h="149299">
                  <a:moveTo>
                    <a:pt x="17828" y="9598"/>
                  </a:moveTo>
                  <a:lnTo>
                    <a:pt x="17828" y="9598"/>
                  </a:lnTo>
                  <a:lnTo>
                    <a:pt x="17122" y="41800"/>
                  </a:lnTo>
                  <a:lnTo>
                    <a:pt x="8989" y="64412"/>
                  </a:lnTo>
                  <a:lnTo>
                    <a:pt x="0" y="77803"/>
                  </a:lnTo>
                  <a:lnTo>
                    <a:pt x="2511" y="72218"/>
                  </a:lnTo>
                  <a:lnTo>
                    <a:pt x="43751" y="24827"/>
                  </a:lnTo>
                  <a:lnTo>
                    <a:pt x="67320" y="3878"/>
                  </a:lnTo>
                  <a:lnTo>
                    <a:pt x="74632" y="0"/>
                  </a:lnTo>
                  <a:lnTo>
                    <a:pt x="78981" y="3200"/>
                  </a:lnTo>
                  <a:lnTo>
                    <a:pt x="107255" y="46829"/>
                  </a:lnTo>
                  <a:lnTo>
                    <a:pt x="112136" y="69184"/>
                  </a:lnTo>
                  <a:lnTo>
                    <a:pt x="109036" y="103688"/>
                  </a:lnTo>
                  <a:lnTo>
                    <a:pt x="94028" y="1492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11">
            <a:extLst>
              <a:ext uri="{FF2B5EF4-FFF2-40B4-BE49-F238E27FC236}">
                <a16:creationId xmlns:a16="http://schemas.microsoft.com/office/drawing/2014/main" xmlns="" id="{F11CA91D-300B-49A7-835C-076B31060943}"/>
              </a:ext>
            </a:extLst>
          </p:cNvPr>
          <p:cNvGrpSpPr/>
          <p:nvPr/>
        </p:nvGrpSpPr>
        <p:grpSpPr>
          <a:xfrm>
            <a:off x="1375462" y="3025179"/>
            <a:ext cx="1843989" cy="835622"/>
            <a:chOff x="1375462" y="3025179"/>
            <a:chExt cx="1843989" cy="835622"/>
          </a:xfrm>
        </p:grpSpPr>
        <p:sp>
          <p:nvSpPr>
            <p:cNvPr id="77" name="SMARTInkShape-66">
              <a:extLst>
                <a:ext uri="{FF2B5EF4-FFF2-40B4-BE49-F238E27FC236}">
                  <a16:creationId xmlns:a16="http://schemas.microsoft.com/office/drawing/2014/main" xmlns="" id="{6D894346-D3B4-4B03-AA05-355D00EAEB11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403350" y="3190740"/>
              <a:ext cx="25401" cy="409711"/>
            </a:xfrm>
            <a:custGeom>
              <a:avLst/>
              <a:gdLst/>
              <a:ahLst/>
              <a:cxnLst/>
              <a:rect l="0" t="0" r="0" b="0"/>
              <a:pathLst>
                <a:path w="25401" h="409711">
                  <a:moveTo>
                    <a:pt x="0" y="16010"/>
                  </a:moveTo>
                  <a:lnTo>
                    <a:pt x="0" y="16010"/>
                  </a:lnTo>
                  <a:lnTo>
                    <a:pt x="0" y="5075"/>
                  </a:lnTo>
                  <a:lnTo>
                    <a:pt x="3658" y="0"/>
                  </a:lnTo>
                  <a:lnTo>
                    <a:pt x="2096" y="1369"/>
                  </a:lnTo>
                  <a:lnTo>
                    <a:pt x="2103" y="3427"/>
                  </a:lnTo>
                  <a:lnTo>
                    <a:pt x="7183" y="35684"/>
                  </a:lnTo>
                  <a:lnTo>
                    <a:pt x="10954" y="74143"/>
                  </a:lnTo>
                  <a:lnTo>
                    <a:pt x="14981" y="114754"/>
                  </a:lnTo>
                  <a:lnTo>
                    <a:pt x="19123" y="158204"/>
                  </a:lnTo>
                  <a:lnTo>
                    <a:pt x="21905" y="204090"/>
                  </a:lnTo>
                  <a:lnTo>
                    <a:pt x="21659" y="228180"/>
                  </a:lnTo>
                  <a:lnTo>
                    <a:pt x="20209" y="274702"/>
                  </a:lnTo>
                  <a:lnTo>
                    <a:pt x="19565" y="314194"/>
                  </a:lnTo>
                  <a:lnTo>
                    <a:pt x="22574" y="361418"/>
                  </a:lnTo>
                  <a:lnTo>
                    <a:pt x="25400" y="409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7">
              <a:extLst>
                <a:ext uri="{FF2B5EF4-FFF2-40B4-BE49-F238E27FC236}">
                  <a16:creationId xmlns:a16="http://schemas.microsoft.com/office/drawing/2014/main" xmlns="" id="{3EAE6546-ACE9-4AD2-870C-476610F9B471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375462" y="3162300"/>
              <a:ext cx="281889" cy="133351"/>
            </a:xfrm>
            <a:custGeom>
              <a:avLst/>
              <a:gdLst/>
              <a:ahLst/>
              <a:cxnLst/>
              <a:rect l="0" t="0" r="0" b="0"/>
              <a:pathLst>
                <a:path w="281889" h="133351">
                  <a:moveTo>
                    <a:pt x="8838" y="133350"/>
                  </a:moveTo>
                  <a:lnTo>
                    <a:pt x="8838" y="133350"/>
                  </a:lnTo>
                  <a:lnTo>
                    <a:pt x="0" y="124512"/>
                  </a:lnTo>
                  <a:lnTo>
                    <a:pt x="829" y="121813"/>
                  </a:lnTo>
                  <a:lnTo>
                    <a:pt x="14932" y="109157"/>
                  </a:lnTo>
                  <a:lnTo>
                    <a:pt x="51252" y="85416"/>
                  </a:lnTo>
                  <a:lnTo>
                    <a:pt x="86485" y="71124"/>
                  </a:lnTo>
                  <a:lnTo>
                    <a:pt x="125662" y="53953"/>
                  </a:lnTo>
                  <a:lnTo>
                    <a:pt x="165182" y="35974"/>
                  </a:lnTo>
                  <a:lnTo>
                    <a:pt x="201562" y="20927"/>
                  </a:lnTo>
                  <a:lnTo>
                    <a:pt x="243663" y="3927"/>
                  </a:lnTo>
                  <a:lnTo>
                    <a:pt x="281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8">
              <a:extLst>
                <a:ext uri="{FF2B5EF4-FFF2-40B4-BE49-F238E27FC236}">
                  <a16:creationId xmlns:a16="http://schemas.microsoft.com/office/drawing/2014/main" xmlns="" id="{6570001B-B544-4EB5-B102-1B290599AA53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435100" y="3371850"/>
              <a:ext cx="158751" cy="35122"/>
            </a:xfrm>
            <a:custGeom>
              <a:avLst/>
              <a:gdLst/>
              <a:ahLst/>
              <a:cxnLst/>
              <a:rect l="0" t="0" r="0" b="0"/>
              <a:pathLst>
                <a:path w="158751" h="35122">
                  <a:moveTo>
                    <a:pt x="0" y="31750"/>
                  </a:moveTo>
                  <a:lnTo>
                    <a:pt x="0" y="31750"/>
                  </a:lnTo>
                  <a:lnTo>
                    <a:pt x="6742" y="35121"/>
                  </a:lnTo>
                  <a:lnTo>
                    <a:pt x="27789" y="33846"/>
                  </a:lnTo>
                  <a:lnTo>
                    <a:pt x="63110" y="25629"/>
                  </a:lnTo>
                  <a:lnTo>
                    <a:pt x="101485" y="14257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9">
              <a:extLst>
                <a:ext uri="{FF2B5EF4-FFF2-40B4-BE49-F238E27FC236}">
                  <a16:creationId xmlns:a16="http://schemas.microsoft.com/office/drawing/2014/main" xmlns="" id="{5F342AA7-61F0-4A18-8C48-F8FABE628C94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663700" y="3359150"/>
              <a:ext cx="127001" cy="165863"/>
            </a:xfrm>
            <a:custGeom>
              <a:avLst/>
              <a:gdLst/>
              <a:ahLst/>
              <a:cxnLst/>
              <a:rect l="0" t="0" r="0" b="0"/>
              <a:pathLst>
                <a:path w="127001" h="165863">
                  <a:moveTo>
                    <a:pt x="0" y="25400"/>
                  </a:moveTo>
                  <a:lnTo>
                    <a:pt x="0" y="25400"/>
                  </a:lnTo>
                  <a:lnTo>
                    <a:pt x="6742" y="25400"/>
                  </a:lnTo>
                  <a:lnTo>
                    <a:pt x="31161" y="35513"/>
                  </a:lnTo>
                  <a:lnTo>
                    <a:pt x="58465" y="58656"/>
                  </a:lnTo>
                  <a:lnTo>
                    <a:pt x="70199" y="77810"/>
                  </a:lnTo>
                  <a:lnTo>
                    <a:pt x="78891" y="108427"/>
                  </a:lnTo>
                  <a:lnTo>
                    <a:pt x="79512" y="128623"/>
                  </a:lnTo>
                  <a:lnTo>
                    <a:pt x="75085" y="147007"/>
                  </a:lnTo>
                  <a:lnTo>
                    <a:pt x="68414" y="158940"/>
                  </a:lnTo>
                  <a:lnTo>
                    <a:pt x="64659" y="163110"/>
                  </a:lnTo>
                  <a:lnTo>
                    <a:pt x="61451" y="165184"/>
                  </a:lnTo>
                  <a:lnTo>
                    <a:pt x="58606" y="165862"/>
                  </a:lnTo>
                  <a:lnTo>
                    <a:pt x="56004" y="165608"/>
                  </a:lnTo>
                  <a:lnTo>
                    <a:pt x="53564" y="163322"/>
                  </a:lnTo>
                  <a:lnTo>
                    <a:pt x="48971" y="155137"/>
                  </a:lnTo>
                  <a:lnTo>
                    <a:pt x="49160" y="131888"/>
                  </a:lnTo>
                  <a:lnTo>
                    <a:pt x="57056" y="92544"/>
                  </a:lnTo>
                  <a:lnTo>
                    <a:pt x="71704" y="48508"/>
                  </a:lnTo>
                  <a:lnTo>
                    <a:pt x="89449" y="17665"/>
                  </a:lnTo>
                  <a:lnTo>
                    <a:pt x="99963" y="7851"/>
                  </a:lnTo>
                  <a:lnTo>
                    <a:pt x="109339" y="348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0">
              <a:extLst>
                <a:ext uri="{FF2B5EF4-FFF2-40B4-BE49-F238E27FC236}">
                  <a16:creationId xmlns:a16="http://schemas.microsoft.com/office/drawing/2014/main" xmlns="" id="{8F290029-404C-4B12-865D-36BBA02B45C2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822450" y="3349761"/>
              <a:ext cx="158751" cy="136725"/>
            </a:xfrm>
            <a:custGeom>
              <a:avLst/>
              <a:gdLst/>
              <a:ahLst/>
              <a:cxnLst/>
              <a:rect l="0" t="0" r="0" b="0"/>
              <a:pathLst>
                <a:path w="158751" h="136725">
                  <a:moveTo>
                    <a:pt x="0" y="79239"/>
                  </a:moveTo>
                  <a:lnTo>
                    <a:pt x="0" y="79239"/>
                  </a:lnTo>
                  <a:lnTo>
                    <a:pt x="13815" y="67306"/>
                  </a:lnTo>
                  <a:lnTo>
                    <a:pt x="60881" y="36525"/>
                  </a:lnTo>
                  <a:lnTo>
                    <a:pt x="70097" y="30622"/>
                  </a:lnTo>
                  <a:lnTo>
                    <a:pt x="76545" y="23294"/>
                  </a:lnTo>
                  <a:lnTo>
                    <a:pt x="77841" y="18659"/>
                  </a:lnTo>
                  <a:lnTo>
                    <a:pt x="77400" y="7864"/>
                  </a:lnTo>
                  <a:lnTo>
                    <a:pt x="74883" y="4139"/>
                  </a:lnTo>
                  <a:lnTo>
                    <a:pt x="71089" y="1656"/>
                  </a:lnTo>
                  <a:lnTo>
                    <a:pt x="66442" y="0"/>
                  </a:lnTo>
                  <a:lnTo>
                    <a:pt x="55635" y="42"/>
                  </a:lnTo>
                  <a:lnTo>
                    <a:pt x="49790" y="1041"/>
                  </a:lnTo>
                  <a:lnTo>
                    <a:pt x="39533" y="9677"/>
                  </a:lnTo>
                  <a:lnTo>
                    <a:pt x="21449" y="41587"/>
                  </a:lnTo>
                  <a:lnTo>
                    <a:pt x="15292" y="71532"/>
                  </a:lnTo>
                  <a:lnTo>
                    <a:pt x="17615" y="90395"/>
                  </a:lnTo>
                  <a:lnTo>
                    <a:pt x="26856" y="113118"/>
                  </a:lnTo>
                  <a:lnTo>
                    <a:pt x="35925" y="123930"/>
                  </a:lnTo>
                  <a:lnTo>
                    <a:pt x="49363" y="133438"/>
                  </a:lnTo>
                  <a:lnTo>
                    <a:pt x="66624" y="136724"/>
                  </a:lnTo>
                  <a:lnTo>
                    <a:pt x="103080" y="133084"/>
                  </a:lnTo>
                  <a:lnTo>
                    <a:pt x="158750" y="110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1">
              <a:extLst>
                <a:ext uri="{FF2B5EF4-FFF2-40B4-BE49-F238E27FC236}">
                  <a16:creationId xmlns:a16="http://schemas.microsoft.com/office/drawing/2014/main" xmlns="" id="{CB7D79DE-0D74-43B5-B395-6F37CE700790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2003629" y="3316875"/>
              <a:ext cx="498272" cy="333650"/>
            </a:xfrm>
            <a:custGeom>
              <a:avLst/>
              <a:gdLst/>
              <a:ahLst/>
              <a:cxnLst/>
              <a:rect l="0" t="0" r="0" b="0"/>
              <a:pathLst>
                <a:path w="498272" h="333650">
                  <a:moveTo>
                    <a:pt x="98221" y="42275"/>
                  </a:moveTo>
                  <a:lnTo>
                    <a:pt x="98221" y="42275"/>
                  </a:lnTo>
                  <a:lnTo>
                    <a:pt x="97515" y="32136"/>
                  </a:lnTo>
                  <a:lnTo>
                    <a:pt x="94850" y="24598"/>
                  </a:lnTo>
                  <a:lnTo>
                    <a:pt x="89432" y="18426"/>
                  </a:lnTo>
                  <a:lnTo>
                    <a:pt x="86011" y="15793"/>
                  </a:lnTo>
                  <a:lnTo>
                    <a:pt x="76567" y="12866"/>
                  </a:lnTo>
                  <a:lnTo>
                    <a:pt x="65313" y="12271"/>
                  </a:lnTo>
                  <a:lnTo>
                    <a:pt x="53256" y="14358"/>
                  </a:lnTo>
                  <a:lnTo>
                    <a:pt x="31198" y="26242"/>
                  </a:lnTo>
                  <a:lnTo>
                    <a:pt x="10159" y="49911"/>
                  </a:lnTo>
                  <a:lnTo>
                    <a:pt x="2637" y="69187"/>
                  </a:lnTo>
                  <a:lnTo>
                    <a:pt x="0" y="88102"/>
                  </a:lnTo>
                  <a:lnTo>
                    <a:pt x="1181" y="103565"/>
                  </a:lnTo>
                  <a:lnTo>
                    <a:pt x="7820" y="115611"/>
                  </a:lnTo>
                  <a:lnTo>
                    <a:pt x="12554" y="120799"/>
                  </a:lnTo>
                  <a:lnTo>
                    <a:pt x="17826" y="123552"/>
                  </a:lnTo>
                  <a:lnTo>
                    <a:pt x="29329" y="124730"/>
                  </a:lnTo>
                  <a:lnTo>
                    <a:pt x="47705" y="118054"/>
                  </a:lnTo>
                  <a:lnTo>
                    <a:pt x="66555" y="103769"/>
                  </a:lnTo>
                  <a:lnTo>
                    <a:pt x="89771" y="58864"/>
                  </a:lnTo>
                  <a:lnTo>
                    <a:pt x="97108" y="33710"/>
                  </a:lnTo>
                  <a:lnTo>
                    <a:pt x="96774" y="33038"/>
                  </a:lnTo>
                  <a:lnTo>
                    <a:pt x="95845" y="33294"/>
                  </a:lnTo>
                  <a:lnTo>
                    <a:pt x="94520" y="34171"/>
                  </a:lnTo>
                  <a:lnTo>
                    <a:pt x="93048" y="38909"/>
                  </a:lnTo>
                  <a:lnTo>
                    <a:pt x="86948" y="77283"/>
                  </a:lnTo>
                  <a:lnTo>
                    <a:pt x="79061" y="120372"/>
                  </a:lnTo>
                  <a:lnTo>
                    <a:pt x="71299" y="160508"/>
                  </a:lnTo>
                  <a:lnTo>
                    <a:pt x="64530" y="207051"/>
                  </a:lnTo>
                  <a:lnTo>
                    <a:pt x="61428" y="249847"/>
                  </a:lnTo>
                  <a:lnTo>
                    <a:pt x="60379" y="292095"/>
                  </a:lnTo>
                  <a:lnTo>
                    <a:pt x="60155" y="326107"/>
                  </a:lnTo>
                  <a:lnTo>
                    <a:pt x="60849" y="328863"/>
                  </a:lnTo>
                  <a:lnTo>
                    <a:pt x="62018" y="330700"/>
                  </a:lnTo>
                  <a:lnTo>
                    <a:pt x="63502" y="331925"/>
                  </a:lnTo>
                  <a:lnTo>
                    <a:pt x="67033" y="333286"/>
                  </a:lnTo>
                  <a:lnTo>
                    <a:pt x="68962" y="333649"/>
                  </a:lnTo>
                  <a:lnTo>
                    <a:pt x="70954" y="332480"/>
                  </a:lnTo>
                  <a:lnTo>
                    <a:pt x="101588" y="288734"/>
                  </a:lnTo>
                  <a:lnTo>
                    <a:pt x="124495" y="241895"/>
                  </a:lnTo>
                  <a:lnTo>
                    <a:pt x="142930" y="199964"/>
                  </a:lnTo>
                  <a:lnTo>
                    <a:pt x="159916" y="158142"/>
                  </a:lnTo>
                  <a:lnTo>
                    <a:pt x="173886" y="120821"/>
                  </a:lnTo>
                  <a:lnTo>
                    <a:pt x="187878" y="79976"/>
                  </a:lnTo>
                  <a:lnTo>
                    <a:pt x="196025" y="51211"/>
                  </a:lnTo>
                  <a:lnTo>
                    <a:pt x="193612" y="36563"/>
                  </a:lnTo>
                  <a:lnTo>
                    <a:pt x="189135" y="51965"/>
                  </a:lnTo>
                  <a:lnTo>
                    <a:pt x="187298" y="93423"/>
                  </a:lnTo>
                  <a:lnTo>
                    <a:pt x="190515" y="130245"/>
                  </a:lnTo>
                  <a:lnTo>
                    <a:pt x="195920" y="139699"/>
                  </a:lnTo>
                  <a:lnTo>
                    <a:pt x="199337" y="143208"/>
                  </a:lnTo>
                  <a:lnTo>
                    <a:pt x="204437" y="144135"/>
                  </a:lnTo>
                  <a:lnTo>
                    <a:pt x="217630" y="141404"/>
                  </a:lnTo>
                  <a:lnTo>
                    <a:pt x="240924" y="121819"/>
                  </a:lnTo>
                  <a:lnTo>
                    <a:pt x="265700" y="86932"/>
                  </a:lnTo>
                  <a:lnTo>
                    <a:pt x="287545" y="48686"/>
                  </a:lnTo>
                  <a:lnTo>
                    <a:pt x="311426" y="8136"/>
                  </a:lnTo>
                  <a:lnTo>
                    <a:pt x="310913" y="8227"/>
                  </a:lnTo>
                  <a:lnTo>
                    <a:pt x="309866" y="8993"/>
                  </a:lnTo>
                  <a:lnTo>
                    <a:pt x="305021" y="23555"/>
                  </a:lnTo>
                  <a:lnTo>
                    <a:pt x="301895" y="65071"/>
                  </a:lnTo>
                  <a:lnTo>
                    <a:pt x="303043" y="79217"/>
                  </a:lnTo>
                  <a:lnTo>
                    <a:pt x="308257" y="92560"/>
                  </a:lnTo>
                  <a:lnTo>
                    <a:pt x="315278" y="101783"/>
                  </a:lnTo>
                  <a:lnTo>
                    <a:pt x="319125" y="105230"/>
                  </a:lnTo>
                  <a:lnTo>
                    <a:pt x="329045" y="109061"/>
                  </a:lnTo>
                  <a:lnTo>
                    <a:pt x="340509" y="110057"/>
                  </a:lnTo>
                  <a:lnTo>
                    <a:pt x="352660" y="108148"/>
                  </a:lnTo>
                  <a:lnTo>
                    <a:pt x="374772" y="92994"/>
                  </a:lnTo>
                  <a:lnTo>
                    <a:pt x="406117" y="61884"/>
                  </a:lnTo>
                  <a:lnTo>
                    <a:pt x="428576" y="18900"/>
                  </a:lnTo>
                  <a:lnTo>
                    <a:pt x="430136" y="8838"/>
                  </a:lnTo>
                  <a:lnTo>
                    <a:pt x="429564" y="5167"/>
                  </a:lnTo>
                  <a:lnTo>
                    <a:pt x="427772" y="2720"/>
                  </a:lnTo>
                  <a:lnTo>
                    <a:pt x="425166" y="1088"/>
                  </a:lnTo>
                  <a:lnTo>
                    <a:pt x="422018" y="0"/>
                  </a:lnTo>
                  <a:lnTo>
                    <a:pt x="417802" y="1392"/>
                  </a:lnTo>
                  <a:lnTo>
                    <a:pt x="407474" y="8582"/>
                  </a:lnTo>
                  <a:lnTo>
                    <a:pt x="393130" y="27902"/>
                  </a:lnTo>
                  <a:lnTo>
                    <a:pt x="386685" y="51500"/>
                  </a:lnTo>
                  <a:lnTo>
                    <a:pt x="385212" y="87006"/>
                  </a:lnTo>
                  <a:lnTo>
                    <a:pt x="387580" y="96962"/>
                  </a:lnTo>
                  <a:lnTo>
                    <a:pt x="391316" y="100606"/>
                  </a:lnTo>
                  <a:lnTo>
                    <a:pt x="402993" y="106535"/>
                  </a:lnTo>
                  <a:lnTo>
                    <a:pt x="428805" y="107098"/>
                  </a:lnTo>
                  <a:lnTo>
                    <a:pt x="455424" y="96054"/>
                  </a:lnTo>
                  <a:lnTo>
                    <a:pt x="498271" y="54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2">
              <a:extLst>
                <a:ext uri="{FF2B5EF4-FFF2-40B4-BE49-F238E27FC236}">
                  <a16:creationId xmlns:a16="http://schemas.microsoft.com/office/drawing/2014/main" xmlns="" id="{19FABAF9-D075-4F37-9FCD-67470ECCABF7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2495912" y="3285480"/>
              <a:ext cx="98675" cy="130821"/>
            </a:xfrm>
            <a:custGeom>
              <a:avLst/>
              <a:gdLst/>
              <a:ahLst/>
              <a:cxnLst/>
              <a:rect l="0" t="0" r="0" b="0"/>
              <a:pathLst>
                <a:path w="98675" h="130821">
                  <a:moveTo>
                    <a:pt x="18688" y="41920"/>
                  </a:moveTo>
                  <a:lnTo>
                    <a:pt x="18688" y="41920"/>
                  </a:lnTo>
                  <a:lnTo>
                    <a:pt x="17982" y="52765"/>
                  </a:lnTo>
                  <a:lnTo>
                    <a:pt x="3761" y="99245"/>
                  </a:lnTo>
                  <a:lnTo>
                    <a:pt x="0" y="121605"/>
                  </a:lnTo>
                  <a:lnTo>
                    <a:pt x="585" y="121854"/>
                  </a:lnTo>
                  <a:lnTo>
                    <a:pt x="3116" y="120250"/>
                  </a:lnTo>
                  <a:lnTo>
                    <a:pt x="8508" y="108638"/>
                  </a:lnTo>
                  <a:lnTo>
                    <a:pt x="20622" y="63911"/>
                  </a:lnTo>
                  <a:lnTo>
                    <a:pt x="33843" y="31973"/>
                  </a:lnTo>
                  <a:lnTo>
                    <a:pt x="49284" y="10280"/>
                  </a:lnTo>
                  <a:lnTo>
                    <a:pt x="53902" y="6010"/>
                  </a:lnTo>
                  <a:lnTo>
                    <a:pt x="64677" y="1266"/>
                  </a:lnTo>
                  <a:lnTo>
                    <a:pt x="70514" y="0"/>
                  </a:lnTo>
                  <a:lnTo>
                    <a:pt x="75817" y="568"/>
                  </a:lnTo>
                  <a:lnTo>
                    <a:pt x="85471" y="4961"/>
                  </a:lnTo>
                  <a:lnTo>
                    <a:pt x="92584" y="17263"/>
                  </a:lnTo>
                  <a:lnTo>
                    <a:pt x="98674" y="44021"/>
                  </a:lnTo>
                  <a:lnTo>
                    <a:pt x="97361" y="84668"/>
                  </a:lnTo>
                  <a:lnTo>
                    <a:pt x="88538" y="130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3">
              <a:extLst>
                <a:ext uri="{FF2B5EF4-FFF2-40B4-BE49-F238E27FC236}">
                  <a16:creationId xmlns:a16="http://schemas.microsoft.com/office/drawing/2014/main" xmlns="" id="{AA9F3BAE-2488-4DAA-A508-A178585F61FE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2669491" y="3041650"/>
              <a:ext cx="77081" cy="349551"/>
            </a:xfrm>
            <a:custGeom>
              <a:avLst/>
              <a:gdLst/>
              <a:ahLst/>
              <a:cxnLst/>
              <a:rect l="0" t="0" r="0" b="0"/>
              <a:pathLst>
                <a:path w="77081" h="349551">
                  <a:moveTo>
                    <a:pt x="73709" y="0"/>
                  </a:moveTo>
                  <a:lnTo>
                    <a:pt x="73709" y="0"/>
                  </a:lnTo>
                  <a:lnTo>
                    <a:pt x="77080" y="0"/>
                  </a:lnTo>
                  <a:lnTo>
                    <a:pt x="76853" y="7526"/>
                  </a:lnTo>
                  <a:lnTo>
                    <a:pt x="67588" y="45466"/>
                  </a:lnTo>
                  <a:lnTo>
                    <a:pt x="52845" y="89593"/>
                  </a:lnTo>
                  <a:lnTo>
                    <a:pt x="44916" y="123780"/>
                  </a:lnTo>
                  <a:lnTo>
                    <a:pt x="38334" y="159436"/>
                  </a:lnTo>
                  <a:lnTo>
                    <a:pt x="30705" y="194097"/>
                  </a:lnTo>
                  <a:lnTo>
                    <a:pt x="22611" y="230199"/>
                  </a:lnTo>
                  <a:lnTo>
                    <a:pt x="14310" y="265294"/>
                  </a:lnTo>
                  <a:lnTo>
                    <a:pt x="3114" y="307441"/>
                  </a:lnTo>
                  <a:lnTo>
                    <a:pt x="0" y="328787"/>
                  </a:lnTo>
                  <a:lnTo>
                    <a:pt x="581" y="336314"/>
                  </a:lnTo>
                  <a:lnTo>
                    <a:pt x="4989" y="346558"/>
                  </a:lnTo>
                  <a:lnTo>
                    <a:pt x="8846" y="348866"/>
                  </a:lnTo>
                  <a:lnTo>
                    <a:pt x="18775" y="349550"/>
                  </a:lnTo>
                  <a:lnTo>
                    <a:pt x="48309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4">
              <a:extLst>
                <a:ext uri="{FF2B5EF4-FFF2-40B4-BE49-F238E27FC236}">
                  <a16:creationId xmlns:a16="http://schemas.microsoft.com/office/drawing/2014/main" xmlns="" id="{A8CA7DDD-E3B9-4DBA-B46F-CA15560E56AC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2656992" y="3238500"/>
              <a:ext cx="105259" cy="31751"/>
            </a:xfrm>
            <a:custGeom>
              <a:avLst/>
              <a:gdLst/>
              <a:ahLst/>
              <a:cxnLst/>
              <a:rect l="0" t="0" r="0" b="0"/>
              <a:pathLst>
                <a:path w="10525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31750"/>
                  </a:lnTo>
                  <a:lnTo>
                    <a:pt x="0" y="31044"/>
                  </a:lnTo>
                  <a:lnTo>
                    <a:pt x="1562" y="28379"/>
                  </a:lnTo>
                  <a:lnTo>
                    <a:pt x="8371" y="26724"/>
                  </a:lnTo>
                  <a:lnTo>
                    <a:pt x="55987" y="16727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5">
              <a:extLst>
                <a:ext uri="{FF2B5EF4-FFF2-40B4-BE49-F238E27FC236}">
                  <a16:creationId xmlns:a16="http://schemas.microsoft.com/office/drawing/2014/main" xmlns="" id="{813C14A3-B3F7-4327-A851-C1DEFD45A5CE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2800350" y="32702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3371" y="47530"/>
                  </a:lnTo>
                  <a:lnTo>
                    <a:pt x="6176" y="94340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6">
              <a:extLst>
                <a:ext uri="{FF2B5EF4-FFF2-40B4-BE49-F238E27FC236}">
                  <a16:creationId xmlns:a16="http://schemas.microsoft.com/office/drawing/2014/main" xmlns="" id="{6B8718D3-6B30-4F5A-B57D-B60CD0BD5D3F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2844800" y="31686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5026" y="711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7">
              <a:extLst>
                <a:ext uri="{FF2B5EF4-FFF2-40B4-BE49-F238E27FC236}">
                  <a16:creationId xmlns:a16="http://schemas.microsoft.com/office/drawing/2014/main" xmlns="" id="{7BFBD2DB-307E-4448-BD24-36DCCA193F19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2911002" y="3207011"/>
              <a:ext cx="58107" cy="173134"/>
            </a:xfrm>
            <a:custGeom>
              <a:avLst/>
              <a:gdLst/>
              <a:ahLst/>
              <a:cxnLst/>
              <a:rect l="0" t="0" r="0" b="0"/>
              <a:pathLst>
                <a:path w="58107" h="173134">
                  <a:moveTo>
                    <a:pt x="54448" y="6089"/>
                  </a:moveTo>
                  <a:lnTo>
                    <a:pt x="54448" y="6089"/>
                  </a:lnTo>
                  <a:lnTo>
                    <a:pt x="57819" y="2718"/>
                  </a:lnTo>
                  <a:lnTo>
                    <a:pt x="58106" y="1725"/>
                  </a:lnTo>
                  <a:lnTo>
                    <a:pt x="57592" y="1063"/>
                  </a:lnTo>
                  <a:lnTo>
                    <a:pt x="55140" y="327"/>
                  </a:lnTo>
                  <a:lnTo>
                    <a:pt x="51698" y="0"/>
                  </a:lnTo>
                  <a:lnTo>
                    <a:pt x="42423" y="3188"/>
                  </a:lnTo>
                  <a:lnTo>
                    <a:pt x="17919" y="20725"/>
                  </a:lnTo>
                  <a:lnTo>
                    <a:pt x="7403" y="32349"/>
                  </a:lnTo>
                  <a:lnTo>
                    <a:pt x="1789" y="44571"/>
                  </a:lnTo>
                  <a:lnTo>
                    <a:pt x="0" y="56353"/>
                  </a:lnTo>
                  <a:lnTo>
                    <a:pt x="1556" y="66293"/>
                  </a:lnTo>
                  <a:lnTo>
                    <a:pt x="29121" y="100417"/>
                  </a:lnTo>
                  <a:lnTo>
                    <a:pt x="51091" y="129928"/>
                  </a:lnTo>
                  <a:lnTo>
                    <a:pt x="57922" y="147831"/>
                  </a:lnTo>
                  <a:lnTo>
                    <a:pt x="56764" y="152795"/>
                  </a:lnTo>
                  <a:lnTo>
                    <a:pt x="49833" y="162073"/>
                  </a:lnTo>
                  <a:lnTo>
                    <a:pt x="30660" y="171859"/>
                  </a:lnTo>
                  <a:lnTo>
                    <a:pt x="18946" y="173133"/>
                  </a:lnTo>
                  <a:lnTo>
                    <a:pt x="13847" y="172485"/>
                  </a:lnTo>
                  <a:lnTo>
                    <a:pt x="11858" y="169231"/>
                  </a:lnTo>
                  <a:lnTo>
                    <a:pt x="16348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8">
              <a:extLst>
                <a:ext uri="{FF2B5EF4-FFF2-40B4-BE49-F238E27FC236}">
                  <a16:creationId xmlns:a16="http://schemas.microsoft.com/office/drawing/2014/main" xmlns="" id="{AE5496F1-8887-41CE-8943-16C90A08BCC6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3059605" y="3025179"/>
              <a:ext cx="77296" cy="373234"/>
            </a:xfrm>
            <a:custGeom>
              <a:avLst/>
              <a:gdLst/>
              <a:ahLst/>
              <a:cxnLst/>
              <a:rect l="0" t="0" r="0" b="0"/>
              <a:pathLst>
                <a:path w="77296" h="373234">
                  <a:moveTo>
                    <a:pt x="64595" y="35521"/>
                  </a:moveTo>
                  <a:lnTo>
                    <a:pt x="64595" y="35521"/>
                  </a:lnTo>
                  <a:lnTo>
                    <a:pt x="74647" y="11654"/>
                  </a:lnTo>
                  <a:lnTo>
                    <a:pt x="75413" y="3747"/>
                  </a:lnTo>
                  <a:lnTo>
                    <a:pt x="74629" y="1638"/>
                  </a:lnTo>
                  <a:lnTo>
                    <a:pt x="73401" y="232"/>
                  </a:lnTo>
                  <a:lnTo>
                    <a:pt x="72582" y="0"/>
                  </a:lnTo>
                  <a:lnTo>
                    <a:pt x="72036" y="552"/>
                  </a:lnTo>
                  <a:lnTo>
                    <a:pt x="64133" y="36763"/>
                  </a:lnTo>
                  <a:lnTo>
                    <a:pt x="56227" y="79633"/>
                  </a:lnTo>
                  <a:lnTo>
                    <a:pt x="48881" y="115804"/>
                  </a:lnTo>
                  <a:lnTo>
                    <a:pt x="40913" y="157751"/>
                  </a:lnTo>
                  <a:lnTo>
                    <a:pt x="32668" y="202264"/>
                  </a:lnTo>
                  <a:lnTo>
                    <a:pt x="23594" y="245801"/>
                  </a:lnTo>
                  <a:lnTo>
                    <a:pt x="12506" y="283966"/>
                  </a:lnTo>
                  <a:lnTo>
                    <a:pt x="1105" y="330443"/>
                  </a:lnTo>
                  <a:lnTo>
                    <a:pt x="0" y="360913"/>
                  </a:lnTo>
                  <a:lnTo>
                    <a:pt x="3187" y="366749"/>
                  </a:lnTo>
                  <a:lnTo>
                    <a:pt x="8134" y="370639"/>
                  </a:lnTo>
                  <a:lnTo>
                    <a:pt x="14255" y="373233"/>
                  </a:lnTo>
                  <a:lnTo>
                    <a:pt x="21157" y="372140"/>
                  </a:lnTo>
                  <a:lnTo>
                    <a:pt x="36352" y="363400"/>
                  </a:lnTo>
                  <a:lnTo>
                    <a:pt x="57403" y="342613"/>
                  </a:lnTo>
                  <a:lnTo>
                    <a:pt x="77295" y="295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9">
              <a:extLst>
                <a:ext uri="{FF2B5EF4-FFF2-40B4-BE49-F238E27FC236}">
                  <a16:creationId xmlns:a16="http://schemas.microsoft.com/office/drawing/2014/main" xmlns="" id="{A55CCEE5-7E53-4331-AAEB-ACC70DC1F3AC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3044342" y="3225800"/>
              <a:ext cx="175109" cy="25401"/>
            </a:xfrm>
            <a:custGeom>
              <a:avLst/>
              <a:gdLst/>
              <a:ahLst/>
              <a:cxnLst/>
              <a:rect l="0" t="0" r="0" b="0"/>
              <a:pathLst>
                <a:path w="17510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2029"/>
                  </a:lnTo>
                  <a:lnTo>
                    <a:pt x="0" y="20330"/>
                  </a:lnTo>
                  <a:lnTo>
                    <a:pt x="514" y="18493"/>
                  </a:lnTo>
                  <a:lnTo>
                    <a:pt x="1562" y="16562"/>
                  </a:lnTo>
                  <a:lnTo>
                    <a:pt x="39801" y="11327"/>
                  </a:lnTo>
                  <a:lnTo>
                    <a:pt x="78573" y="7825"/>
                  </a:lnTo>
                  <a:lnTo>
                    <a:pt x="125808" y="4906"/>
                  </a:lnTo>
                  <a:lnTo>
                    <a:pt x="175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80">
              <a:extLst>
                <a:ext uri="{FF2B5EF4-FFF2-40B4-BE49-F238E27FC236}">
                  <a16:creationId xmlns:a16="http://schemas.microsoft.com/office/drawing/2014/main" xmlns="" id="{7C7867EF-6B5F-4AF2-90BF-BD6A802DB1F0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543050" y="3603971"/>
              <a:ext cx="1549401" cy="129830"/>
            </a:xfrm>
            <a:custGeom>
              <a:avLst/>
              <a:gdLst/>
              <a:ahLst/>
              <a:cxnLst/>
              <a:rect l="0" t="0" r="0" b="0"/>
              <a:pathLst>
                <a:path w="1549401" h="129830">
                  <a:moveTo>
                    <a:pt x="0" y="129829"/>
                  </a:moveTo>
                  <a:lnTo>
                    <a:pt x="0" y="129829"/>
                  </a:lnTo>
                  <a:lnTo>
                    <a:pt x="43274" y="122303"/>
                  </a:lnTo>
                  <a:lnTo>
                    <a:pt x="77533" y="116345"/>
                  </a:lnTo>
                  <a:lnTo>
                    <a:pt x="122949" y="108845"/>
                  </a:lnTo>
                  <a:lnTo>
                    <a:pt x="175805" y="100318"/>
                  </a:lnTo>
                  <a:lnTo>
                    <a:pt x="233620" y="91105"/>
                  </a:lnTo>
                  <a:lnTo>
                    <a:pt x="299680" y="81435"/>
                  </a:lnTo>
                  <a:lnTo>
                    <a:pt x="371237" y="71460"/>
                  </a:lnTo>
                  <a:lnTo>
                    <a:pt x="446458" y="61283"/>
                  </a:lnTo>
                  <a:lnTo>
                    <a:pt x="522711" y="51676"/>
                  </a:lnTo>
                  <a:lnTo>
                    <a:pt x="599652" y="42449"/>
                  </a:lnTo>
                  <a:lnTo>
                    <a:pt x="677051" y="33476"/>
                  </a:lnTo>
                  <a:lnTo>
                    <a:pt x="755462" y="25377"/>
                  </a:lnTo>
                  <a:lnTo>
                    <a:pt x="834547" y="17861"/>
                  </a:lnTo>
                  <a:lnTo>
                    <a:pt x="914081" y="10733"/>
                  </a:lnTo>
                  <a:lnTo>
                    <a:pt x="990387" y="5982"/>
                  </a:lnTo>
                  <a:lnTo>
                    <a:pt x="1064541" y="2814"/>
                  </a:lnTo>
                  <a:lnTo>
                    <a:pt x="1137261" y="702"/>
                  </a:lnTo>
                  <a:lnTo>
                    <a:pt x="1202674" y="0"/>
                  </a:lnTo>
                  <a:lnTo>
                    <a:pt x="1263216" y="238"/>
                  </a:lnTo>
                  <a:lnTo>
                    <a:pt x="1320511" y="1102"/>
                  </a:lnTo>
                  <a:lnTo>
                    <a:pt x="1368585" y="2383"/>
                  </a:lnTo>
                  <a:lnTo>
                    <a:pt x="1410512" y="3942"/>
                  </a:lnTo>
                  <a:lnTo>
                    <a:pt x="1448342" y="5688"/>
                  </a:lnTo>
                  <a:lnTo>
                    <a:pt x="1476383" y="7557"/>
                  </a:lnTo>
                  <a:lnTo>
                    <a:pt x="1515067" y="11516"/>
                  </a:lnTo>
                  <a:lnTo>
                    <a:pt x="1549400" y="15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1">
              <a:extLst>
                <a:ext uri="{FF2B5EF4-FFF2-40B4-BE49-F238E27FC236}">
                  <a16:creationId xmlns:a16="http://schemas.microsoft.com/office/drawing/2014/main" xmlns="" id="{F54F42F7-DB65-4B39-8EF2-A8E0FDC7F18A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543050" y="3676650"/>
              <a:ext cx="1276351" cy="184151"/>
            </a:xfrm>
            <a:custGeom>
              <a:avLst/>
              <a:gdLst/>
              <a:ahLst/>
              <a:cxnLst/>
              <a:rect l="0" t="0" r="0" b="0"/>
              <a:pathLst>
                <a:path w="1276351" h="184151">
                  <a:moveTo>
                    <a:pt x="0" y="184150"/>
                  </a:moveTo>
                  <a:lnTo>
                    <a:pt x="0" y="184150"/>
                  </a:lnTo>
                  <a:lnTo>
                    <a:pt x="3371" y="184150"/>
                  </a:lnTo>
                  <a:lnTo>
                    <a:pt x="39177" y="174037"/>
                  </a:lnTo>
                  <a:lnTo>
                    <a:pt x="64218" y="168941"/>
                  </a:lnTo>
                  <a:lnTo>
                    <a:pt x="95729" y="163428"/>
                  </a:lnTo>
                  <a:lnTo>
                    <a:pt x="131552" y="157635"/>
                  </a:lnTo>
                  <a:lnTo>
                    <a:pt x="175190" y="150245"/>
                  </a:lnTo>
                  <a:lnTo>
                    <a:pt x="224038" y="141791"/>
                  </a:lnTo>
                  <a:lnTo>
                    <a:pt x="276359" y="132628"/>
                  </a:lnTo>
                  <a:lnTo>
                    <a:pt x="335228" y="122991"/>
                  </a:lnTo>
                  <a:lnTo>
                    <a:pt x="398463" y="113038"/>
                  </a:lnTo>
                  <a:lnTo>
                    <a:pt x="464609" y="102875"/>
                  </a:lnTo>
                  <a:lnTo>
                    <a:pt x="534106" y="92572"/>
                  </a:lnTo>
                  <a:lnTo>
                    <a:pt x="605837" y="82176"/>
                  </a:lnTo>
                  <a:lnTo>
                    <a:pt x="679058" y="71717"/>
                  </a:lnTo>
                  <a:lnTo>
                    <a:pt x="753272" y="61217"/>
                  </a:lnTo>
                  <a:lnTo>
                    <a:pt x="828148" y="50689"/>
                  </a:lnTo>
                  <a:lnTo>
                    <a:pt x="903465" y="40143"/>
                  </a:lnTo>
                  <a:lnTo>
                    <a:pt x="978371" y="30995"/>
                  </a:lnTo>
                  <a:lnTo>
                    <a:pt x="1053003" y="22780"/>
                  </a:lnTo>
                  <a:lnTo>
                    <a:pt x="1127452" y="15186"/>
                  </a:lnTo>
                  <a:lnTo>
                    <a:pt x="1177085" y="10124"/>
                  </a:lnTo>
                  <a:lnTo>
                    <a:pt x="127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SMARTInkShape-82">
            <a:extLst>
              <a:ext uri="{FF2B5EF4-FFF2-40B4-BE49-F238E27FC236}">
                <a16:creationId xmlns:a16="http://schemas.microsoft.com/office/drawing/2014/main" xmlns="" id="{477DE3F9-B097-4A5C-845E-7A2D3CA7AF3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18027" y="2548937"/>
            <a:ext cx="142826" cy="4302714"/>
          </a:xfrm>
          <a:custGeom>
            <a:avLst/>
            <a:gdLst/>
            <a:ahLst/>
            <a:cxnLst/>
            <a:rect l="0" t="0" r="0" b="0"/>
            <a:pathLst>
              <a:path w="142826" h="4302714">
                <a:moveTo>
                  <a:pt x="8023" y="10113"/>
                </a:moveTo>
                <a:lnTo>
                  <a:pt x="8023" y="10113"/>
                </a:lnTo>
                <a:lnTo>
                  <a:pt x="1281" y="0"/>
                </a:lnTo>
                <a:lnTo>
                  <a:pt x="0" y="1254"/>
                </a:lnTo>
                <a:lnTo>
                  <a:pt x="864" y="31007"/>
                </a:lnTo>
                <a:lnTo>
                  <a:pt x="1134" y="54381"/>
                </a:lnTo>
                <a:lnTo>
                  <a:pt x="1314" y="81958"/>
                </a:lnTo>
                <a:lnTo>
                  <a:pt x="2138" y="117277"/>
                </a:lnTo>
                <a:lnTo>
                  <a:pt x="3395" y="157755"/>
                </a:lnTo>
                <a:lnTo>
                  <a:pt x="4937" y="201674"/>
                </a:lnTo>
                <a:lnTo>
                  <a:pt x="7377" y="251415"/>
                </a:lnTo>
                <a:lnTo>
                  <a:pt x="10414" y="305037"/>
                </a:lnTo>
                <a:lnTo>
                  <a:pt x="13851" y="361245"/>
                </a:lnTo>
                <a:lnTo>
                  <a:pt x="18258" y="424823"/>
                </a:lnTo>
                <a:lnTo>
                  <a:pt x="23313" y="493315"/>
                </a:lnTo>
                <a:lnTo>
                  <a:pt x="28800" y="565081"/>
                </a:lnTo>
                <a:lnTo>
                  <a:pt x="33869" y="644675"/>
                </a:lnTo>
                <a:lnTo>
                  <a:pt x="38659" y="729487"/>
                </a:lnTo>
                <a:lnTo>
                  <a:pt x="43263" y="817779"/>
                </a:lnTo>
                <a:lnTo>
                  <a:pt x="47745" y="914035"/>
                </a:lnTo>
                <a:lnTo>
                  <a:pt x="52142" y="1015600"/>
                </a:lnTo>
                <a:lnTo>
                  <a:pt x="56486" y="1120704"/>
                </a:lnTo>
                <a:lnTo>
                  <a:pt x="60793" y="1233107"/>
                </a:lnTo>
                <a:lnTo>
                  <a:pt x="65075" y="1350376"/>
                </a:lnTo>
                <a:lnTo>
                  <a:pt x="69341" y="1470888"/>
                </a:lnTo>
                <a:lnTo>
                  <a:pt x="75007" y="1596386"/>
                </a:lnTo>
                <a:lnTo>
                  <a:pt x="81606" y="1725206"/>
                </a:lnTo>
                <a:lnTo>
                  <a:pt x="88829" y="1856242"/>
                </a:lnTo>
                <a:lnTo>
                  <a:pt x="95760" y="1991577"/>
                </a:lnTo>
                <a:lnTo>
                  <a:pt x="102497" y="2129777"/>
                </a:lnTo>
                <a:lnTo>
                  <a:pt x="109106" y="2269889"/>
                </a:lnTo>
                <a:lnTo>
                  <a:pt x="115628" y="2411980"/>
                </a:lnTo>
                <a:lnTo>
                  <a:pt x="122094" y="2555391"/>
                </a:lnTo>
                <a:lnTo>
                  <a:pt x="128520" y="2699681"/>
                </a:lnTo>
                <a:lnTo>
                  <a:pt x="133510" y="2842442"/>
                </a:lnTo>
                <a:lnTo>
                  <a:pt x="137542" y="2984183"/>
                </a:lnTo>
                <a:lnTo>
                  <a:pt x="140936" y="3125243"/>
                </a:lnTo>
                <a:lnTo>
                  <a:pt x="142493" y="3262322"/>
                </a:lnTo>
                <a:lnTo>
                  <a:pt x="142825" y="3396747"/>
                </a:lnTo>
                <a:lnTo>
                  <a:pt x="142341" y="3529401"/>
                </a:lnTo>
                <a:lnTo>
                  <a:pt x="139196" y="3659467"/>
                </a:lnTo>
                <a:lnTo>
                  <a:pt x="134277" y="3787804"/>
                </a:lnTo>
                <a:lnTo>
                  <a:pt x="128176" y="3914991"/>
                </a:lnTo>
                <a:lnTo>
                  <a:pt x="120580" y="4014598"/>
                </a:lnTo>
                <a:lnTo>
                  <a:pt x="111989" y="4095819"/>
                </a:lnTo>
                <a:lnTo>
                  <a:pt x="102733" y="4164783"/>
                </a:lnTo>
                <a:lnTo>
                  <a:pt x="96563" y="4210760"/>
                </a:lnTo>
                <a:lnTo>
                  <a:pt x="92449" y="4241411"/>
                </a:lnTo>
                <a:lnTo>
                  <a:pt x="84223" y="43027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SMARTInkShape-Group13">
            <a:extLst>
              <a:ext uri="{FF2B5EF4-FFF2-40B4-BE49-F238E27FC236}">
                <a16:creationId xmlns:a16="http://schemas.microsoft.com/office/drawing/2014/main" xmlns="" id="{F1223F43-39B7-426A-A38E-58EFD5B51ABA}"/>
              </a:ext>
            </a:extLst>
          </p:cNvPr>
          <p:cNvGrpSpPr/>
          <p:nvPr/>
        </p:nvGrpSpPr>
        <p:grpSpPr>
          <a:xfrm>
            <a:off x="1562517" y="3647591"/>
            <a:ext cx="2677547" cy="911746"/>
            <a:chOff x="1562517" y="3647591"/>
            <a:chExt cx="2677547" cy="911746"/>
          </a:xfrm>
        </p:grpSpPr>
        <p:sp>
          <p:nvSpPr>
            <p:cNvPr id="95" name="SMARTInkShape-83">
              <a:extLst>
                <a:ext uri="{FF2B5EF4-FFF2-40B4-BE49-F238E27FC236}">
                  <a16:creationId xmlns:a16="http://schemas.microsoft.com/office/drawing/2014/main" xmlns="" id="{71B52241-222F-4F76-A5FC-9B2FFFBEC18B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562517" y="4286250"/>
              <a:ext cx="355184" cy="76201"/>
            </a:xfrm>
            <a:custGeom>
              <a:avLst/>
              <a:gdLst/>
              <a:ahLst/>
              <a:cxnLst/>
              <a:rect l="0" t="0" r="0" b="0"/>
              <a:pathLst>
                <a:path w="355184" h="76201">
                  <a:moveTo>
                    <a:pt x="18633" y="76200"/>
                  </a:moveTo>
                  <a:lnTo>
                    <a:pt x="18633" y="76200"/>
                  </a:lnTo>
                  <a:lnTo>
                    <a:pt x="6699" y="71174"/>
                  </a:lnTo>
                  <a:lnTo>
                    <a:pt x="0" y="69927"/>
                  </a:lnTo>
                  <a:lnTo>
                    <a:pt x="34794" y="62952"/>
                  </a:lnTo>
                  <a:lnTo>
                    <a:pt x="66032" y="59023"/>
                  </a:lnTo>
                  <a:lnTo>
                    <a:pt x="108138" y="54925"/>
                  </a:lnTo>
                  <a:lnTo>
                    <a:pt x="131925" y="52139"/>
                  </a:lnTo>
                  <a:lnTo>
                    <a:pt x="156956" y="48870"/>
                  </a:lnTo>
                  <a:lnTo>
                    <a:pt x="182815" y="45280"/>
                  </a:lnTo>
                  <a:lnTo>
                    <a:pt x="208521" y="41475"/>
                  </a:lnTo>
                  <a:lnTo>
                    <a:pt x="234125" y="37528"/>
                  </a:lnTo>
                  <a:lnTo>
                    <a:pt x="280918" y="29379"/>
                  </a:lnTo>
                  <a:lnTo>
                    <a:pt x="327534" y="16858"/>
                  </a:lnTo>
                  <a:lnTo>
                    <a:pt x="3551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4">
              <a:extLst>
                <a:ext uri="{FF2B5EF4-FFF2-40B4-BE49-F238E27FC236}">
                  <a16:creationId xmlns:a16="http://schemas.microsoft.com/office/drawing/2014/main" xmlns="" id="{5C20EF31-ABA6-4DE4-A5B0-142BB774D1A0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854200" y="4210050"/>
              <a:ext cx="75710" cy="171451"/>
            </a:xfrm>
            <a:custGeom>
              <a:avLst/>
              <a:gdLst/>
              <a:ahLst/>
              <a:cxnLst/>
              <a:rect l="0" t="0" r="0" b="0"/>
              <a:pathLst>
                <a:path w="75710" h="1714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2822" y="9434"/>
                  </a:lnTo>
                  <a:lnTo>
                    <a:pt x="47498" y="27472"/>
                  </a:lnTo>
                  <a:lnTo>
                    <a:pt x="61032" y="37224"/>
                  </a:lnTo>
                  <a:lnTo>
                    <a:pt x="70608" y="52422"/>
                  </a:lnTo>
                  <a:lnTo>
                    <a:pt x="74543" y="70331"/>
                  </a:lnTo>
                  <a:lnTo>
                    <a:pt x="75709" y="92413"/>
                  </a:lnTo>
                  <a:lnTo>
                    <a:pt x="69312" y="116830"/>
                  </a:lnTo>
                  <a:lnTo>
                    <a:pt x="46785" y="162512"/>
                  </a:lnTo>
                  <a:lnTo>
                    <a:pt x="444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5">
              <a:extLst>
                <a:ext uri="{FF2B5EF4-FFF2-40B4-BE49-F238E27FC236}">
                  <a16:creationId xmlns:a16="http://schemas.microsoft.com/office/drawing/2014/main" xmlns="" id="{FA4848D3-A3B8-440B-8D3B-A26ACB39383F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934901" y="3830350"/>
              <a:ext cx="65350" cy="222105"/>
            </a:xfrm>
            <a:custGeom>
              <a:avLst/>
              <a:gdLst/>
              <a:ahLst/>
              <a:cxnLst/>
              <a:rect l="0" t="0" r="0" b="0"/>
              <a:pathLst>
                <a:path w="65350" h="222105">
                  <a:moveTo>
                    <a:pt x="52649" y="24100"/>
                  </a:moveTo>
                  <a:lnTo>
                    <a:pt x="52649" y="24100"/>
                  </a:lnTo>
                  <a:lnTo>
                    <a:pt x="49278" y="17358"/>
                  </a:lnTo>
                  <a:lnTo>
                    <a:pt x="43860" y="12167"/>
                  </a:lnTo>
                  <a:lnTo>
                    <a:pt x="27592" y="649"/>
                  </a:lnTo>
                  <a:lnTo>
                    <a:pt x="25361" y="0"/>
                  </a:lnTo>
                  <a:lnTo>
                    <a:pt x="19119" y="10566"/>
                  </a:lnTo>
                  <a:lnTo>
                    <a:pt x="6985" y="55215"/>
                  </a:lnTo>
                  <a:lnTo>
                    <a:pt x="0" y="100504"/>
                  </a:lnTo>
                  <a:lnTo>
                    <a:pt x="204" y="146300"/>
                  </a:lnTo>
                  <a:lnTo>
                    <a:pt x="2935" y="190107"/>
                  </a:lnTo>
                  <a:lnTo>
                    <a:pt x="8446" y="205831"/>
                  </a:lnTo>
                  <a:lnTo>
                    <a:pt x="17481" y="216112"/>
                  </a:lnTo>
                  <a:lnTo>
                    <a:pt x="22854" y="219841"/>
                  </a:lnTo>
                  <a:lnTo>
                    <a:pt x="38231" y="222104"/>
                  </a:lnTo>
                  <a:lnTo>
                    <a:pt x="65349" y="220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6">
              <a:extLst>
                <a:ext uri="{FF2B5EF4-FFF2-40B4-BE49-F238E27FC236}">
                  <a16:creationId xmlns:a16="http://schemas.microsoft.com/office/drawing/2014/main" xmlns="" id="{13CF4EFB-5059-4E98-A923-696362DA30E9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095500" y="3817571"/>
              <a:ext cx="146051" cy="192890"/>
            </a:xfrm>
            <a:custGeom>
              <a:avLst/>
              <a:gdLst/>
              <a:ahLst/>
              <a:cxnLst/>
              <a:rect l="0" t="0" r="0" b="0"/>
              <a:pathLst>
                <a:path w="146051" h="192890">
                  <a:moveTo>
                    <a:pt x="0" y="81329"/>
                  </a:moveTo>
                  <a:lnTo>
                    <a:pt x="0" y="81329"/>
                  </a:lnTo>
                  <a:lnTo>
                    <a:pt x="3371" y="84700"/>
                  </a:lnTo>
                  <a:lnTo>
                    <a:pt x="10540" y="125773"/>
                  </a:lnTo>
                  <a:lnTo>
                    <a:pt x="12415" y="168277"/>
                  </a:lnTo>
                  <a:lnTo>
                    <a:pt x="12684" y="192889"/>
                  </a:lnTo>
                  <a:lnTo>
                    <a:pt x="9328" y="152833"/>
                  </a:lnTo>
                  <a:lnTo>
                    <a:pt x="3861" y="114667"/>
                  </a:lnTo>
                  <a:lnTo>
                    <a:pt x="5127" y="69073"/>
                  </a:lnTo>
                  <a:lnTo>
                    <a:pt x="6189" y="38165"/>
                  </a:lnTo>
                  <a:lnTo>
                    <a:pt x="8359" y="37031"/>
                  </a:lnTo>
                  <a:lnTo>
                    <a:pt x="16415" y="39533"/>
                  </a:lnTo>
                  <a:lnTo>
                    <a:pt x="59258" y="81943"/>
                  </a:lnTo>
                  <a:lnTo>
                    <a:pt x="67729" y="85130"/>
                  </a:lnTo>
                  <a:lnTo>
                    <a:pt x="71964" y="84568"/>
                  </a:lnTo>
                  <a:lnTo>
                    <a:pt x="80432" y="80182"/>
                  </a:lnTo>
                  <a:lnTo>
                    <a:pt x="87018" y="67884"/>
                  </a:lnTo>
                  <a:lnTo>
                    <a:pt x="103599" y="26903"/>
                  </a:lnTo>
                  <a:lnTo>
                    <a:pt x="112751" y="2900"/>
                  </a:lnTo>
                  <a:lnTo>
                    <a:pt x="113973" y="1527"/>
                  </a:lnTo>
                  <a:lnTo>
                    <a:pt x="117212" y="0"/>
                  </a:lnTo>
                  <a:lnTo>
                    <a:pt x="118358" y="2415"/>
                  </a:lnTo>
                  <a:lnTo>
                    <a:pt x="125518" y="42880"/>
                  </a:lnTo>
                  <a:lnTo>
                    <a:pt x="133476" y="82096"/>
                  </a:lnTo>
                  <a:lnTo>
                    <a:pt x="138880" y="129277"/>
                  </a:lnTo>
                  <a:lnTo>
                    <a:pt x="141419" y="158089"/>
                  </a:lnTo>
                  <a:lnTo>
                    <a:pt x="146050" y="170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7">
              <a:extLst>
                <a:ext uri="{FF2B5EF4-FFF2-40B4-BE49-F238E27FC236}">
                  <a16:creationId xmlns:a16="http://schemas.microsoft.com/office/drawing/2014/main" xmlns="" id="{2CA22DBA-AA6D-4C29-BEBC-CB669D537DE9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317750" y="3785830"/>
              <a:ext cx="158751" cy="189671"/>
            </a:xfrm>
            <a:custGeom>
              <a:avLst/>
              <a:gdLst/>
              <a:ahLst/>
              <a:cxnLst/>
              <a:rect l="0" t="0" r="0" b="0"/>
              <a:pathLst>
                <a:path w="158751" h="189671">
                  <a:moveTo>
                    <a:pt x="0" y="106720"/>
                  </a:moveTo>
                  <a:lnTo>
                    <a:pt x="0" y="106720"/>
                  </a:lnTo>
                  <a:lnTo>
                    <a:pt x="0" y="94543"/>
                  </a:lnTo>
                  <a:lnTo>
                    <a:pt x="0" y="97546"/>
                  </a:lnTo>
                  <a:lnTo>
                    <a:pt x="5761" y="137768"/>
                  </a:lnTo>
                  <a:lnTo>
                    <a:pt x="6316" y="181888"/>
                  </a:lnTo>
                  <a:lnTo>
                    <a:pt x="6340" y="189670"/>
                  </a:lnTo>
                  <a:lnTo>
                    <a:pt x="6350" y="144091"/>
                  </a:lnTo>
                  <a:lnTo>
                    <a:pt x="8231" y="104622"/>
                  </a:lnTo>
                  <a:lnTo>
                    <a:pt x="15188" y="63894"/>
                  </a:lnTo>
                  <a:lnTo>
                    <a:pt x="17181" y="60531"/>
                  </a:lnTo>
                  <a:lnTo>
                    <a:pt x="19215" y="59699"/>
                  </a:lnTo>
                  <a:lnTo>
                    <a:pt x="21277" y="60556"/>
                  </a:lnTo>
                  <a:lnTo>
                    <a:pt x="42715" y="92827"/>
                  </a:lnTo>
                  <a:lnTo>
                    <a:pt x="46115" y="94636"/>
                  </a:lnTo>
                  <a:lnTo>
                    <a:pt x="49088" y="95136"/>
                  </a:lnTo>
                  <a:lnTo>
                    <a:pt x="51775" y="94764"/>
                  </a:lnTo>
                  <a:lnTo>
                    <a:pt x="58524" y="88706"/>
                  </a:lnTo>
                  <a:lnTo>
                    <a:pt x="70257" y="69632"/>
                  </a:lnTo>
                  <a:lnTo>
                    <a:pt x="95434" y="27125"/>
                  </a:lnTo>
                  <a:lnTo>
                    <a:pt x="112037" y="4998"/>
                  </a:lnTo>
                  <a:lnTo>
                    <a:pt x="114908" y="2922"/>
                  </a:lnTo>
                  <a:lnTo>
                    <a:pt x="121861" y="615"/>
                  </a:lnTo>
                  <a:lnTo>
                    <a:pt x="125690" y="0"/>
                  </a:lnTo>
                  <a:lnTo>
                    <a:pt x="128949" y="1707"/>
                  </a:lnTo>
                  <a:lnTo>
                    <a:pt x="134451" y="9248"/>
                  </a:lnTo>
                  <a:lnTo>
                    <a:pt x="153882" y="54881"/>
                  </a:lnTo>
                  <a:lnTo>
                    <a:pt x="158109" y="96278"/>
                  </a:lnTo>
                  <a:lnTo>
                    <a:pt x="158750" y="132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8">
              <a:extLst>
                <a:ext uri="{FF2B5EF4-FFF2-40B4-BE49-F238E27FC236}">
                  <a16:creationId xmlns:a16="http://schemas.microsoft.com/office/drawing/2014/main" xmlns="" id="{3DC5BFF1-B67E-477C-B14E-506A888CE1E9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520950" y="39179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1994" y="2166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9">
              <a:extLst>
                <a:ext uri="{FF2B5EF4-FFF2-40B4-BE49-F238E27FC236}">
                  <a16:creationId xmlns:a16="http://schemas.microsoft.com/office/drawing/2014/main" xmlns="" id="{B8E06872-B8A3-4E81-8F2F-AFAD49DAA6EC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730523" y="3784677"/>
              <a:ext cx="6328" cy="18974"/>
            </a:xfrm>
            <a:custGeom>
              <a:avLst/>
              <a:gdLst/>
              <a:ahLst/>
              <a:cxnLst/>
              <a:rect l="0" t="0" r="0" b="0"/>
              <a:pathLst>
                <a:path w="6328" h="18974">
                  <a:moveTo>
                    <a:pt x="6327" y="6273"/>
                  </a:moveTo>
                  <a:lnTo>
                    <a:pt x="6327" y="6273"/>
                  </a:lnTo>
                  <a:lnTo>
                    <a:pt x="55" y="0"/>
                  </a:lnTo>
                  <a:lnTo>
                    <a:pt x="0" y="3317"/>
                  </a:lnTo>
                  <a:lnTo>
                    <a:pt x="698" y="4302"/>
                  </a:lnTo>
                  <a:lnTo>
                    <a:pt x="1869" y="4959"/>
                  </a:lnTo>
                  <a:lnTo>
                    <a:pt x="3355" y="5397"/>
                  </a:lnTo>
                  <a:lnTo>
                    <a:pt x="4345" y="6395"/>
                  </a:lnTo>
                  <a:lnTo>
                    <a:pt x="5446" y="9384"/>
                  </a:lnTo>
                  <a:lnTo>
                    <a:pt x="6327" y="18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90">
              <a:extLst>
                <a:ext uri="{FF2B5EF4-FFF2-40B4-BE49-F238E27FC236}">
                  <a16:creationId xmlns:a16="http://schemas.microsoft.com/office/drawing/2014/main" xmlns="" id="{B4153E96-706F-4A0A-91E8-06480959E2A1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566282" y="3740173"/>
              <a:ext cx="122839" cy="240754"/>
            </a:xfrm>
            <a:custGeom>
              <a:avLst/>
              <a:gdLst/>
              <a:ahLst/>
              <a:cxnLst/>
              <a:rect l="0" t="0" r="0" b="0"/>
              <a:pathLst>
                <a:path w="122839" h="240754">
                  <a:moveTo>
                    <a:pt x="113418" y="6327"/>
                  </a:moveTo>
                  <a:lnTo>
                    <a:pt x="113418" y="6327"/>
                  </a:lnTo>
                  <a:lnTo>
                    <a:pt x="116789" y="2956"/>
                  </a:lnTo>
                  <a:lnTo>
                    <a:pt x="120325" y="1301"/>
                  </a:lnTo>
                  <a:lnTo>
                    <a:pt x="122256" y="860"/>
                  </a:lnTo>
                  <a:lnTo>
                    <a:pt x="122838" y="565"/>
                  </a:lnTo>
                  <a:lnTo>
                    <a:pt x="122520" y="369"/>
                  </a:lnTo>
                  <a:lnTo>
                    <a:pt x="107720" y="0"/>
                  </a:lnTo>
                  <a:lnTo>
                    <a:pt x="63883" y="19752"/>
                  </a:lnTo>
                  <a:lnTo>
                    <a:pt x="25904" y="44656"/>
                  </a:lnTo>
                  <a:lnTo>
                    <a:pt x="10009" y="73384"/>
                  </a:lnTo>
                  <a:lnTo>
                    <a:pt x="6365" y="96635"/>
                  </a:lnTo>
                  <a:lnTo>
                    <a:pt x="4841" y="144220"/>
                  </a:lnTo>
                  <a:lnTo>
                    <a:pt x="11" y="186284"/>
                  </a:lnTo>
                  <a:lnTo>
                    <a:pt x="0" y="214343"/>
                  </a:lnTo>
                  <a:lnTo>
                    <a:pt x="4240" y="228906"/>
                  </a:lnTo>
                  <a:lnTo>
                    <a:pt x="7979" y="235309"/>
                  </a:lnTo>
                  <a:lnTo>
                    <a:pt x="10670" y="237298"/>
                  </a:lnTo>
                  <a:lnTo>
                    <a:pt x="17423" y="239509"/>
                  </a:lnTo>
                  <a:lnTo>
                    <a:pt x="35899" y="240753"/>
                  </a:lnTo>
                  <a:lnTo>
                    <a:pt x="71791" y="231035"/>
                  </a:lnTo>
                  <a:lnTo>
                    <a:pt x="96772" y="218878"/>
                  </a:lnTo>
                  <a:lnTo>
                    <a:pt x="108607" y="208038"/>
                  </a:lnTo>
                  <a:lnTo>
                    <a:pt x="114807" y="198047"/>
                  </a:lnTo>
                  <a:lnTo>
                    <a:pt x="119768" y="184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91">
              <a:extLst>
                <a:ext uri="{FF2B5EF4-FFF2-40B4-BE49-F238E27FC236}">
                  <a16:creationId xmlns:a16="http://schemas.microsoft.com/office/drawing/2014/main" xmlns="" id="{B39DFD31-5FE1-4E0C-96D1-05C66D4729A5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574729" y="3854450"/>
              <a:ext cx="162122" cy="35409"/>
            </a:xfrm>
            <a:custGeom>
              <a:avLst/>
              <a:gdLst/>
              <a:ahLst/>
              <a:cxnLst/>
              <a:rect l="0" t="0" r="0" b="0"/>
              <a:pathLst>
                <a:path w="162122" h="35409">
                  <a:moveTo>
                    <a:pt x="3371" y="31750"/>
                  </a:moveTo>
                  <a:lnTo>
                    <a:pt x="3371" y="31750"/>
                  </a:lnTo>
                  <a:lnTo>
                    <a:pt x="0" y="35121"/>
                  </a:lnTo>
                  <a:lnTo>
                    <a:pt x="418" y="35408"/>
                  </a:lnTo>
                  <a:lnTo>
                    <a:pt x="47353" y="20092"/>
                  </a:lnTo>
                  <a:lnTo>
                    <a:pt x="87664" y="13009"/>
                  </a:lnTo>
                  <a:lnTo>
                    <a:pt x="127124" y="6441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92">
              <a:extLst>
                <a:ext uri="{FF2B5EF4-FFF2-40B4-BE49-F238E27FC236}">
                  <a16:creationId xmlns:a16="http://schemas.microsoft.com/office/drawing/2014/main" xmlns="" id="{D27983AB-59FA-4090-A9DE-54110521FA20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774950" y="391795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25891" y="2651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3">
              <a:extLst>
                <a:ext uri="{FF2B5EF4-FFF2-40B4-BE49-F238E27FC236}">
                  <a16:creationId xmlns:a16="http://schemas.microsoft.com/office/drawing/2014/main" xmlns="" id="{F0EFB4F8-6471-4F05-8271-F464CD347E92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952750" y="3747175"/>
              <a:ext cx="184151" cy="195778"/>
            </a:xfrm>
            <a:custGeom>
              <a:avLst/>
              <a:gdLst/>
              <a:ahLst/>
              <a:cxnLst/>
              <a:rect l="0" t="0" r="0" b="0"/>
              <a:pathLst>
                <a:path w="184151" h="195778">
                  <a:moveTo>
                    <a:pt x="0" y="75525"/>
                  </a:moveTo>
                  <a:lnTo>
                    <a:pt x="0" y="75525"/>
                  </a:lnTo>
                  <a:lnTo>
                    <a:pt x="5467" y="52381"/>
                  </a:lnTo>
                  <a:lnTo>
                    <a:pt x="6176" y="41816"/>
                  </a:lnTo>
                  <a:lnTo>
                    <a:pt x="6234" y="41763"/>
                  </a:lnTo>
                  <a:lnTo>
                    <a:pt x="6346" y="87034"/>
                  </a:lnTo>
                  <a:lnTo>
                    <a:pt x="6349" y="131813"/>
                  </a:lnTo>
                  <a:lnTo>
                    <a:pt x="1985" y="178997"/>
                  </a:lnTo>
                  <a:lnTo>
                    <a:pt x="392" y="195578"/>
                  </a:lnTo>
                  <a:lnTo>
                    <a:pt x="261" y="195777"/>
                  </a:lnTo>
                  <a:lnTo>
                    <a:pt x="5490" y="150673"/>
                  </a:lnTo>
                  <a:lnTo>
                    <a:pt x="5968" y="118332"/>
                  </a:lnTo>
                  <a:lnTo>
                    <a:pt x="6886" y="82556"/>
                  </a:lnTo>
                  <a:lnTo>
                    <a:pt x="11369" y="37470"/>
                  </a:lnTo>
                  <a:lnTo>
                    <a:pt x="19205" y="5605"/>
                  </a:lnTo>
                  <a:lnTo>
                    <a:pt x="21270" y="1395"/>
                  </a:lnTo>
                  <a:lnTo>
                    <a:pt x="23352" y="0"/>
                  </a:lnTo>
                  <a:lnTo>
                    <a:pt x="25446" y="480"/>
                  </a:lnTo>
                  <a:lnTo>
                    <a:pt x="30359" y="5483"/>
                  </a:lnTo>
                  <a:lnTo>
                    <a:pt x="54577" y="36555"/>
                  </a:lnTo>
                  <a:lnTo>
                    <a:pt x="68236" y="43623"/>
                  </a:lnTo>
                  <a:lnTo>
                    <a:pt x="95164" y="48198"/>
                  </a:lnTo>
                  <a:lnTo>
                    <a:pt x="122114" y="42812"/>
                  </a:lnTo>
                  <a:lnTo>
                    <a:pt x="135647" y="32293"/>
                  </a:lnTo>
                  <a:lnTo>
                    <a:pt x="162354" y="2276"/>
                  </a:lnTo>
                  <a:lnTo>
                    <a:pt x="163975" y="2704"/>
                  </a:lnTo>
                  <a:lnTo>
                    <a:pt x="167657" y="6941"/>
                  </a:lnTo>
                  <a:lnTo>
                    <a:pt x="170326" y="24003"/>
                  </a:lnTo>
                  <a:lnTo>
                    <a:pt x="170950" y="54037"/>
                  </a:lnTo>
                  <a:lnTo>
                    <a:pt x="170522" y="90669"/>
                  </a:lnTo>
                  <a:lnTo>
                    <a:pt x="167020" y="130420"/>
                  </a:lnTo>
                  <a:lnTo>
                    <a:pt x="166374" y="158269"/>
                  </a:lnTo>
                  <a:lnTo>
                    <a:pt x="168724" y="168274"/>
                  </a:lnTo>
                  <a:lnTo>
                    <a:pt x="171043" y="171225"/>
                  </a:lnTo>
                  <a:lnTo>
                    <a:pt x="184150" y="177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4">
              <a:extLst>
                <a:ext uri="{FF2B5EF4-FFF2-40B4-BE49-F238E27FC236}">
                  <a16:creationId xmlns:a16="http://schemas.microsoft.com/office/drawing/2014/main" xmlns="" id="{C69A2F67-4CA0-4912-8699-70EE06DBFA7C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219821" y="3752850"/>
              <a:ext cx="126630" cy="162862"/>
            </a:xfrm>
            <a:custGeom>
              <a:avLst/>
              <a:gdLst/>
              <a:ahLst/>
              <a:cxnLst/>
              <a:rect l="0" t="0" r="0" b="0"/>
              <a:pathLst>
                <a:path w="126630" h="162862">
                  <a:moveTo>
                    <a:pt x="31379" y="0"/>
                  </a:moveTo>
                  <a:lnTo>
                    <a:pt x="31379" y="0"/>
                  </a:lnTo>
                  <a:lnTo>
                    <a:pt x="35037" y="0"/>
                  </a:lnTo>
                  <a:lnTo>
                    <a:pt x="33475" y="0"/>
                  </a:lnTo>
                  <a:lnTo>
                    <a:pt x="22725" y="35354"/>
                  </a:lnTo>
                  <a:lnTo>
                    <a:pt x="14409" y="73097"/>
                  </a:lnTo>
                  <a:lnTo>
                    <a:pt x="3857" y="118290"/>
                  </a:lnTo>
                  <a:lnTo>
                    <a:pt x="0" y="151800"/>
                  </a:lnTo>
                  <a:lnTo>
                    <a:pt x="1287" y="154822"/>
                  </a:lnTo>
                  <a:lnTo>
                    <a:pt x="6481" y="160062"/>
                  </a:lnTo>
                  <a:lnTo>
                    <a:pt x="17255" y="162861"/>
                  </a:lnTo>
                  <a:lnTo>
                    <a:pt x="41070" y="162555"/>
                  </a:lnTo>
                  <a:lnTo>
                    <a:pt x="84093" y="159502"/>
                  </a:lnTo>
                  <a:lnTo>
                    <a:pt x="12662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5">
              <a:extLst>
                <a:ext uri="{FF2B5EF4-FFF2-40B4-BE49-F238E27FC236}">
                  <a16:creationId xmlns:a16="http://schemas.microsoft.com/office/drawing/2014/main" xmlns="" id="{39D1B851-2262-47DF-A658-CBB14D6492E2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400813" y="3690233"/>
              <a:ext cx="129788" cy="210481"/>
            </a:xfrm>
            <a:custGeom>
              <a:avLst/>
              <a:gdLst/>
              <a:ahLst/>
              <a:cxnLst/>
              <a:rect l="0" t="0" r="0" b="0"/>
              <a:pathLst>
                <a:path w="129788" h="210481">
                  <a:moveTo>
                    <a:pt x="123437" y="5467"/>
                  </a:moveTo>
                  <a:lnTo>
                    <a:pt x="123437" y="5467"/>
                  </a:lnTo>
                  <a:lnTo>
                    <a:pt x="120066" y="2096"/>
                  </a:lnTo>
                  <a:lnTo>
                    <a:pt x="107857" y="0"/>
                  </a:lnTo>
                  <a:lnTo>
                    <a:pt x="66917" y="8033"/>
                  </a:lnTo>
                  <a:lnTo>
                    <a:pt x="47423" y="17438"/>
                  </a:lnTo>
                  <a:lnTo>
                    <a:pt x="38383" y="28897"/>
                  </a:lnTo>
                  <a:lnTo>
                    <a:pt x="19030" y="70675"/>
                  </a:lnTo>
                  <a:lnTo>
                    <a:pt x="7225" y="115889"/>
                  </a:lnTo>
                  <a:lnTo>
                    <a:pt x="0" y="159752"/>
                  </a:lnTo>
                  <a:lnTo>
                    <a:pt x="864" y="181944"/>
                  </a:lnTo>
                  <a:lnTo>
                    <a:pt x="5588" y="198554"/>
                  </a:lnTo>
                  <a:lnTo>
                    <a:pt x="13204" y="206054"/>
                  </a:lnTo>
                  <a:lnTo>
                    <a:pt x="18198" y="209042"/>
                  </a:lnTo>
                  <a:lnTo>
                    <a:pt x="33155" y="210480"/>
                  </a:lnTo>
                  <a:lnTo>
                    <a:pt x="78243" y="209025"/>
                  </a:lnTo>
                  <a:lnTo>
                    <a:pt x="129787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6">
              <a:extLst>
                <a:ext uri="{FF2B5EF4-FFF2-40B4-BE49-F238E27FC236}">
                  <a16:creationId xmlns:a16="http://schemas.microsoft.com/office/drawing/2014/main" xmlns="" id="{D71A1C98-FC03-44AF-A5B0-11BC7B0A3E5D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444391" y="3810000"/>
              <a:ext cx="111610" cy="31751"/>
            </a:xfrm>
            <a:custGeom>
              <a:avLst/>
              <a:gdLst/>
              <a:ahLst/>
              <a:cxnLst/>
              <a:rect l="0" t="0" r="0" b="0"/>
              <a:pathLst>
                <a:path w="111610" h="31751">
                  <a:moveTo>
                    <a:pt x="3659" y="31750"/>
                  </a:moveTo>
                  <a:lnTo>
                    <a:pt x="3659" y="31750"/>
                  </a:lnTo>
                  <a:lnTo>
                    <a:pt x="0" y="31750"/>
                  </a:lnTo>
                  <a:lnTo>
                    <a:pt x="1563" y="31750"/>
                  </a:lnTo>
                  <a:lnTo>
                    <a:pt x="40103" y="22912"/>
                  </a:lnTo>
                  <a:lnTo>
                    <a:pt x="81641" y="10081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7">
              <a:extLst>
                <a:ext uri="{FF2B5EF4-FFF2-40B4-BE49-F238E27FC236}">
                  <a16:creationId xmlns:a16="http://schemas.microsoft.com/office/drawing/2014/main" xmlns="" id="{0AAA13D0-99AD-48FC-9E3B-F75F91E46235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644900" y="3647591"/>
              <a:ext cx="70685" cy="264010"/>
            </a:xfrm>
            <a:custGeom>
              <a:avLst/>
              <a:gdLst/>
              <a:ahLst/>
              <a:cxnLst/>
              <a:rect l="0" t="0" r="0" b="0"/>
              <a:pathLst>
                <a:path w="70685" h="264010">
                  <a:moveTo>
                    <a:pt x="50800" y="3659"/>
                  </a:moveTo>
                  <a:lnTo>
                    <a:pt x="50800" y="3659"/>
                  </a:lnTo>
                  <a:lnTo>
                    <a:pt x="44058" y="288"/>
                  </a:lnTo>
                  <a:lnTo>
                    <a:pt x="42072" y="0"/>
                  </a:lnTo>
                  <a:lnTo>
                    <a:pt x="40748" y="515"/>
                  </a:lnTo>
                  <a:lnTo>
                    <a:pt x="39865" y="1563"/>
                  </a:lnTo>
                  <a:lnTo>
                    <a:pt x="38623" y="13151"/>
                  </a:lnTo>
                  <a:lnTo>
                    <a:pt x="57010" y="59751"/>
                  </a:lnTo>
                  <a:lnTo>
                    <a:pt x="67927" y="104240"/>
                  </a:lnTo>
                  <a:lnTo>
                    <a:pt x="70684" y="121513"/>
                  </a:lnTo>
                  <a:lnTo>
                    <a:pt x="64341" y="157638"/>
                  </a:lnTo>
                  <a:lnTo>
                    <a:pt x="48351" y="194155"/>
                  </a:lnTo>
                  <a:lnTo>
                    <a:pt x="16521" y="240803"/>
                  </a:lnTo>
                  <a:lnTo>
                    <a:pt x="0" y="26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8">
              <a:extLst>
                <a:ext uri="{FF2B5EF4-FFF2-40B4-BE49-F238E27FC236}">
                  <a16:creationId xmlns:a16="http://schemas.microsoft.com/office/drawing/2014/main" xmlns="" id="{1232B74C-6710-4C2C-B223-E6D1E17D96C2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203450" y="4278891"/>
              <a:ext cx="112929" cy="280446"/>
            </a:xfrm>
            <a:custGeom>
              <a:avLst/>
              <a:gdLst/>
              <a:ahLst/>
              <a:cxnLst/>
              <a:rect l="0" t="0" r="0" b="0"/>
              <a:pathLst>
                <a:path w="112929" h="280446">
                  <a:moveTo>
                    <a:pt x="0" y="58159"/>
                  </a:moveTo>
                  <a:lnTo>
                    <a:pt x="0" y="58159"/>
                  </a:lnTo>
                  <a:lnTo>
                    <a:pt x="12209" y="94787"/>
                  </a:lnTo>
                  <a:lnTo>
                    <a:pt x="17023" y="132825"/>
                  </a:lnTo>
                  <a:lnTo>
                    <a:pt x="18449" y="175375"/>
                  </a:lnTo>
                  <a:lnTo>
                    <a:pt x="18872" y="219262"/>
                  </a:lnTo>
                  <a:lnTo>
                    <a:pt x="19015" y="265378"/>
                  </a:lnTo>
                  <a:lnTo>
                    <a:pt x="19043" y="280445"/>
                  </a:lnTo>
                  <a:lnTo>
                    <a:pt x="19050" y="240412"/>
                  </a:lnTo>
                  <a:lnTo>
                    <a:pt x="12308" y="193534"/>
                  </a:lnTo>
                  <a:lnTo>
                    <a:pt x="7117" y="155955"/>
                  </a:lnTo>
                  <a:lnTo>
                    <a:pt x="3869" y="117852"/>
                  </a:lnTo>
                  <a:lnTo>
                    <a:pt x="4777" y="84454"/>
                  </a:lnTo>
                  <a:lnTo>
                    <a:pt x="9255" y="44626"/>
                  </a:lnTo>
                  <a:lnTo>
                    <a:pt x="18421" y="17225"/>
                  </a:lnTo>
                  <a:lnTo>
                    <a:pt x="27943" y="6335"/>
                  </a:lnTo>
                  <a:lnTo>
                    <a:pt x="33445" y="2443"/>
                  </a:lnTo>
                  <a:lnTo>
                    <a:pt x="47085" y="0"/>
                  </a:lnTo>
                  <a:lnTo>
                    <a:pt x="72512" y="4473"/>
                  </a:lnTo>
                  <a:lnTo>
                    <a:pt x="90789" y="11721"/>
                  </a:lnTo>
                  <a:lnTo>
                    <a:pt x="105967" y="21998"/>
                  </a:lnTo>
                  <a:lnTo>
                    <a:pt x="110156" y="29818"/>
                  </a:lnTo>
                  <a:lnTo>
                    <a:pt x="112928" y="49796"/>
                  </a:lnTo>
                  <a:lnTo>
                    <a:pt x="109858" y="58934"/>
                  </a:lnTo>
                  <a:lnTo>
                    <a:pt x="97039" y="74731"/>
                  </a:lnTo>
                  <a:lnTo>
                    <a:pt x="51802" y="101725"/>
                  </a:lnTo>
                  <a:lnTo>
                    <a:pt x="12700" y="121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9">
              <a:extLst>
                <a:ext uri="{FF2B5EF4-FFF2-40B4-BE49-F238E27FC236}">
                  <a16:creationId xmlns:a16="http://schemas.microsoft.com/office/drawing/2014/main" xmlns="" id="{C9A0E777-85F9-4582-A28D-CA1738212114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743200" y="4301642"/>
              <a:ext cx="25401" cy="73509"/>
            </a:xfrm>
            <a:custGeom>
              <a:avLst/>
              <a:gdLst/>
              <a:ahLst/>
              <a:cxnLst/>
              <a:rect l="0" t="0" r="0" b="0"/>
              <a:pathLst>
                <a:path w="25401" h="735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17007" y="46154"/>
                  </a:lnTo>
                  <a:lnTo>
                    <a:pt x="25400" y="73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00">
              <a:extLst>
                <a:ext uri="{FF2B5EF4-FFF2-40B4-BE49-F238E27FC236}">
                  <a16:creationId xmlns:a16="http://schemas.microsoft.com/office/drawing/2014/main" xmlns="" id="{A2886BDB-82F5-4F39-8C33-1C2854927DCA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736850" y="42100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2648"/>
                  </a:lnTo>
                  <a:lnTo>
                    <a:pt x="1411" y="1765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01">
              <a:extLst>
                <a:ext uri="{FF2B5EF4-FFF2-40B4-BE49-F238E27FC236}">
                  <a16:creationId xmlns:a16="http://schemas.microsoft.com/office/drawing/2014/main" xmlns="" id="{CAF2C141-3B1E-4ED8-8539-7867F2D3B87C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810620" y="4235711"/>
              <a:ext cx="56829" cy="145790"/>
            </a:xfrm>
            <a:custGeom>
              <a:avLst/>
              <a:gdLst/>
              <a:ahLst/>
              <a:cxnLst/>
              <a:rect l="0" t="0" r="0" b="0"/>
              <a:pathLst>
                <a:path w="56829" h="145790">
                  <a:moveTo>
                    <a:pt x="46880" y="6089"/>
                  </a:moveTo>
                  <a:lnTo>
                    <a:pt x="46880" y="6089"/>
                  </a:lnTo>
                  <a:lnTo>
                    <a:pt x="36741" y="1725"/>
                  </a:lnTo>
                  <a:lnTo>
                    <a:pt x="17026" y="0"/>
                  </a:lnTo>
                  <a:lnTo>
                    <a:pt x="10564" y="1737"/>
                  </a:lnTo>
                  <a:lnTo>
                    <a:pt x="7852" y="3187"/>
                  </a:lnTo>
                  <a:lnTo>
                    <a:pt x="666" y="11971"/>
                  </a:lnTo>
                  <a:lnTo>
                    <a:pt x="0" y="21403"/>
                  </a:lnTo>
                  <a:lnTo>
                    <a:pt x="3521" y="50883"/>
                  </a:lnTo>
                  <a:lnTo>
                    <a:pt x="12474" y="68986"/>
                  </a:lnTo>
                  <a:lnTo>
                    <a:pt x="24770" y="83599"/>
                  </a:lnTo>
                  <a:lnTo>
                    <a:pt x="50292" y="108837"/>
                  </a:lnTo>
                  <a:lnTo>
                    <a:pt x="56828" y="120337"/>
                  </a:lnTo>
                  <a:lnTo>
                    <a:pt x="56334" y="123882"/>
                  </a:lnTo>
                  <a:lnTo>
                    <a:pt x="52023" y="131584"/>
                  </a:lnTo>
                  <a:lnTo>
                    <a:pt x="43521" y="137829"/>
                  </a:lnTo>
                  <a:lnTo>
                    <a:pt x="27830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02">
              <a:extLst>
                <a:ext uri="{FF2B5EF4-FFF2-40B4-BE49-F238E27FC236}">
                  <a16:creationId xmlns:a16="http://schemas.microsoft.com/office/drawing/2014/main" xmlns="" id="{CF6C233B-1E69-4916-A513-4D5D7B04FB80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3232411" y="4229178"/>
              <a:ext cx="234690" cy="127398"/>
            </a:xfrm>
            <a:custGeom>
              <a:avLst/>
              <a:gdLst/>
              <a:ahLst/>
              <a:cxnLst/>
              <a:rect l="0" t="0" r="0" b="0"/>
              <a:pathLst>
                <a:path w="234690" h="127398">
                  <a:moveTo>
                    <a:pt x="6089" y="6272"/>
                  </a:moveTo>
                  <a:lnTo>
                    <a:pt x="6089" y="6272"/>
                  </a:lnTo>
                  <a:lnTo>
                    <a:pt x="6089" y="2901"/>
                  </a:lnTo>
                  <a:lnTo>
                    <a:pt x="5383" y="1908"/>
                  </a:lnTo>
                  <a:lnTo>
                    <a:pt x="4207" y="1246"/>
                  </a:lnTo>
                  <a:lnTo>
                    <a:pt x="0" y="0"/>
                  </a:lnTo>
                  <a:lnTo>
                    <a:pt x="3133" y="45395"/>
                  </a:lnTo>
                  <a:lnTo>
                    <a:pt x="6211" y="89599"/>
                  </a:lnTo>
                  <a:lnTo>
                    <a:pt x="12881" y="120595"/>
                  </a:lnTo>
                  <a:lnTo>
                    <a:pt x="14850" y="124820"/>
                  </a:lnTo>
                  <a:lnTo>
                    <a:pt x="18280" y="126932"/>
                  </a:lnTo>
                  <a:lnTo>
                    <a:pt x="27735" y="127397"/>
                  </a:lnTo>
                  <a:lnTo>
                    <a:pt x="32514" y="124416"/>
                  </a:lnTo>
                  <a:lnTo>
                    <a:pt x="63274" y="82920"/>
                  </a:lnTo>
                  <a:lnTo>
                    <a:pt x="86248" y="36661"/>
                  </a:lnTo>
                  <a:lnTo>
                    <a:pt x="92399" y="24213"/>
                  </a:lnTo>
                  <a:lnTo>
                    <a:pt x="93262" y="24583"/>
                  </a:lnTo>
                  <a:lnTo>
                    <a:pt x="99914" y="69705"/>
                  </a:lnTo>
                  <a:lnTo>
                    <a:pt x="102116" y="85970"/>
                  </a:lnTo>
                  <a:lnTo>
                    <a:pt x="111290" y="106321"/>
                  </a:lnTo>
                  <a:lnTo>
                    <a:pt x="118932" y="116825"/>
                  </a:lnTo>
                  <a:lnTo>
                    <a:pt x="122946" y="119485"/>
                  </a:lnTo>
                  <a:lnTo>
                    <a:pt x="127032" y="120553"/>
                  </a:lnTo>
                  <a:lnTo>
                    <a:pt x="131168" y="120559"/>
                  </a:lnTo>
                  <a:lnTo>
                    <a:pt x="135336" y="118447"/>
                  </a:lnTo>
                  <a:lnTo>
                    <a:pt x="143730" y="110455"/>
                  </a:lnTo>
                  <a:lnTo>
                    <a:pt x="153018" y="90685"/>
                  </a:lnTo>
                  <a:lnTo>
                    <a:pt x="158009" y="43322"/>
                  </a:lnTo>
                  <a:lnTo>
                    <a:pt x="158394" y="34679"/>
                  </a:lnTo>
                  <a:lnTo>
                    <a:pt x="163955" y="80034"/>
                  </a:lnTo>
                  <a:lnTo>
                    <a:pt x="158727" y="112422"/>
                  </a:lnTo>
                  <a:lnTo>
                    <a:pt x="158560" y="103575"/>
                  </a:lnTo>
                  <a:lnTo>
                    <a:pt x="170431" y="64885"/>
                  </a:lnTo>
                  <a:lnTo>
                    <a:pt x="176496" y="44317"/>
                  </a:lnTo>
                  <a:lnTo>
                    <a:pt x="191106" y="22248"/>
                  </a:lnTo>
                  <a:lnTo>
                    <a:pt x="200267" y="13843"/>
                  </a:lnTo>
                  <a:lnTo>
                    <a:pt x="204685" y="12731"/>
                  </a:lnTo>
                  <a:lnTo>
                    <a:pt x="209042" y="13399"/>
                  </a:lnTo>
                  <a:lnTo>
                    <a:pt x="213358" y="15257"/>
                  </a:lnTo>
                  <a:lnTo>
                    <a:pt x="220034" y="24847"/>
                  </a:lnTo>
                  <a:lnTo>
                    <a:pt x="231609" y="65737"/>
                  </a:lnTo>
                  <a:lnTo>
                    <a:pt x="234689" y="107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03">
              <a:extLst>
                <a:ext uri="{FF2B5EF4-FFF2-40B4-BE49-F238E27FC236}">
                  <a16:creationId xmlns:a16="http://schemas.microsoft.com/office/drawing/2014/main" xmlns="" id="{53437E39-546A-452A-8FDA-990043789E6B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3550881" y="4062179"/>
              <a:ext cx="81320" cy="272112"/>
            </a:xfrm>
            <a:custGeom>
              <a:avLst/>
              <a:gdLst/>
              <a:ahLst/>
              <a:cxnLst/>
              <a:rect l="0" t="0" r="0" b="0"/>
              <a:pathLst>
                <a:path w="81320" h="272112">
                  <a:moveTo>
                    <a:pt x="30519" y="8171"/>
                  </a:moveTo>
                  <a:lnTo>
                    <a:pt x="30519" y="8171"/>
                  </a:lnTo>
                  <a:lnTo>
                    <a:pt x="30519" y="0"/>
                  </a:lnTo>
                  <a:lnTo>
                    <a:pt x="23611" y="43724"/>
                  </a:lnTo>
                  <a:lnTo>
                    <a:pt x="20394" y="76889"/>
                  </a:lnTo>
                  <a:lnTo>
                    <a:pt x="18964" y="115147"/>
                  </a:lnTo>
                  <a:lnTo>
                    <a:pt x="16446" y="153788"/>
                  </a:lnTo>
                  <a:lnTo>
                    <a:pt x="12975" y="191423"/>
                  </a:lnTo>
                  <a:lnTo>
                    <a:pt x="9081" y="226964"/>
                  </a:lnTo>
                  <a:lnTo>
                    <a:pt x="615" y="270731"/>
                  </a:lnTo>
                  <a:lnTo>
                    <a:pt x="0" y="272111"/>
                  </a:lnTo>
                  <a:lnTo>
                    <a:pt x="7715" y="232533"/>
                  </a:lnTo>
                  <a:lnTo>
                    <a:pt x="17099" y="194044"/>
                  </a:lnTo>
                  <a:lnTo>
                    <a:pt x="32187" y="161474"/>
                  </a:lnTo>
                  <a:lnTo>
                    <a:pt x="42079" y="150389"/>
                  </a:lnTo>
                  <a:lnTo>
                    <a:pt x="46692" y="147433"/>
                  </a:lnTo>
                  <a:lnTo>
                    <a:pt x="49768" y="146873"/>
                  </a:lnTo>
                  <a:lnTo>
                    <a:pt x="51818" y="147911"/>
                  </a:lnTo>
                  <a:lnTo>
                    <a:pt x="53185" y="150014"/>
                  </a:lnTo>
                  <a:lnTo>
                    <a:pt x="55109" y="166458"/>
                  </a:lnTo>
                  <a:lnTo>
                    <a:pt x="52308" y="185834"/>
                  </a:lnTo>
                  <a:lnTo>
                    <a:pt x="43638" y="201609"/>
                  </a:lnTo>
                  <a:lnTo>
                    <a:pt x="27845" y="220925"/>
                  </a:lnTo>
                  <a:lnTo>
                    <a:pt x="28031" y="221974"/>
                  </a:lnTo>
                  <a:lnTo>
                    <a:pt x="73526" y="256815"/>
                  </a:lnTo>
                  <a:lnTo>
                    <a:pt x="77856" y="261672"/>
                  </a:lnTo>
                  <a:lnTo>
                    <a:pt x="81319" y="268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04">
              <a:extLst>
                <a:ext uri="{FF2B5EF4-FFF2-40B4-BE49-F238E27FC236}">
                  <a16:creationId xmlns:a16="http://schemas.microsoft.com/office/drawing/2014/main" xmlns="" id="{3652995B-DC64-4365-A71C-836EB9863A0A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3696868" y="4203700"/>
              <a:ext cx="81383" cy="107951"/>
            </a:xfrm>
            <a:custGeom>
              <a:avLst/>
              <a:gdLst/>
              <a:ahLst/>
              <a:cxnLst/>
              <a:rect l="0" t="0" r="0" b="0"/>
              <a:pathLst>
                <a:path w="81383" h="107951">
                  <a:moveTo>
                    <a:pt x="24232" y="0"/>
                  </a:moveTo>
                  <a:lnTo>
                    <a:pt x="24232" y="0"/>
                  </a:lnTo>
                  <a:lnTo>
                    <a:pt x="20861" y="0"/>
                  </a:lnTo>
                  <a:lnTo>
                    <a:pt x="19868" y="1411"/>
                  </a:lnTo>
                  <a:lnTo>
                    <a:pt x="18470" y="10845"/>
                  </a:lnTo>
                  <a:lnTo>
                    <a:pt x="13569" y="54278"/>
                  </a:lnTo>
                  <a:lnTo>
                    <a:pt x="8429" y="90525"/>
                  </a:lnTo>
                  <a:lnTo>
                    <a:pt x="2773" y="101690"/>
                  </a:lnTo>
                  <a:lnTo>
                    <a:pt x="1459" y="102365"/>
                  </a:lnTo>
                  <a:lnTo>
                    <a:pt x="583" y="101405"/>
                  </a:lnTo>
                  <a:lnTo>
                    <a:pt x="0" y="99353"/>
                  </a:lnTo>
                  <a:lnTo>
                    <a:pt x="5920" y="82982"/>
                  </a:lnTo>
                  <a:lnTo>
                    <a:pt x="29634" y="38924"/>
                  </a:lnTo>
                  <a:lnTo>
                    <a:pt x="38627" y="24355"/>
                  </a:lnTo>
                  <a:lnTo>
                    <a:pt x="47328" y="17880"/>
                  </a:lnTo>
                  <a:lnTo>
                    <a:pt x="50918" y="16859"/>
                  </a:lnTo>
                  <a:lnTo>
                    <a:pt x="54017" y="16883"/>
                  </a:lnTo>
                  <a:lnTo>
                    <a:pt x="56789" y="17606"/>
                  </a:lnTo>
                  <a:lnTo>
                    <a:pt x="61750" y="24052"/>
                  </a:lnTo>
                  <a:lnTo>
                    <a:pt x="76497" y="60892"/>
                  </a:lnTo>
                  <a:lnTo>
                    <a:pt x="81382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05">
              <a:extLst>
                <a:ext uri="{FF2B5EF4-FFF2-40B4-BE49-F238E27FC236}">
                  <a16:creationId xmlns:a16="http://schemas.microsoft.com/office/drawing/2014/main" xmlns="" id="{4C3334FD-46C5-4040-BC0D-59CEDAD6519E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3834013" y="4225729"/>
              <a:ext cx="58869" cy="94138"/>
            </a:xfrm>
            <a:custGeom>
              <a:avLst/>
              <a:gdLst/>
              <a:ahLst/>
              <a:cxnLst/>
              <a:rect l="0" t="0" r="0" b="0"/>
              <a:pathLst>
                <a:path w="58869" h="94138">
                  <a:moveTo>
                    <a:pt x="52187" y="3371"/>
                  </a:moveTo>
                  <a:lnTo>
                    <a:pt x="52187" y="3371"/>
                  </a:lnTo>
                  <a:lnTo>
                    <a:pt x="52187" y="0"/>
                  </a:lnTo>
                  <a:lnTo>
                    <a:pt x="35332" y="1275"/>
                  </a:lnTo>
                  <a:lnTo>
                    <a:pt x="21413" y="8084"/>
                  </a:lnTo>
                  <a:lnTo>
                    <a:pt x="9581" y="18165"/>
                  </a:lnTo>
                  <a:lnTo>
                    <a:pt x="1971" y="29702"/>
                  </a:lnTo>
                  <a:lnTo>
                    <a:pt x="0" y="43766"/>
                  </a:lnTo>
                  <a:lnTo>
                    <a:pt x="2857" y="63788"/>
                  </a:lnTo>
                  <a:lnTo>
                    <a:pt x="6979" y="73967"/>
                  </a:lnTo>
                  <a:lnTo>
                    <a:pt x="17233" y="86926"/>
                  </a:lnTo>
                  <a:lnTo>
                    <a:pt x="25128" y="92953"/>
                  </a:lnTo>
                  <a:lnTo>
                    <a:pt x="29914" y="94137"/>
                  </a:lnTo>
                  <a:lnTo>
                    <a:pt x="40876" y="93570"/>
                  </a:lnTo>
                  <a:lnTo>
                    <a:pt x="50923" y="87204"/>
                  </a:lnTo>
                  <a:lnTo>
                    <a:pt x="55577" y="82543"/>
                  </a:lnTo>
                  <a:lnTo>
                    <a:pt x="57975" y="78025"/>
                  </a:lnTo>
                  <a:lnTo>
                    <a:pt x="58868" y="73601"/>
                  </a:lnTo>
                  <a:lnTo>
                    <a:pt x="58758" y="69241"/>
                  </a:lnTo>
                  <a:lnTo>
                    <a:pt x="51860" y="52992"/>
                  </a:lnTo>
                  <a:lnTo>
                    <a:pt x="26787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6">
              <a:extLst>
                <a:ext uri="{FF2B5EF4-FFF2-40B4-BE49-F238E27FC236}">
                  <a16:creationId xmlns:a16="http://schemas.microsoft.com/office/drawing/2014/main" xmlns="" id="{E09DD5E7-9B8B-4B7B-B18E-EDB02C83C333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3944727" y="4229100"/>
              <a:ext cx="148442" cy="92982"/>
            </a:xfrm>
            <a:custGeom>
              <a:avLst/>
              <a:gdLst/>
              <a:ahLst/>
              <a:cxnLst/>
              <a:rect l="0" t="0" r="0" b="0"/>
              <a:pathLst>
                <a:path w="148442" h="92982">
                  <a:moveTo>
                    <a:pt x="30373" y="0"/>
                  </a:moveTo>
                  <a:lnTo>
                    <a:pt x="30373" y="0"/>
                  </a:lnTo>
                  <a:lnTo>
                    <a:pt x="3269" y="0"/>
                  </a:lnTo>
                  <a:lnTo>
                    <a:pt x="1720" y="705"/>
                  </a:lnTo>
                  <a:lnTo>
                    <a:pt x="688" y="1881"/>
                  </a:lnTo>
                  <a:lnTo>
                    <a:pt x="0" y="3371"/>
                  </a:lnTo>
                  <a:lnTo>
                    <a:pt x="1116" y="8789"/>
                  </a:lnTo>
                  <a:lnTo>
                    <a:pt x="3259" y="17312"/>
                  </a:lnTo>
                  <a:lnTo>
                    <a:pt x="4822" y="57610"/>
                  </a:lnTo>
                  <a:lnTo>
                    <a:pt x="4953" y="87593"/>
                  </a:lnTo>
                  <a:lnTo>
                    <a:pt x="6371" y="90145"/>
                  </a:lnTo>
                  <a:lnTo>
                    <a:pt x="8727" y="91847"/>
                  </a:lnTo>
                  <a:lnTo>
                    <a:pt x="11709" y="92981"/>
                  </a:lnTo>
                  <a:lnTo>
                    <a:pt x="15108" y="91620"/>
                  </a:lnTo>
                  <a:lnTo>
                    <a:pt x="26634" y="79593"/>
                  </a:lnTo>
                  <a:lnTo>
                    <a:pt x="60828" y="36664"/>
                  </a:lnTo>
                  <a:lnTo>
                    <a:pt x="72558" y="28737"/>
                  </a:lnTo>
                  <a:lnTo>
                    <a:pt x="75429" y="27625"/>
                  </a:lnTo>
                  <a:lnTo>
                    <a:pt x="77344" y="28294"/>
                  </a:lnTo>
                  <a:lnTo>
                    <a:pt x="78620" y="30152"/>
                  </a:lnTo>
                  <a:lnTo>
                    <a:pt x="80417" y="39508"/>
                  </a:lnTo>
                  <a:lnTo>
                    <a:pt x="81542" y="47192"/>
                  </a:lnTo>
                  <a:lnTo>
                    <a:pt x="86143" y="58746"/>
                  </a:lnTo>
                  <a:lnTo>
                    <a:pt x="89967" y="64445"/>
                  </a:lnTo>
                  <a:lnTo>
                    <a:pt x="94018" y="67447"/>
                  </a:lnTo>
                  <a:lnTo>
                    <a:pt x="96087" y="68248"/>
                  </a:lnTo>
                  <a:lnTo>
                    <a:pt x="109110" y="66004"/>
                  </a:lnTo>
                  <a:lnTo>
                    <a:pt x="131768" y="53855"/>
                  </a:lnTo>
                  <a:lnTo>
                    <a:pt x="141525" y="46043"/>
                  </a:lnTo>
                  <a:lnTo>
                    <a:pt x="146801" y="35985"/>
                  </a:lnTo>
                  <a:lnTo>
                    <a:pt x="148441" y="25166"/>
                  </a:lnTo>
                  <a:lnTo>
                    <a:pt x="146818" y="15653"/>
                  </a:lnTo>
                  <a:lnTo>
                    <a:pt x="1383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7">
              <a:extLst>
                <a:ext uri="{FF2B5EF4-FFF2-40B4-BE49-F238E27FC236}">
                  <a16:creationId xmlns:a16="http://schemas.microsoft.com/office/drawing/2014/main" xmlns="" id="{4B9675B5-0871-4264-A15A-96B254434836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4146736" y="4197350"/>
              <a:ext cx="93328" cy="107951"/>
            </a:xfrm>
            <a:custGeom>
              <a:avLst/>
              <a:gdLst/>
              <a:ahLst/>
              <a:cxnLst/>
              <a:rect l="0" t="0" r="0" b="0"/>
              <a:pathLst>
                <a:path w="93328" h="107951">
                  <a:moveTo>
                    <a:pt x="18864" y="0"/>
                  </a:moveTo>
                  <a:lnTo>
                    <a:pt x="18864" y="0"/>
                  </a:lnTo>
                  <a:lnTo>
                    <a:pt x="8751" y="0"/>
                  </a:lnTo>
                  <a:lnTo>
                    <a:pt x="5772" y="705"/>
                  </a:lnTo>
                  <a:lnTo>
                    <a:pt x="3786" y="1881"/>
                  </a:lnTo>
                  <a:lnTo>
                    <a:pt x="2462" y="3371"/>
                  </a:lnTo>
                  <a:lnTo>
                    <a:pt x="599" y="15580"/>
                  </a:lnTo>
                  <a:lnTo>
                    <a:pt x="1799" y="49855"/>
                  </a:lnTo>
                  <a:lnTo>
                    <a:pt x="3518" y="63080"/>
                  </a:lnTo>
                  <a:lnTo>
                    <a:pt x="0" y="98703"/>
                  </a:lnTo>
                  <a:lnTo>
                    <a:pt x="643" y="98963"/>
                  </a:lnTo>
                  <a:lnTo>
                    <a:pt x="3240" y="97370"/>
                  </a:lnTo>
                  <a:lnTo>
                    <a:pt x="18331" y="67899"/>
                  </a:lnTo>
                  <a:lnTo>
                    <a:pt x="50544" y="24307"/>
                  </a:lnTo>
                  <a:lnTo>
                    <a:pt x="68938" y="7829"/>
                  </a:lnTo>
                  <a:lnTo>
                    <a:pt x="78984" y="3480"/>
                  </a:lnTo>
                  <a:lnTo>
                    <a:pt x="82933" y="3025"/>
                  </a:lnTo>
                  <a:lnTo>
                    <a:pt x="89202" y="4402"/>
                  </a:lnTo>
                  <a:lnTo>
                    <a:pt x="91156" y="7874"/>
                  </a:lnTo>
                  <a:lnTo>
                    <a:pt x="93327" y="19257"/>
                  </a:lnTo>
                  <a:lnTo>
                    <a:pt x="91178" y="44903"/>
                  </a:lnTo>
                  <a:lnTo>
                    <a:pt x="79062" y="79399"/>
                  </a:lnTo>
                  <a:lnTo>
                    <a:pt x="63314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14">
            <a:extLst>
              <a:ext uri="{FF2B5EF4-FFF2-40B4-BE49-F238E27FC236}">
                <a16:creationId xmlns:a16="http://schemas.microsoft.com/office/drawing/2014/main" xmlns="" id="{6A26B747-AEB8-44A1-B7A1-C2A758E8B885}"/>
              </a:ext>
            </a:extLst>
          </p:cNvPr>
          <p:cNvGrpSpPr/>
          <p:nvPr/>
        </p:nvGrpSpPr>
        <p:grpSpPr>
          <a:xfrm>
            <a:off x="1641279" y="4794250"/>
            <a:ext cx="623571" cy="290594"/>
            <a:chOff x="1641279" y="4794250"/>
            <a:chExt cx="623571" cy="290594"/>
          </a:xfrm>
        </p:grpSpPr>
        <p:sp>
          <p:nvSpPr>
            <p:cNvPr id="121" name="SMARTInkShape-108">
              <a:extLst>
                <a:ext uri="{FF2B5EF4-FFF2-40B4-BE49-F238E27FC236}">
                  <a16:creationId xmlns:a16="http://schemas.microsoft.com/office/drawing/2014/main" xmlns="" id="{B2B7BF81-31CB-41FA-A87E-0D84A3C67BFB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641279" y="4889500"/>
              <a:ext cx="219272" cy="19051"/>
            </a:xfrm>
            <a:custGeom>
              <a:avLst/>
              <a:gdLst/>
              <a:ahLst/>
              <a:cxnLst/>
              <a:rect l="0" t="0" r="0" b="0"/>
              <a:pathLst>
                <a:path w="219272" h="190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7014" y="5069"/>
                  </a:lnTo>
                  <a:lnTo>
                    <a:pt x="78507" y="8838"/>
                  </a:lnTo>
                  <a:lnTo>
                    <a:pt x="113670" y="12865"/>
                  </a:lnTo>
                  <a:lnTo>
                    <a:pt x="149759" y="16301"/>
                  </a:lnTo>
                  <a:lnTo>
                    <a:pt x="196166" y="18235"/>
                  </a:lnTo>
                  <a:lnTo>
                    <a:pt x="21927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9">
              <a:extLst>
                <a:ext uri="{FF2B5EF4-FFF2-40B4-BE49-F238E27FC236}">
                  <a16:creationId xmlns:a16="http://schemas.microsoft.com/office/drawing/2014/main" xmlns="" id="{758AC36A-0307-434C-993A-26274B7B6CC4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875800" y="4794250"/>
              <a:ext cx="77759" cy="177801"/>
            </a:xfrm>
            <a:custGeom>
              <a:avLst/>
              <a:gdLst/>
              <a:ahLst/>
              <a:cxnLst/>
              <a:rect l="0" t="0" r="0" b="0"/>
              <a:pathLst>
                <a:path w="77759" h="177801">
                  <a:moveTo>
                    <a:pt x="29200" y="0"/>
                  </a:moveTo>
                  <a:lnTo>
                    <a:pt x="29200" y="0"/>
                  </a:lnTo>
                  <a:lnTo>
                    <a:pt x="19087" y="3371"/>
                  </a:lnTo>
                  <a:lnTo>
                    <a:pt x="10359" y="10670"/>
                  </a:lnTo>
                  <a:lnTo>
                    <a:pt x="6056" y="15580"/>
                  </a:lnTo>
                  <a:lnTo>
                    <a:pt x="1275" y="26680"/>
                  </a:lnTo>
                  <a:lnTo>
                    <a:pt x="0" y="32603"/>
                  </a:lnTo>
                  <a:lnTo>
                    <a:pt x="2346" y="44829"/>
                  </a:lnTo>
                  <a:lnTo>
                    <a:pt x="8798" y="57319"/>
                  </a:lnTo>
                  <a:lnTo>
                    <a:pt x="30187" y="80701"/>
                  </a:lnTo>
                  <a:lnTo>
                    <a:pt x="72433" y="112075"/>
                  </a:lnTo>
                  <a:lnTo>
                    <a:pt x="76637" y="120602"/>
                  </a:lnTo>
                  <a:lnTo>
                    <a:pt x="77758" y="124851"/>
                  </a:lnTo>
                  <a:lnTo>
                    <a:pt x="73359" y="137099"/>
                  </a:lnTo>
                  <a:lnTo>
                    <a:pt x="63643" y="151244"/>
                  </a:lnTo>
                  <a:lnTo>
                    <a:pt x="43717" y="168990"/>
                  </a:lnTo>
                  <a:lnTo>
                    <a:pt x="228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10">
              <a:extLst>
                <a:ext uri="{FF2B5EF4-FFF2-40B4-BE49-F238E27FC236}">
                  <a16:creationId xmlns:a16="http://schemas.microsoft.com/office/drawing/2014/main" xmlns="" id="{AC50D1B1-871C-4BC2-AB6C-4B3D06E7A12A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146300" y="4796575"/>
              <a:ext cx="118550" cy="288269"/>
            </a:xfrm>
            <a:custGeom>
              <a:avLst/>
              <a:gdLst/>
              <a:ahLst/>
              <a:cxnLst/>
              <a:rect l="0" t="0" r="0" b="0"/>
              <a:pathLst>
                <a:path w="118550" h="288269">
                  <a:moveTo>
                    <a:pt x="0" y="111975"/>
                  </a:moveTo>
                  <a:lnTo>
                    <a:pt x="0" y="111975"/>
                  </a:lnTo>
                  <a:lnTo>
                    <a:pt x="17677" y="154070"/>
                  </a:lnTo>
                  <a:lnTo>
                    <a:pt x="26482" y="192730"/>
                  </a:lnTo>
                  <a:lnTo>
                    <a:pt x="30189" y="232093"/>
                  </a:lnTo>
                  <a:lnTo>
                    <a:pt x="27078" y="275428"/>
                  </a:lnTo>
                  <a:lnTo>
                    <a:pt x="26146" y="286456"/>
                  </a:lnTo>
                  <a:lnTo>
                    <a:pt x="25191" y="288268"/>
                  </a:lnTo>
                  <a:lnTo>
                    <a:pt x="23850" y="288065"/>
                  </a:lnTo>
                  <a:lnTo>
                    <a:pt x="22250" y="286518"/>
                  </a:lnTo>
                  <a:lnTo>
                    <a:pt x="19998" y="267487"/>
                  </a:lnTo>
                  <a:lnTo>
                    <a:pt x="22702" y="229392"/>
                  </a:lnTo>
                  <a:lnTo>
                    <a:pt x="26082" y="190972"/>
                  </a:lnTo>
                  <a:lnTo>
                    <a:pt x="30642" y="144968"/>
                  </a:lnTo>
                  <a:lnTo>
                    <a:pt x="33834" y="119859"/>
                  </a:lnTo>
                  <a:lnTo>
                    <a:pt x="41143" y="73145"/>
                  </a:lnTo>
                  <a:lnTo>
                    <a:pt x="54602" y="28425"/>
                  </a:lnTo>
                  <a:lnTo>
                    <a:pt x="68247" y="9225"/>
                  </a:lnTo>
                  <a:lnTo>
                    <a:pt x="74426" y="3964"/>
                  </a:lnTo>
                  <a:lnTo>
                    <a:pt x="79956" y="1162"/>
                  </a:lnTo>
                  <a:lnTo>
                    <a:pt x="85054" y="0"/>
                  </a:lnTo>
                  <a:lnTo>
                    <a:pt x="90569" y="1341"/>
                  </a:lnTo>
                  <a:lnTo>
                    <a:pt x="102342" y="8477"/>
                  </a:lnTo>
                  <a:lnTo>
                    <a:pt x="117499" y="31136"/>
                  </a:lnTo>
                  <a:lnTo>
                    <a:pt x="118549" y="40444"/>
                  </a:lnTo>
                  <a:lnTo>
                    <a:pt x="114072" y="60193"/>
                  </a:lnTo>
                  <a:lnTo>
                    <a:pt x="89538" y="94515"/>
                  </a:lnTo>
                  <a:lnTo>
                    <a:pt x="52087" y="121383"/>
                  </a:lnTo>
                  <a:lnTo>
                    <a:pt x="6350" y="143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5">
            <a:extLst>
              <a:ext uri="{FF2B5EF4-FFF2-40B4-BE49-F238E27FC236}">
                <a16:creationId xmlns:a16="http://schemas.microsoft.com/office/drawing/2014/main" xmlns="" id="{CE314F16-EB5F-4640-84C8-A49E01187F4A}"/>
              </a:ext>
            </a:extLst>
          </p:cNvPr>
          <p:cNvGrpSpPr/>
          <p:nvPr/>
        </p:nvGrpSpPr>
        <p:grpSpPr>
          <a:xfrm>
            <a:off x="2661533" y="4737983"/>
            <a:ext cx="126320" cy="177104"/>
            <a:chOff x="2661533" y="4737983"/>
            <a:chExt cx="126320" cy="177104"/>
          </a:xfrm>
        </p:grpSpPr>
        <p:sp>
          <p:nvSpPr>
            <p:cNvPr id="125" name="SMARTInkShape-111">
              <a:extLst>
                <a:ext uri="{FF2B5EF4-FFF2-40B4-BE49-F238E27FC236}">
                  <a16:creationId xmlns:a16="http://schemas.microsoft.com/office/drawing/2014/main" xmlns="" id="{63641E63-9254-4481-968F-918E8AFA97C8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673350" y="48133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10983" y="45503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12">
              <a:extLst>
                <a:ext uri="{FF2B5EF4-FFF2-40B4-BE49-F238E27FC236}">
                  <a16:creationId xmlns:a16="http://schemas.microsoft.com/office/drawing/2014/main" xmlns="" id="{D4108264-22B1-4F9E-A0E1-EDFA87A33598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661533" y="4737983"/>
              <a:ext cx="5468" cy="18168"/>
            </a:xfrm>
            <a:custGeom>
              <a:avLst/>
              <a:gdLst/>
              <a:ahLst/>
              <a:cxnLst/>
              <a:rect l="0" t="0" r="0" b="0"/>
              <a:pathLst>
                <a:path w="5468" h="181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5467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13">
              <a:extLst>
                <a:ext uri="{FF2B5EF4-FFF2-40B4-BE49-F238E27FC236}">
                  <a16:creationId xmlns:a16="http://schemas.microsoft.com/office/drawing/2014/main" xmlns="" id="{78CD11F1-377F-44AB-82CB-1A936E7C6EF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724150" y="4781812"/>
              <a:ext cx="63703" cy="133275"/>
            </a:xfrm>
            <a:custGeom>
              <a:avLst/>
              <a:gdLst/>
              <a:ahLst/>
              <a:cxnLst/>
              <a:rect l="0" t="0" r="0" b="0"/>
              <a:pathLst>
                <a:path w="63703" h="133275">
                  <a:moveTo>
                    <a:pt x="63500" y="6088"/>
                  </a:moveTo>
                  <a:lnTo>
                    <a:pt x="63500" y="6088"/>
                  </a:lnTo>
                  <a:lnTo>
                    <a:pt x="56758" y="2717"/>
                  </a:lnTo>
                  <a:lnTo>
                    <a:pt x="24808" y="0"/>
                  </a:lnTo>
                  <a:lnTo>
                    <a:pt x="20066" y="1324"/>
                  </a:lnTo>
                  <a:lnTo>
                    <a:pt x="7387" y="11706"/>
                  </a:lnTo>
                  <a:lnTo>
                    <a:pt x="4925" y="14067"/>
                  </a:lnTo>
                  <a:lnTo>
                    <a:pt x="3988" y="17052"/>
                  </a:lnTo>
                  <a:lnTo>
                    <a:pt x="4830" y="24131"/>
                  </a:lnTo>
                  <a:lnTo>
                    <a:pt x="11319" y="31981"/>
                  </a:lnTo>
                  <a:lnTo>
                    <a:pt x="55790" y="74627"/>
                  </a:lnTo>
                  <a:lnTo>
                    <a:pt x="60477" y="79297"/>
                  </a:lnTo>
                  <a:lnTo>
                    <a:pt x="62896" y="84528"/>
                  </a:lnTo>
                  <a:lnTo>
                    <a:pt x="63702" y="95983"/>
                  </a:lnTo>
                  <a:lnTo>
                    <a:pt x="57945" y="108130"/>
                  </a:lnTo>
                  <a:lnTo>
                    <a:pt x="47626" y="119879"/>
                  </a:lnTo>
                  <a:lnTo>
                    <a:pt x="33632" y="129804"/>
                  </a:lnTo>
                  <a:lnTo>
                    <a:pt x="19886" y="133274"/>
                  </a:lnTo>
                  <a:lnTo>
                    <a:pt x="0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16">
            <a:extLst>
              <a:ext uri="{FF2B5EF4-FFF2-40B4-BE49-F238E27FC236}">
                <a16:creationId xmlns:a16="http://schemas.microsoft.com/office/drawing/2014/main" xmlns="" id="{A3F61E38-777D-4C9F-AA17-B1ACD0D4AE21}"/>
              </a:ext>
            </a:extLst>
          </p:cNvPr>
          <p:cNvGrpSpPr/>
          <p:nvPr/>
        </p:nvGrpSpPr>
        <p:grpSpPr>
          <a:xfrm>
            <a:off x="3169533" y="4557235"/>
            <a:ext cx="680993" cy="370366"/>
            <a:chOff x="3169533" y="4557235"/>
            <a:chExt cx="680993" cy="370366"/>
          </a:xfrm>
        </p:grpSpPr>
        <p:sp>
          <p:nvSpPr>
            <p:cNvPr id="129" name="SMARTInkShape-114">
              <a:extLst>
                <a:ext uri="{FF2B5EF4-FFF2-40B4-BE49-F238E27FC236}">
                  <a16:creationId xmlns:a16="http://schemas.microsoft.com/office/drawing/2014/main" xmlns="" id="{82B6CB3C-E84A-4E6A-BF6E-A078CF805D7B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207870" y="4598699"/>
              <a:ext cx="62381" cy="328902"/>
            </a:xfrm>
            <a:custGeom>
              <a:avLst/>
              <a:gdLst/>
              <a:ahLst/>
              <a:cxnLst/>
              <a:rect l="0" t="0" r="0" b="0"/>
              <a:pathLst>
                <a:path w="62381" h="328902">
                  <a:moveTo>
                    <a:pt x="62380" y="24101"/>
                  </a:moveTo>
                  <a:lnTo>
                    <a:pt x="62380" y="24101"/>
                  </a:lnTo>
                  <a:lnTo>
                    <a:pt x="62380" y="17359"/>
                  </a:lnTo>
                  <a:lnTo>
                    <a:pt x="60498" y="12167"/>
                  </a:lnTo>
                  <a:lnTo>
                    <a:pt x="59009" y="9795"/>
                  </a:lnTo>
                  <a:lnTo>
                    <a:pt x="46800" y="3086"/>
                  </a:lnTo>
                  <a:lnTo>
                    <a:pt x="33147" y="0"/>
                  </a:lnTo>
                  <a:lnTo>
                    <a:pt x="28781" y="978"/>
                  </a:lnTo>
                  <a:lnTo>
                    <a:pt x="20166" y="5828"/>
                  </a:lnTo>
                  <a:lnTo>
                    <a:pt x="7381" y="26605"/>
                  </a:lnTo>
                  <a:lnTo>
                    <a:pt x="1399" y="68587"/>
                  </a:lnTo>
                  <a:lnTo>
                    <a:pt x="0" y="103139"/>
                  </a:lnTo>
                  <a:lnTo>
                    <a:pt x="83" y="140368"/>
                  </a:lnTo>
                  <a:lnTo>
                    <a:pt x="2472" y="180433"/>
                  </a:lnTo>
                  <a:lnTo>
                    <a:pt x="5886" y="217994"/>
                  </a:lnTo>
                  <a:lnTo>
                    <a:pt x="9049" y="252093"/>
                  </a:lnTo>
                  <a:lnTo>
                    <a:pt x="10830" y="292973"/>
                  </a:lnTo>
                  <a:lnTo>
                    <a:pt x="11580" y="328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5">
              <a:extLst>
                <a:ext uri="{FF2B5EF4-FFF2-40B4-BE49-F238E27FC236}">
                  <a16:creationId xmlns:a16="http://schemas.microsoft.com/office/drawing/2014/main" xmlns="" id="{D4A0315E-325E-4C8B-A070-6CC9961D4C3F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169533" y="4813300"/>
              <a:ext cx="151518" cy="44451"/>
            </a:xfrm>
            <a:custGeom>
              <a:avLst/>
              <a:gdLst/>
              <a:ahLst/>
              <a:cxnLst/>
              <a:rect l="0" t="0" r="0" b="0"/>
              <a:pathLst>
                <a:path w="151518" h="44451">
                  <a:moveTo>
                    <a:pt x="5467" y="44450"/>
                  </a:moveTo>
                  <a:lnTo>
                    <a:pt x="5467" y="44450"/>
                  </a:lnTo>
                  <a:lnTo>
                    <a:pt x="1103" y="34311"/>
                  </a:lnTo>
                  <a:lnTo>
                    <a:pt x="0" y="26773"/>
                  </a:lnTo>
                  <a:lnTo>
                    <a:pt x="1116" y="23493"/>
                  </a:lnTo>
                  <a:lnTo>
                    <a:pt x="6120" y="17967"/>
                  </a:lnTo>
                  <a:lnTo>
                    <a:pt x="14930" y="15041"/>
                  </a:lnTo>
                  <a:lnTo>
                    <a:pt x="59186" y="8644"/>
                  </a:lnTo>
                  <a:lnTo>
                    <a:pt x="95937" y="6324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6">
              <a:extLst>
                <a:ext uri="{FF2B5EF4-FFF2-40B4-BE49-F238E27FC236}">
                  <a16:creationId xmlns:a16="http://schemas.microsoft.com/office/drawing/2014/main" xmlns="" id="{22014058-F8B4-4BA1-832D-EAA1F33E6883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333750" y="48133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1881" y="40477"/>
                  </a:lnTo>
                  <a:lnTo>
                    <a:pt x="14927" y="85296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7">
              <a:extLst>
                <a:ext uri="{FF2B5EF4-FFF2-40B4-BE49-F238E27FC236}">
                  <a16:creationId xmlns:a16="http://schemas.microsoft.com/office/drawing/2014/main" xmlns="" id="{0C65CF5D-30B5-4BDD-B56B-51C7DBB29528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333750" y="47498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3" y="1881"/>
                  </a:lnTo>
                  <a:lnTo>
                    <a:pt x="3862" y="3371"/>
                  </a:lnTo>
                  <a:lnTo>
                    <a:pt x="1716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8">
              <a:extLst>
                <a:ext uri="{FF2B5EF4-FFF2-40B4-BE49-F238E27FC236}">
                  <a16:creationId xmlns:a16="http://schemas.microsoft.com/office/drawing/2014/main" xmlns="" id="{00CBDBF9-283D-4C70-BD21-DABDD97A3FB4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378200" y="4768850"/>
              <a:ext cx="82551" cy="127001"/>
            </a:xfrm>
            <a:custGeom>
              <a:avLst/>
              <a:gdLst/>
              <a:ahLst/>
              <a:cxnLst/>
              <a:rect l="0" t="0" r="0" b="0"/>
              <a:pathLst>
                <a:path w="82551" h="127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047" y="35974"/>
                  </a:lnTo>
                  <a:lnTo>
                    <a:pt x="56089" y="78359"/>
                  </a:lnTo>
                  <a:lnTo>
                    <a:pt x="825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9">
              <a:extLst>
                <a:ext uri="{FF2B5EF4-FFF2-40B4-BE49-F238E27FC236}">
                  <a16:creationId xmlns:a16="http://schemas.microsoft.com/office/drawing/2014/main" xmlns="" id="{A112E237-48E9-4E8D-ACAB-B8CB1FC5A25D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416300" y="4756150"/>
              <a:ext cx="82551" cy="146051"/>
            </a:xfrm>
            <a:custGeom>
              <a:avLst/>
              <a:gdLst/>
              <a:ahLst/>
              <a:cxnLst/>
              <a:rect l="0" t="0" r="0" b="0"/>
              <a:pathLst>
                <a:path w="82551" h="146051">
                  <a:moveTo>
                    <a:pt x="82550" y="0"/>
                  </a:moveTo>
                  <a:lnTo>
                    <a:pt x="82550" y="0"/>
                  </a:lnTo>
                  <a:lnTo>
                    <a:pt x="68047" y="5775"/>
                  </a:lnTo>
                  <a:lnTo>
                    <a:pt x="59406" y="12209"/>
                  </a:lnTo>
                  <a:lnTo>
                    <a:pt x="37291" y="44457"/>
                  </a:lnTo>
                  <a:lnTo>
                    <a:pt x="14422" y="91279"/>
                  </a:lnTo>
                  <a:lnTo>
                    <a:pt x="6410" y="110418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20">
              <a:extLst>
                <a:ext uri="{FF2B5EF4-FFF2-40B4-BE49-F238E27FC236}">
                  <a16:creationId xmlns:a16="http://schemas.microsoft.com/office/drawing/2014/main" xmlns="" id="{1FA3F18E-AD98-4EE5-9C84-9202F107BA5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511550" y="4705902"/>
              <a:ext cx="114301" cy="194714"/>
            </a:xfrm>
            <a:custGeom>
              <a:avLst/>
              <a:gdLst/>
              <a:ahLst/>
              <a:cxnLst/>
              <a:rect l="0" t="0" r="0" b="0"/>
              <a:pathLst>
                <a:path w="114301" h="194714">
                  <a:moveTo>
                    <a:pt x="0" y="120098"/>
                  </a:moveTo>
                  <a:lnTo>
                    <a:pt x="0" y="120098"/>
                  </a:lnTo>
                  <a:lnTo>
                    <a:pt x="0" y="123469"/>
                  </a:lnTo>
                  <a:lnTo>
                    <a:pt x="1881" y="127005"/>
                  </a:lnTo>
                  <a:lnTo>
                    <a:pt x="5775" y="130930"/>
                  </a:lnTo>
                  <a:lnTo>
                    <a:pt x="12209" y="135025"/>
                  </a:lnTo>
                  <a:lnTo>
                    <a:pt x="21654" y="135434"/>
                  </a:lnTo>
                  <a:lnTo>
                    <a:pt x="32907" y="132558"/>
                  </a:lnTo>
                  <a:lnTo>
                    <a:pt x="63652" y="115275"/>
                  </a:lnTo>
                  <a:lnTo>
                    <a:pt x="79224" y="96248"/>
                  </a:lnTo>
                  <a:lnTo>
                    <a:pt x="92775" y="72736"/>
                  </a:lnTo>
                  <a:lnTo>
                    <a:pt x="98985" y="44524"/>
                  </a:lnTo>
                  <a:lnTo>
                    <a:pt x="97454" y="17194"/>
                  </a:lnTo>
                  <a:lnTo>
                    <a:pt x="92466" y="5453"/>
                  </a:lnTo>
                  <a:lnTo>
                    <a:pt x="89161" y="1335"/>
                  </a:lnTo>
                  <a:lnTo>
                    <a:pt x="84135" y="0"/>
                  </a:lnTo>
                  <a:lnTo>
                    <a:pt x="71024" y="2280"/>
                  </a:lnTo>
                  <a:lnTo>
                    <a:pt x="57672" y="11760"/>
                  </a:lnTo>
                  <a:lnTo>
                    <a:pt x="44682" y="27498"/>
                  </a:lnTo>
                  <a:lnTo>
                    <a:pt x="26880" y="64830"/>
                  </a:lnTo>
                  <a:lnTo>
                    <a:pt x="16509" y="109916"/>
                  </a:lnTo>
                  <a:lnTo>
                    <a:pt x="10379" y="148596"/>
                  </a:lnTo>
                  <a:lnTo>
                    <a:pt x="12404" y="172991"/>
                  </a:lnTo>
                  <a:lnTo>
                    <a:pt x="15626" y="181942"/>
                  </a:lnTo>
                  <a:lnTo>
                    <a:pt x="23173" y="188271"/>
                  </a:lnTo>
                  <a:lnTo>
                    <a:pt x="33582" y="192731"/>
                  </a:lnTo>
                  <a:lnTo>
                    <a:pt x="45264" y="194713"/>
                  </a:lnTo>
                  <a:lnTo>
                    <a:pt x="55630" y="193712"/>
                  </a:lnTo>
                  <a:lnTo>
                    <a:pt x="82481" y="184668"/>
                  </a:lnTo>
                  <a:lnTo>
                    <a:pt x="96014" y="174194"/>
                  </a:lnTo>
                  <a:lnTo>
                    <a:pt x="114300" y="151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21">
              <a:extLst>
                <a:ext uri="{FF2B5EF4-FFF2-40B4-BE49-F238E27FC236}">
                  <a16:creationId xmlns:a16="http://schemas.microsoft.com/office/drawing/2014/main" xmlns="" id="{A58A7B09-C301-4425-B622-41FE073ADB79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701188" y="4557235"/>
              <a:ext cx="149338" cy="322190"/>
            </a:xfrm>
            <a:custGeom>
              <a:avLst/>
              <a:gdLst/>
              <a:ahLst/>
              <a:cxnLst/>
              <a:rect l="0" t="0" r="0" b="0"/>
              <a:pathLst>
                <a:path w="149338" h="322190">
                  <a:moveTo>
                    <a:pt x="89762" y="192565"/>
                  </a:moveTo>
                  <a:lnTo>
                    <a:pt x="89762" y="192565"/>
                  </a:lnTo>
                  <a:lnTo>
                    <a:pt x="80924" y="178259"/>
                  </a:lnTo>
                  <a:lnTo>
                    <a:pt x="75015" y="175624"/>
                  </a:lnTo>
                  <a:lnTo>
                    <a:pt x="59724" y="173931"/>
                  </a:lnTo>
                  <a:lnTo>
                    <a:pt x="37196" y="187122"/>
                  </a:lnTo>
                  <a:lnTo>
                    <a:pt x="14920" y="219017"/>
                  </a:lnTo>
                  <a:lnTo>
                    <a:pt x="1656" y="256377"/>
                  </a:lnTo>
                  <a:lnTo>
                    <a:pt x="0" y="290886"/>
                  </a:lnTo>
                  <a:lnTo>
                    <a:pt x="4242" y="307054"/>
                  </a:lnTo>
                  <a:lnTo>
                    <a:pt x="7348" y="313341"/>
                  </a:lnTo>
                  <a:lnTo>
                    <a:pt x="10831" y="317532"/>
                  </a:lnTo>
                  <a:lnTo>
                    <a:pt x="18463" y="322189"/>
                  </a:lnTo>
                  <a:lnTo>
                    <a:pt x="23885" y="321315"/>
                  </a:lnTo>
                  <a:lnTo>
                    <a:pt x="37435" y="314698"/>
                  </a:lnTo>
                  <a:lnTo>
                    <a:pt x="60930" y="292331"/>
                  </a:lnTo>
                  <a:lnTo>
                    <a:pt x="89084" y="245981"/>
                  </a:lnTo>
                  <a:lnTo>
                    <a:pt x="102161" y="213483"/>
                  </a:lnTo>
                  <a:lnTo>
                    <a:pt x="115028" y="172229"/>
                  </a:lnTo>
                  <a:lnTo>
                    <a:pt x="127802" y="125671"/>
                  </a:lnTo>
                  <a:lnTo>
                    <a:pt x="134172" y="101403"/>
                  </a:lnTo>
                  <a:lnTo>
                    <a:pt x="144777" y="56798"/>
                  </a:lnTo>
                  <a:lnTo>
                    <a:pt x="149337" y="14675"/>
                  </a:lnTo>
                  <a:lnTo>
                    <a:pt x="145403" y="1084"/>
                  </a:lnTo>
                  <a:lnTo>
                    <a:pt x="140967" y="0"/>
                  </a:lnTo>
                  <a:lnTo>
                    <a:pt x="128512" y="6321"/>
                  </a:lnTo>
                  <a:lnTo>
                    <a:pt x="117332" y="24183"/>
                  </a:lnTo>
                  <a:lnTo>
                    <a:pt x="101223" y="69531"/>
                  </a:lnTo>
                  <a:lnTo>
                    <a:pt x="90622" y="110367"/>
                  </a:lnTo>
                  <a:lnTo>
                    <a:pt x="83559" y="154386"/>
                  </a:lnTo>
                  <a:lnTo>
                    <a:pt x="85594" y="194176"/>
                  </a:lnTo>
                  <a:lnTo>
                    <a:pt x="93554" y="228559"/>
                  </a:lnTo>
                  <a:lnTo>
                    <a:pt x="114029" y="273732"/>
                  </a:lnTo>
                  <a:lnTo>
                    <a:pt x="127862" y="294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17">
            <a:extLst>
              <a:ext uri="{FF2B5EF4-FFF2-40B4-BE49-F238E27FC236}">
                <a16:creationId xmlns:a16="http://schemas.microsoft.com/office/drawing/2014/main" xmlns="" id="{586E9D49-7D2B-4B69-8E21-C4F33B546589}"/>
              </a:ext>
            </a:extLst>
          </p:cNvPr>
          <p:cNvGrpSpPr/>
          <p:nvPr/>
        </p:nvGrpSpPr>
        <p:grpSpPr>
          <a:xfrm>
            <a:off x="1905370" y="5329580"/>
            <a:ext cx="913977" cy="553892"/>
            <a:chOff x="1905370" y="5329580"/>
            <a:chExt cx="913977" cy="553892"/>
          </a:xfrm>
        </p:grpSpPr>
        <p:sp>
          <p:nvSpPr>
            <p:cNvPr id="138" name="SMARTInkShape-122">
              <a:extLst>
                <a:ext uri="{FF2B5EF4-FFF2-40B4-BE49-F238E27FC236}">
                  <a16:creationId xmlns:a16="http://schemas.microsoft.com/office/drawing/2014/main" xmlns="" id="{27EC7541-6229-4D4F-975F-88A3C767FAFB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905370" y="5497641"/>
              <a:ext cx="139532" cy="349248"/>
            </a:xfrm>
            <a:custGeom>
              <a:avLst/>
              <a:gdLst/>
              <a:ahLst/>
              <a:cxnLst/>
              <a:rect l="0" t="0" r="0" b="0"/>
              <a:pathLst>
                <a:path w="139532" h="349248">
                  <a:moveTo>
                    <a:pt x="18680" y="90359"/>
                  </a:moveTo>
                  <a:lnTo>
                    <a:pt x="18680" y="90359"/>
                  </a:lnTo>
                  <a:lnTo>
                    <a:pt x="13213" y="84892"/>
                  </a:lnTo>
                  <a:lnTo>
                    <a:pt x="12591" y="91012"/>
                  </a:lnTo>
                  <a:lnTo>
                    <a:pt x="19272" y="126088"/>
                  </a:lnTo>
                  <a:lnTo>
                    <a:pt x="23324" y="167738"/>
                  </a:lnTo>
                  <a:lnTo>
                    <a:pt x="24977" y="198833"/>
                  </a:lnTo>
                  <a:lnTo>
                    <a:pt x="28064" y="236171"/>
                  </a:lnTo>
                  <a:lnTo>
                    <a:pt x="29906" y="272522"/>
                  </a:lnTo>
                  <a:lnTo>
                    <a:pt x="29062" y="317194"/>
                  </a:lnTo>
                  <a:lnTo>
                    <a:pt x="24343" y="342660"/>
                  </a:lnTo>
                  <a:lnTo>
                    <a:pt x="22455" y="347460"/>
                  </a:lnTo>
                  <a:lnTo>
                    <a:pt x="20491" y="349247"/>
                  </a:lnTo>
                  <a:lnTo>
                    <a:pt x="18477" y="349029"/>
                  </a:lnTo>
                  <a:lnTo>
                    <a:pt x="16428" y="347473"/>
                  </a:lnTo>
                  <a:lnTo>
                    <a:pt x="10173" y="328427"/>
                  </a:lnTo>
                  <a:lnTo>
                    <a:pt x="3851" y="286957"/>
                  </a:lnTo>
                  <a:lnTo>
                    <a:pt x="1506" y="250643"/>
                  </a:lnTo>
                  <a:lnTo>
                    <a:pt x="464" y="210985"/>
                  </a:lnTo>
                  <a:lnTo>
                    <a:pt x="0" y="169841"/>
                  </a:lnTo>
                  <a:lnTo>
                    <a:pt x="1676" y="133681"/>
                  </a:lnTo>
                  <a:lnTo>
                    <a:pt x="6586" y="87438"/>
                  </a:lnTo>
                  <a:lnTo>
                    <a:pt x="16273" y="48806"/>
                  </a:lnTo>
                  <a:lnTo>
                    <a:pt x="27488" y="28147"/>
                  </a:lnTo>
                  <a:lnTo>
                    <a:pt x="41880" y="14261"/>
                  </a:lnTo>
                  <a:lnTo>
                    <a:pt x="65849" y="1881"/>
                  </a:lnTo>
                  <a:lnTo>
                    <a:pt x="80566" y="0"/>
                  </a:lnTo>
                  <a:lnTo>
                    <a:pt x="87454" y="486"/>
                  </a:lnTo>
                  <a:lnTo>
                    <a:pt x="110632" y="11284"/>
                  </a:lnTo>
                  <a:lnTo>
                    <a:pt x="128632" y="27888"/>
                  </a:lnTo>
                  <a:lnTo>
                    <a:pt x="139531" y="52955"/>
                  </a:lnTo>
                  <a:lnTo>
                    <a:pt x="139184" y="70678"/>
                  </a:lnTo>
                  <a:lnTo>
                    <a:pt x="137116" y="79355"/>
                  </a:lnTo>
                  <a:lnTo>
                    <a:pt x="117351" y="108422"/>
                  </a:lnTo>
                  <a:lnTo>
                    <a:pt x="85780" y="132635"/>
                  </a:lnTo>
                  <a:lnTo>
                    <a:pt x="41420" y="144571"/>
                  </a:lnTo>
                  <a:lnTo>
                    <a:pt x="25030" y="147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3">
              <a:extLst>
                <a:ext uri="{FF2B5EF4-FFF2-40B4-BE49-F238E27FC236}">
                  <a16:creationId xmlns:a16="http://schemas.microsoft.com/office/drawing/2014/main" xmlns="" id="{2ACC6536-7BA5-49A8-AEAF-0FC790C82D7F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930503" y="5329580"/>
              <a:ext cx="114198" cy="97044"/>
            </a:xfrm>
            <a:custGeom>
              <a:avLst/>
              <a:gdLst/>
              <a:ahLst/>
              <a:cxnLst/>
              <a:rect l="0" t="0" r="0" b="0"/>
              <a:pathLst>
                <a:path w="114198" h="97044">
                  <a:moveTo>
                    <a:pt x="18947" y="74270"/>
                  </a:moveTo>
                  <a:lnTo>
                    <a:pt x="18947" y="74270"/>
                  </a:lnTo>
                  <a:lnTo>
                    <a:pt x="18947" y="36710"/>
                  </a:lnTo>
                  <a:lnTo>
                    <a:pt x="15576" y="39701"/>
                  </a:lnTo>
                  <a:lnTo>
                    <a:pt x="5806" y="85082"/>
                  </a:lnTo>
                  <a:lnTo>
                    <a:pt x="1064" y="96788"/>
                  </a:lnTo>
                  <a:lnTo>
                    <a:pt x="675" y="97043"/>
                  </a:lnTo>
                  <a:lnTo>
                    <a:pt x="416" y="96508"/>
                  </a:lnTo>
                  <a:lnTo>
                    <a:pt x="0" y="80466"/>
                  </a:lnTo>
                  <a:lnTo>
                    <a:pt x="14212" y="33667"/>
                  </a:lnTo>
                  <a:lnTo>
                    <a:pt x="22487" y="20711"/>
                  </a:lnTo>
                  <a:lnTo>
                    <a:pt x="41675" y="4267"/>
                  </a:lnTo>
                  <a:lnTo>
                    <a:pt x="52332" y="824"/>
                  </a:lnTo>
                  <a:lnTo>
                    <a:pt x="63418" y="0"/>
                  </a:lnTo>
                  <a:lnTo>
                    <a:pt x="73049" y="1985"/>
                  </a:lnTo>
                  <a:lnTo>
                    <a:pt x="82033" y="8982"/>
                  </a:lnTo>
                  <a:lnTo>
                    <a:pt x="86404" y="13811"/>
                  </a:lnTo>
                  <a:lnTo>
                    <a:pt x="91261" y="24821"/>
                  </a:lnTo>
                  <a:lnTo>
                    <a:pt x="101168" y="59857"/>
                  </a:lnTo>
                  <a:lnTo>
                    <a:pt x="114197" y="67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24">
              <a:extLst>
                <a:ext uri="{FF2B5EF4-FFF2-40B4-BE49-F238E27FC236}">
                  <a16:creationId xmlns:a16="http://schemas.microsoft.com/office/drawing/2014/main" xmlns="" id="{95A737A9-B108-491B-A3F7-B862EC69A27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305651" y="5537200"/>
              <a:ext cx="145450" cy="47521"/>
            </a:xfrm>
            <a:custGeom>
              <a:avLst/>
              <a:gdLst/>
              <a:ahLst/>
              <a:cxnLst/>
              <a:rect l="0" t="0" r="0" b="0"/>
              <a:pathLst>
                <a:path w="145450" h="47521">
                  <a:moveTo>
                    <a:pt x="18449" y="38100"/>
                  </a:moveTo>
                  <a:lnTo>
                    <a:pt x="18449" y="38100"/>
                  </a:lnTo>
                  <a:lnTo>
                    <a:pt x="12674" y="43169"/>
                  </a:lnTo>
                  <a:lnTo>
                    <a:pt x="6240" y="46938"/>
                  </a:lnTo>
                  <a:lnTo>
                    <a:pt x="3959" y="47520"/>
                  </a:lnTo>
                  <a:lnTo>
                    <a:pt x="2439" y="47202"/>
                  </a:lnTo>
                  <a:lnTo>
                    <a:pt x="1426" y="46285"/>
                  </a:lnTo>
                  <a:lnTo>
                    <a:pt x="300" y="41503"/>
                  </a:lnTo>
                  <a:lnTo>
                    <a:pt x="0" y="38252"/>
                  </a:lnTo>
                  <a:lnTo>
                    <a:pt x="3429" y="30876"/>
                  </a:lnTo>
                  <a:lnTo>
                    <a:pt x="10362" y="22895"/>
                  </a:lnTo>
                  <a:lnTo>
                    <a:pt x="26166" y="11174"/>
                  </a:lnTo>
                  <a:lnTo>
                    <a:pt x="43549" y="3624"/>
                  </a:lnTo>
                  <a:lnTo>
                    <a:pt x="53358" y="1611"/>
                  </a:lnTo>
                  <a:lnTo>
                    <a:pt x="57949" y="2485"/>
                  </a:lnTo>
                  <a:lnTo>
                    <a:pt x="66814" y="7219"/>
                  </a:lnTo>
                  <a:lnTo>
                    <a:pt x="99135" y="39040"/>
                  </a:lnTo>
                  <a:lnTo>
                    <a:pt x="111657" y="42847"/>
                  </a:lnTo>
                  <a:lnTo>
                    <a:pt x="120933" y="43975"/>
                  </a:lnTo>
                  <a:lnTo>
                    <a:pt x="127733" y="38595"/>
                  </a:lnTo>
                  <a:lnTo>
                    <a:pt x="140225" y="21265"/>
                  </a:lnTo>
                  <a:lnTo>
                    <a:pt x="1454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25">
              <a:extLst>
                <a:ext uri="{FF2B5EF4-FFF2-40B4-BE49-F238E27FC236}">
                  <a16:creationId xmlns:a16="http://schemas.microsoft.com/office/drawing/2014/main" xmlns="" id="{930CD8FA-D8AD-4003-B6B0-57C0C656F72C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317750" y="5676900"/>
              <a:ext cx="158751" cy="57151"/>
            </a:xfrm>
            <a:custGeom>
              <a:avLst/>
              <a:gdLst/>
              <a:ahLst/>
              <a:cxnLst/>
              <a:rect l="0" t="0" r="0" b="0"/>
              <a:pathLst>
                <a:path w="15875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7150"/>
                  </a:lnTo>
                  <a:lnTo>
                    <a:pt x="4364" y="56444"/>
                  </a:lnTo>
                  <a:lnTo>
                    <a:pt x="5026" y="55269"/>
                  </a:lnTo>
                  <a:lnTo>
                    <a:pt x="5467" y="53779"/>
                  </a:lnTo>
                  <a:lnTo>
                    <a:pt x="5056" y="52081"/>
                  </a:lnTo>
                  <a:lnTo>
                    <a:pt x="2717" y="48311"/>
                  </a:lnTo>
                  <a:lnTo>
                    <a:pt x="2517" y="46318"/>
                  </a:lnTo>
                  <a:lnTo>
                    <a:pt x="9530" y="20785"/>
                  </a:lnTo>
                  <a:lnTo>
                    <a:pt x="15054" y="14412"/>
                  </a:lnTo>
                  <a:lnTo>
                    <a:pt x="18503" y="11725"/>
                  </a:lnTo>
                  <a:lnTo>
                    <a:pt x="22919" y="10638"/>
                  </a:lnTo>
                  <a:lnTo>
                    <a:pt x="33469" y="11313"/>
                  </a:lnTo>
                  <a:lnTo>
                    <a:pt x="47938" y="15660"/>
                  </a:lnTo>
                  <a:lnTo>
                    <a:pt x="69752" y="32419"/>
                  </a:lnTo>
                  <a:lnTo>
                    <a:pt x="78979" y="39808"/>
                  </a:lnTo>
                  <a:lnTo>
                    <a:pt x="90135" y="45444"/>
                  </a:lnTo>
                  <a:lnTo>
                    <a:pt x="100267" y="46538"/>
                  </a:lnTo>
                  <a:lnTo>
                    <a:pt x="118270" y="41491"/>
                  </a:lnTo>
                  <a:lnTo>
                    <a:pt x="125001" y="35844"/>
                  </a:lnTo>
                  <a:lnTo>
                    <a:pt x="144561" y="921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6">
              <a:extLst>
                <a:ext uri="{FF2B5EF4-FFF2-40B4-BE49-F238E27FC236}">
                  <a16:creationId xmlns:a16="http://schemas.microsoft.com/office/drawing/2014/main" xmlns="" id="{979DE0D3-8371-4028-A185-3125FD3AE91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692400" y="5524896"/>
              <a:ext cx="126947" cy="358576"/>
            </a:xfrm>
            <a:custGeom>
              <a:avLst/>
              <a:gdLst/>
              <a:ahLst/>
              <a:cxnLst/>
              <a:rect l="0" t="0" r="0" b="0"/>
              <a:pathLst>
                <a:path w="126947" h="358576">
                  <a:moveTo>
                    <a:pt x="0" y="75804"/>
                  </a:moveTo>
                  <a:lnTo>
                    <a:pt x="0" y="75804"/>
                  </a:lnTo>
                  <a:lnTo>
                    <a:pt x="12209" y="91384"/>
                  </a:lnTo>
                  <a:lnTo>
                    <a:pt x="18404" y="135457"/>
                  </a:lnTo>
                  <a:lnTo>
                    <a:pt x="23719" y="182928"/>
                  </a:lnTo>
                  <a:lnTo>
                    <a:pt x="27710" y="221016"/>
                  </a:lnTo>
                  <a:lnTo>
                    <a:pt x="29954" y="259581"/>
                  </a:lnTo>
                  <a:lnTo>
                    <a:pt x="30952" y="296477"/>
                  </a:lnTo>
                  <a:lnTo>
                    <a:pt x="31513" y="340782"/>
                  </a:lnTo>
                  <a:lnTo>
                    <a:pt x="31645" y="355380"/>
                  </a:lnTo>
                  <a:lnTo>
                    <a:pt x="30974" y="358143"/>
                  </a:lnTo>
                  <a:lnTo>
                    <a:pt x="29822" y="358575"/>
                  </a:lnTo>
                  <a:lnTo>
                    <a:pt x="28348" y="357451"/>
                  </a:lnTo>
                  <a:lnTo>
                    <a:pt x="22902" y="339015"/>
                  </a:lnTo>
                  <a:lnTo>
                    <a:pt x="20191" y="294355"/>
                  </a:lnTo>
                  <a:lnTo>
                    <a:pt x="17675" y="250784"/>
                  </a:lnTo>
                  <a:lnTo>
                    <a:pt x="16017" y="226324"/>
                  </a:lnTo>
                  <a:lnTo>
                    <a:pt x="14911" y="200845"/>
                  </a:lnTo>
                  <a:lnTo>
                    <a:pt x="14174" y="174687"/>
                  </a:lnTo>
                  <a:lnTo>
                    <a:pt x="13683" y="148076"/>
                  </a:lnTo>
                  <a:lnTo>
                    <a:pt x="13355" y="123280"/>
                  </a:lnTo>
                  <a:lnTo>
                    <a:pt x="12991" y="76914"/>
                  </a:lnTo>
                  <a:lnTo>
                    <a:pt x="18473" y="42195"/>
                  </a:lnTo>
                  <a:lnTo>
                    <a:pt x="27966" y="17828"/>
                  </a:lnTo>
                  <a:lnTo>
                    <a:pt x="39240" y="4646"/>
                  </a:lnTo>
                  <a:lnTo>
                    <a:pt x="45210" y="1554"/>
                  </a:lnTo>
                  <a:lnTo>
                    <a:pt x="57488" y="0"/>
                  </a:lnTo>
                  <a:lnTo>
                    <a:pt x="73763" y="7306"/>
                  </a:lnTo>
                  <a:lnTo>
                    <a:pt x="91345" y="21371"/>
                  </a:lnTo>
                  <a:lnTo>
                    <a:pt x="112437" y="53091"/>
                  </a:lnTo>
                  <a:lnTo>
                    <a:pt x="125821" y="88594"/>
                  </a:lnTo>
                  <a:lnTo>
                    <a:pt x="126946" y="110886"/>
                  </a:lnTo>
                  <a:lnTo>
                    <a:pt x="122731" y="121064"/>
                  </a:lnTo>
                  <a:lnTo>
                    <a:pt x="106758" y="139899"/>
                  </a:lnTo>
                  <a:lnTo>
                    <a:pt x="63852" y="159628"/>
                  </a:lnTo>
                  <a:lnTo>
                    <a:pt x="31750" y="171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18">
            <a:extLst>
              <a:ext uri="{FF2B5EF4-FFF2-40B4-BE49-F238E27FC236}">
                <a16:creationId xmlns:a16="http://schemas.microsoft.com/office/drawing/2014/main" xmlns="" id="{FDEB2631-9DF8-47E0-B654-4B5739646C48}"/>
              </a:ext>
            </a:extLst>
          </p:cNvPr>
          <p:cNvGrpSpPr/>
          <p:nvPr/>
        </p:nvGrpSpPr>
        <p:grpSpPr>
          <a:xfrm>
            <a:off x="6902450" y="3017946"/>
            <a:ext cx="1121674" cy="512957"/>
            <a:chOff x="6902450" y="3017946"/>
            <a:chExt cx="1121674" cy="512957"/>
          </a:xfrm>
        </p:grpSpPr>
        <p:sp>
          <p:nvSpPr>
            <p:cNvPr id="144" name="SMARTInkShape-127">
              <a:extLst>
                <a:ext uri="{FF2B5EF4-FFF2-40B4-BE49-F238E27FC236}">
                  <a16:creationId xmlns:a16="http://schemas.microsoft.com/office/drawing/2014/main" xmlns="" id="{26BBA260-7B8B-48B3-9AD9-3B2F080FE32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902450" y="3017946"/>
              <a:ext cx="132170" cy="375429"/>
            </a:xfrm>
            <a:custGeom>
              <a:avLst/>
              <a:gdLst/>
              <a:ahLst/>
              <a:cxnLst/>
              <a:rect l="0" t="0" r="0" b="0"/>
              <a:pathLst>
                <a:path w="132170" h="375429">
                  <a:moveTo>
                    <a:pt x="0" y="195154"/>
                  </a:moveTo>
                  <a:lnTo>
                    <a:pt x="0" y="195154"/>
                  </a:lnTo>
                  <a:lnTo>
                    <a:pt x="1411" y="237094"/>
                  </a:lnTo>
                  <a:lnTo>
                    <a:pt x="8728" y="273903"/>
                  </a:lnTo>
                  <a:lnTo>
                    <a:pt x="11523" y="317814"/>
                  </a:lnTo>
                  <a:lnTo>
                    <a:pt x="12467" y="359684"/>
                  </a:lnTo>
                  <a:lnTo>
                    <a:pt x="13302" y="370584"/>
                  </a:lnTo>
                  <a:lnTo>
                    <a:pt x="14512" y="373490"/>
                  </a:lnTo>
                  <a:lnTo>
                    <a:pt x="16025" y="375428"/>
                  </a:lnTo>
                  <a:lnTo>
                    <a:pt x="16328" y="375309"/>
                  </a:lnTo>
                  <a:lnTo>
                    <a:pt x="14088" y="364872"/>
                  </a:lnTo>
                  <a:lnTo>
                    <a:pt x="12405" y="329950"/>
                  </a:lnTo>
                  <a:lnTo>
                    <a:pt x="9512" y="295045"/>
                  </a:lnTo>
                  <a:lnTo>
                    <a:pt x="5873" y="252250"/>
                  </a:lnTo>
                  <a:lnTo>
                    <a:pt x="3316" y="205008"/>
                  </a:lnTo>
                  <a:lnTo>
                    <a:pt x="3621" y="180557"/>
                  </a:lnTo>
                  <a:lnTo>
                    <a:pt x="4531" y="155789"/>
                  </a:lnTo>
                  <a:lnTo>
                    <a:pt x="9304" y="111336"/>
                  </a:lnTo>
                  <a:lnTo>
                    <a:pt x="16835" y="71824"/>
                  </a:lnTo>
                  <a:lnTo>
                    <a:pt x="32269" y="25340"/>
                  </a:lnTo>
                  <a:lnTo>
                    <a:pt x="41624" y="7733"/>
                  </a:lnTo>
                  <a:lnTo>
                    <a:pt x="47505" y="3179"/>
                  </a:lnTo>
                  <a:lnTo>
                    <a:pt x="61564" y="0"/>
                  </a:lnTo>
                  <a:lnTo>
                    <a:pt x="68559" y="2257"/>
                  </a:lnTo>
                  <a:lnTo>
                    <a:pt x="81976" y="12290"/>
                  </a:lnTo>
                  <a:lnTo>
                    <a:pt x="98059" y="40548"/>
                  </a:lnTo>
                  <a:lnTo>
                    <a:pt x="105018" y="75731"/>
                  </a:lnTo>
                  <a:lnTo>
                    <a:pt x="96968" y="112968"/>
                  </a:lnTo>
                  <a:lnTo>
                    <a:pt x="75285" y="152631"/>
                  </a:lnTo>
                  <a:lnTo>
                    <a:pt x="52500" y="177817"/>
                  </a:lnTo>
                  <a:lnTo>
                    <a:pt x="37573" y="190005"/>
                  </a:lnTo>
                  <a:lnTo>
                    <a:pt x="37043" y="192427"/>
                  </a:lnTo>
                  <a:lnTo>
                    <a:pt x="38101" y="194747"/>
                  </a:lnTo>
                  <a:lnTo>
                    <a:pt x="40217" y="196999"/>
                  </a:lnTo>
                  <a:lnTo>
                    <a:pt x="48213" y="199502"/>
                  </a:lnTo>
                  <a:lnTo>
                    <a:pt x="77336" y="207850"/>
                  </a:lnTo>
                  <a:lnTo>
                    <a:pt x="103425" y="222434"/>
                  </a:lnTo>
                  <a:lnTo>
                    <a:pt x="125659" y="243532"/>
                  </a:lnTo>
                  <a:lnTo>
                    <a:pt x="129634" y="252101"/>
                  </a:lnTo>
                  <a:lnTo>
                    <a:pt x="132169" y="271028"/>
                  </a:lnTo>
                  <a:lnTo>
                    <a:pt x="126258" y="301518"/>
                  </a:lnTo>
                  <a:lnTo>
                    <a:pt x="108827" y="329524"/>
                  </a:lnTo>
                  <a:lnTo>
                    <a:pt x="82417" y="348954"/>
                  </a:lnTo>
                  <a:lnTo>
                    <a:pt x="58993" y="360277"/>
                  </a:lnTo>
                  <a:lnTo>
                    <a:pt x="45269" y="361910"/>
                  </a:lnTo>
                  <a:lnTo>
                    <a:pt x="38645" y="361358"/>
                  </a:lnTo>
                  <a:lnTo>
                    <a:pt x="33524" y="359579"/>
                  </a:lnTo>
                  <a:lnTo>
                    <a:pt x="25953" y="353839"/>
                  </a:lnTo>
                  <a:lnTo>
                    <a:pt x="25769" y="349628"/>
                  </a:lnTo>
                  <a:lnTo>
                    <a:pt x="38100" y="328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8">
              <a:extLst>
                <a:ext uri="{FF2B5EF4-FFF2-40B4-BE49-F238E27FC236}">
                  <a16:creationId xmlns:a16="http://schemas.microsoft.com/office/drawing/2014/main" xmlns="" id="{21D4F04A-C5F9-4031-BCE5-2AEC96AD466D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112481" y="3210461"/>
              <a:ext cx="113820" cy="127184"/>
            </a:xfrm>
            <a:custGeom>
              <a:avLst/>
              <a:gdLst/>
              <a:ahLst/>
              <a:cxnLst/>
              <a:rect l="0" t="0" r="0" b="0"/>
              <a:pathLst>
                <a:path w="113820" h="127184">
                  <a:moveTo>
                    <a:pt x="56669" y="40739"/>
                  </a:moveTo>
                  <a:lnTo>
                    <a:pt x="56669" y="40739"/>
                  </a:lnTo>
                  <a:lnTo>
                    <a:pt x="65507" y="26434"/>
                  </a:lnTo>
                  <a:lnTo>
                    <a:pt x="66089" y="23441"/>
                  </a:lnTo>
                  <a:lnTo>
                    <a:pt x="64853" y="16353"/>
                  </a:lnTo>
                  <a:lnTo>
                    <a:pt x="60192" y="7800"/>
                  </a:lnTo>
                  <a:lnTo>
                    <a:pt x="50970" y="797"/>
                  </a:lnTo>
                  <a:lnTo>
                    <a:pt x="47225" y="0"/>
                  </a:lnTo>
                  <a:lnTo>
                    <a:pt x="39301" y="995"/>
                  </a:lnTo>
                  <a:lnTo>
                    <a:pt x="26907" y="8894"/>
                  </a:lnTo>
                  <a:lnTo>
                    <a:pt x="14298" y="23542"/>
                  </a:lnTo>
                  <a:lnTo>
                    <a:pt x="4995" y="48030"/>
                  </a:lnTo>
                  <a:lnTo>
                    <a:pt x="600" y="87204"/>
                  </a:lnTo>
                  <a:lnTo>
                    <a:pt x="0" y="105370"/>
                  </a:lnTo>
                  <a:lnTo>
                    <a:pt x="1956" y="112048"/>
                  </a:lnTo>
                  <a:lnTo>
                    <a:pt x="5377" y="117206"/>
                  </a:lnTo>
                  <a:lnTo>
                    <a:pt x="14117" y="124113"/>
                  </a:lnTo>
                  <a:lnTo>
                    <a:pt x="22704" y="127183"/>
                  </a:lnTo>
                  <a:lnTo>
                    <a:pt x="33108" y="124784"/>
                  </a:lnTo>
                  <a:lnTo>
                    <a:pt x="38845" y="122169"/>
                  </a:lnTo>
                  <a:lnTo>
                    <a:pt x="57033" y="101634"/>
                  </a:lnTo>
                  <a:lnTo>
                    <a:pt x="74652" y="54699"/>
                  </a:lnTo>
                  <a:lnTo>
                    <a:pt x="80604" y="29934"/>
                  </a:lnTo>
                  <a:lnTo>
                    <a:pt x="80387" y="27186"/>
                  </a:lnTo>
                  <a:lnTo>
                    <a:pt x="79536" y="25353"/>
                  </a:lnTo>
                  <a:lnTo>
                    <a:pt x="78264" y="24132"/>
                  </a:lnTo>
                  <a:lnTo>
                    <a:pt x="77415" y="25434"/>
                  </a:lnTo>
                  <a:lnTo>
                    <a:pt x="75817" y="67287"/>
                  </a:lnTo>
                  <a:lnTo>
                    <a:pt x="75738" y="96862"/>
                  </a:lnTo>
                  <a:lnTo>
                    <a:pt x="79490" y="108251"/>
                  </a:lnTo>
                  <a:lnTo>
                    <a:pt x="85861" y="117311"/>
                  </a:lnTo>
                  <a:lnTo>
                    <a:pt x="93397" y="123689"/>
                  </a:lnTo>
                  <a:lnTo>
                    <a:pt x="97382" y="124261"/>
                  </a:lnTo>
                  <a:lnTo>
                    <a:pt x="113819" y="116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9">
              <a:extLst>
                <a:ext uri="{FF2B5EF4-FFF2-40B4-BE49-F238E27FC236}">
                  <a16:creationId xmlns:a16="http://schemas.microsoft.com/office/drawing/2014/main" xmlns="" id="{DFA01871-468B-48F4-A868-052B4BADE203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264661" y="3221628"/>
              <a:ext cx="110599" cy="309275"/>
            </a:xfrm>
            <a:custGeom>
              <a:avLst/>
              <a:gdLst/>
              <a:ahLst/>
              <a:cxnLst/>
              <a:rect l="0" t="0" r="0" b="0"/>
              <a:pathLst>
                <a:path w="110599" h="309275">
                  <a:moveTo>
                    <a:pt x="6089" y="4172"/>
                  </a:moveTo>
                  <a:lnTo>
                    <a:pt x="6089" y="4172"/>
                  </a:lnTo>
                  <a:lnTo>
                    <a:pt x="2718" y="801"/>
                  </a:lnTo>
                  <a:lnTo>
                    <a:pt x="1725" y="513"/>
                  </a:lnTo>
                  <a:lnTo>
                    <a:pt x="1063" y="1028"/>
                  </a:lnTo>
                  <a:lnTo>
                    <a:pt x="327" y="3480"/>
                  </a:lnTo>
                  <a:lnTo>
                    <a:pt x="0" y="6921"/>
                  </a:lnTo>
                  <a:lnTo>
                    <a:pt x="10585" y="48566"/>
                  </a:lnTo>
                  <a:lnTo>
                    <a:pt x="14672" y="61297"/>
                  </a:lnTo>
                  <a:lnTo>
                    <a:pt x="22603" y="70248"/>
                  </a:lnTo>
                  <a:lnTo>
                    <a:pt x="27682" y="73622"/>
                  </a:lnTo>
                  <a:lnTo>
                    <a:pt x="33184" y="74462"/>
                  </a:lnTo>
                  <a:lnTo>
                    <a:pt x="44942" y="71630"/>
                  </a:lnTo>
                  <a:lnTo>
                    <a:pt x="60091" y="62103"/>
                  </a:lnTo>
                  <a:lnTo>
                    <a:pt x="67250" y="50615"/>
                  </a:lnTo>
                  <a:lnTo>
                    <a:pt x="72076" y="36102"/>
                  </a:lnTo>
                  <a:lnTo>
                    <a:pt x="75431" y="2192"/>
                  </a:lnTo>
                  <a:lnTo>
                    <a:pt x="74894" y="30"/>
                  </a:lnTo>
                  <a:lnTo>
                    <a:pt x="73831" y="0"/>
                  </a:lnTo>
                  <a:lnTo>
                    <a:pt x="72417" y="1390"/>
                  </a:lnTo>
                  <a:lnTo>
                    <a:pt x="70147" y="24606"/>
                  </a:lnTo>
                  <a:lnTo>
                    <a:pt x="71580" y="64313"/>
                  </a:lnTo>
                  <a:lnTo>
                    <a:pt x="80292" y="105953"/>
                  </a:lnTo>
                  <a:lnTo>
                    <a:pt x="90574" y="140425"/>
                  </a:lnTo>
                  <a:lnTo>
                    <a:pt x="102199" y="176912"/>
                  </a:lnTo>
                  <a:lnTo>
                    <a:pt x="108777" y="212414"/>
                  </a:lnTo>
                  <a:lnTo>
                    <a:pt x="110598" y="258490"/>
                  </a:lnTo>
                  <a:lnTo>
                    <a:pt x="106865" y="280891"/>
                  </a:lnTo>
                  <a:lnTo>
                    <a:pt x="98150" y="295551"/>
                  </a:lnTo>
                  <a:lnTo>
                    <a:pt x="87221" y="304889"/>
                  </a:lnTo>
                  <a:lnTo>
                    <a:pt x="81343" y="308366"/>
                  </a:lnTo>
                  <a:lnTo>
                    <a:pt x="74603" y="309274"/>
                  </a:lnTo>
                  <a:lnTo>
                    <a:pt x="59587" y="306519"/>
                  </a:lnTo>
                  <a:lnTo>
                    <a:pt x="18789" y="283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30">
              <a:extLst>
                <a:ext uri="{FF2B5EF4-FFF2-40B4-BE49-F238E27FC236}">
                  <a16:creationId xmlns:a16="http://schemas.microsoft.com/office/drawing/2014/main" xmlns="" id="{2D76C909-DF4F-43D7-B61C-F84448AECAD1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424293" y="3177943"/>
              <a:ext cx="151258" cy="129500"/>
            </a:xfrm>
            <a:custGeom>
              <a:avLst/>
              <a:gdLst/>
              <a:ahLst/>
              <a:cxnLst/>
              <a:rect l="0" t="0" r="0" b="0"/>
              <a:pathLst>
                <a:path w="151258" h="129500">
                  <a:moveTo>
                    <a:pt x="11557" y="66907"/>
                  </a:moveTo>
                  <a:lnTo>
                    <a:pt x="11557" y="66907"/>
                  </a:lnTo>
                  <a:lnTo>
                    <a:pt x="1430" y="77738"/>
                  </a:lnTo>
                  <a:lnTo>
                    <a:pt x="0" y="81834"/>
                  </a:lnTo>
                  <a:lnTo>
                    <a:pt x="1031" y="83914"/>
                  </a:lnTo>
                  <a:lnTo>
                    <a:pt x="5937" y="88106"/>
                  </a:lnTo>
                  <a:lnTo>
                    <a:pt x="16585" y="88559"/>
                  </a:lnTo>
                  <a:lnTo>
                    <a:pt x="38446" y="82965"/>
                  </a:lnTo>
                  <a:lnTo>
                    <a:pt x="53846" y="75455"/>
                  </a:lnTo>
                  <a:lnTo>
                    <a:pt x="67747" y="65061"/>
                  </a:lnTo>
                  <a:lnTo>
                    <a:pt x="77217" y="51505"/>
                  </a:lnTo>
                  <a:lnTo>
                    <a:pt x="82367" y="36778"/>
                  </a:lnTo>
                  <a:lnTo>
                    <a:pt x="82304" y="23177"/>
                  </a:lnTo>
                  <a:lnTo>
                    <a:pt x="78042" y="11959"/>
                  </a:lnTo>
                  <a:lnTo>
                    <a:pt x="74931" y="6991"/>
                  </a:lnTo>
                  <a:lnTo>
                    <a:pt x="70739" y="3680"/>
                  </a:lnTo>
                  <a:lnTo>
                    <a:pt x="60438" y="0"/>
                  </a:lnTo>
                  <a:lnTo>
                    <a:pt x="54727" y="1136"/>
                  </a:lnTo>
                  <a:lnTo>
                    <a:pt x="42738" y="8042"/>
                  </a:lnTo>
                  <a:lnTo>
                    <a:pt x="24089" y="27202"/>
                  </a:lnTo>
                  <a:lnTo>
                    <a:pt x="11899" y="50752"/>
                  </a:lnTo>
                  <a:lnTo>
                    <a:pt x="10560" y="78975"/>
                  </a:lnTo>
                  <a:lnTo>
                    <a:pt x="18003" y="102938"/>
                  </a:lnTo>
                  <a:lnTo>
                    <a:pt x="29003" y="114906"/>
                  </a:lnTo>
                  <a:lnTo>
                    <a:pt x="43299" y="123517"/>
                  </a:lnTo>
                  <a:lnTo>
                    <a:pt x="80430" y="129499"/>
                  </a:lnTo>
                  <a:lnTo>
                    <a:pt x="124961" y="118354"/>
                  </a:lnTo>
                  <a:lnTo>
                    <a:pt x="151257" y="111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31">
              <a:extLst>
                <a:ext uri="{FF2B5EF4-FFF2-40B4-BE49-F238E27FC236}">
                  <a16:creationId xmlns:a16="http://schemas.microsoft.com/office/drawing/2014/main" xmlns="" id="{E3049E44-C075-4A1E-B840-91C62F65B76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594600" y="3157250"/>
              <a:ext cx="45019" cy="137916"/>
            </a:xfrm>
            <a:custGeom>
              <a:avLst/>
              <a:gdLst/>
              <a:ahLst/>
              <a:cxnLst/>
              <a:rect l="0" t="0" r="0" b="0"/>
              <a:pathLst>
                <a:path w="45019" h="137916">
                  <a:moveTo>
                    <a:pt x="44450" y="24100"/>
                  </a:moveTo>
                  <a:lnTo>
                    <a:pt x="44450" y="24100"/>
                  </a:lnTo>
                  <a:lnTo>
                    <a:pt x="44450" y="9795"/>
                  </a:lnTo>
                  <a:lnTo>
                    <a:pt x="42569" y="5277"/>
                  </a:lnTo>
                  <a:lnTo>
                    <a:pt x="41079" y="3085"/>
                  </a:lnTo>
                  <a:lnTo>
                    <a:pt x="38675" y="1623"/>
                  </a:lnTo>
                  <a:lnTo>
                    <a:pt x="32241" y="0"/>
                  </a:lnTo>
                  <a:lnTo>
                    <a:pt x="28549" y="978"/>
                  </a:lnTo>
                  <a:lnTo>
                    <a:pt x="14367" y="10804"/>
                  </a:lnTo>
                  <a:lnTo>
                    <a:pt x="11694" y="13120"/>
                  </a:lnTo>
                  <a:lnTo>
                    <a:pt x="8724" y="21336"/>
                  </a:lnTo>
                  <a:lnTo>
                    <a:pt x="6819" y="43858"/>
                  </a:lnTo>
                  <a:lnTo>
                    <a:pt x="10321" y="56165"/>
                  </a:lnTo>
                  <a:lnTo>
                    <a:pt x="30748" y="96947"/>
                  </a:lnTo>
                  <a:lnTo>
                    <a:pt x="42664" y="110517"/>
                  </a:lnTo>
                  <a:lnTo>
                    <a:pt x="44670" y="114872"/>
                  </a:lnTo>
                  <a:lnTo>
                    <a:pt x="45018" y="123474"/>
                  </a:lnTo>
                  <a:lnTo>
                    <a:pt x="42820" y="130120"/>
                  </a:lnTo>
                  <a:lnTo>
                    <a:pt x="41247" y="132880"/>
                  </a:lnTo>
                  <a:lnTo>
                    <a:pt x="38787" y="134720"/>
                  </a:lnTo>
                  <a:lnTo>
                    <a:pt x="32290" y="136764"/>
                  </a:lnTo>
                  <a:lnTo>
                    <a:pt x="17328" y="137915"/>
                  </a:lnTo>
                  <a:lnTo>
                    <a:pt x="12964" y="136666"/>
                  </a:lnTo>
                  <a:lnTo>
                    <a:pt x="0" y="125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32">
              <a:extLst>
                <a:ext uri="{FF2B5EF4-FFF2-40B4-BE49-F238E27FC236}">
                  <a16:creationId xmlns:a16="http://schemas.microsoft.com/office/drawing/2014/main" xmlns="" id="{5BFAE7EE-55D8-4918-89B6-B80F306B8715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721600" y="31940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1440" y="510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33">
              <a:extLst>
                <a:ext uri="{FF2B5EF4-FFF2-40B4-BE49-F238E27FC236}">
                  <a16:creationId xmlns:a16="http://schemas.microsoft.com/office/drawing/2014/main" xmlns="" id="{44B382EB-947C-4CE6-973F-81FDEB43735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726130" y="3076211"/>
              <a:ext cx="27221" cy="35290"/>
            </a:xfrm>
            <a:custGeom>
              <a:avLst/>
              <a:gdLst/>
              <a:ahLst/>
              <a:cxnLst/>
              <a:rect l="0" t="0" r="0" b="0"/>
              <a:pathLst>
                <a:path w="27221" h="35290">
                  <a:moveTo>
                    <a:pt x="8170" y="35289"/>
                  </a:moveTo>
                  <a:lnTo>
                    <a:pt x="8170" y="35289"/>
                  </a:lnTo>
                  <a:lnTo>
                    <a:pt x="1428" y="21805"/>
                  </a:lnTo>
                  <a:lnTo>
                    <a:pt x="0" y="11422"/>
                  </a:lnTo>
                  <a:lnTo>
                    <a:pt x="1717" y="3515"/>
                  </a:lnTo>
                  <a:lnTo>
                    <a:pt x="3163" y="1406"/>
                  </a:lnTo>
                  <a:lnTo>
                    <a:pt x="4831" y="0"/>
                  </a:lnTo>
                  <a:lnTo>
                    <a:pt x="12330" y="320"/>
                  </a:lnTo>
                  <a:lnTo>
                    <a:pt x="27220" y="3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34">
              <a:extLst>
                <a:ext uri="{FF2B5EF4-FFF2-40B4-BE49-F238E27FC236}">
                  <a16:creationId xmlns:a16="http://schemas.microsoft.com/office/drawing/2014/main" xmlns="" id="{9FE30197-B3A6-497F-BE22-7A2FDD083FB9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796511" y="3139289"/>
              <a:ext cx="77490" cy="100122"/>
            </a:xfrm>
            <a:custGeom>
              <a:avLst/>
              <a:gdLst/>
              <a:ahLst/>
              <a:cxnLst/>
              <a:rect l="0" t="0" r="0" b="0"/>
              <a:pathLst>
                <a:path w="77490" h="100122">
                  <a:moveTo>
                    <a:pt x="52089" y="35711"/>
                  </a:moveTo>
                  <a:lnTo>
                    <a:pt x="52089" y="35711"/>
                  </a:lnTo>
                  <a:lnTo>
                    <a:pt x="48718" y="32340"/>
                  </a:lnTo>
                  <a:lnTo>
                    <a:pt x="48430" y="30641"/>
                  </a:lnTo>
                  <a:lnTo>
                    <a:pt x="48944" y="28804"/>
                  </a:lnTo>
                  <a:lnTo>
                    <a:pt x="49993" y="26873"/>
                  </a:lnTo>
                  <a:lnTo>
                    <a:pt x="51467" y="17413"/>
                  </a:lnTo>
                  <a:lnTo>
                    <a:pt x="48533" y="5673"/>
                  </a:lnTo>
                  <a:lnTo>
                    <a:pt x="46191" y="2986"/>
                  </a:lnTo>
                  <a:lnTo>
                    <a:pt x="39825" y="0"/>
                  </a:lnTo>
                  <a:lnTo>
                    <a:pt x="35446" y="1320"/>
                  </a:lnTo>
                  <a:lnTo>
                    <a:pt x="24936" y="8432"/>
                  </a:lnTo>
                  <a:lnTo>
                    <a:pt x="10490" y="31077"/>
                  </a:lnTo>
                  <a:lnTo>
                    <a:pt x="643" y="56759"/>
                  </a:lnTo>
                  <a:lnTo>
                    <a:pt x="0" y="82242"/>
                  </a:lnTo>
                  <a:lnTo>
                    <a:pt x="4278" y="97554"/>
                  </a:lnTo>
                  <a:lnTo>
                    <a:pt x="6809" y="99518"/>
                  </a:lnTo>
                  <a:lnTo>
                    <a:pt x="9908" y="100121"/>
                  </a:lnTo>
                  <a:lnTo>
                    <a:pt x="13385" y="99818"/>
                  </a:lnTo>
                  <a:lnTo>
                    <a:pt x="21011" y="95717"/>
                  </a:lnTo>
                  <a:lnTo>
                    <a:pt x="35119" y="81713"/>
                  </a:lnTo>
                  <a:lnTo>
                    <a:pt x="48943" y="61571"/>
                  </a:lnTo>
                  <a:lnTo>
                    <a:pt x="57189" y="40972"/>
                  </a:lnTo>
                  <a:lnTo>
                    <a:pt x="57605" y="40629"/>
                  </a:lnTo>
                  <a:lnTo>
                    <a:pt x="57883" y="41107"/>
                  </a:lnTo>
                  <a:lnTo>
                    <a:pt x="58390" y="59654"/>
                  </a:lnTo>
                  <a:lnTo>
                    <a:pt x="62179" y="67754"/>
                  </a:lnTo>
                  <a:lnTo>
                    <a:pt x="67862" y="74647"/>
                  </a:lnTo>
                  <a:lnTo>
                    <a:pt x="77489" y="80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35">
              <a:extLst>
                <a:ext uri="{FF2B5EF4-FFF2-40B4-BE49-F238E27FC236}">
                  <a16:creationId xmlns:a16="http://schemas.microsoft.com/office/drawing/2014/main" xmlns="" id="{C5936899-E274-4367-94E4-2719DCE98C93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919410" y="3126627"/>
              <a:ext cx="104714" cy="105524"/>
            </a:xfrm>
            <a:custGeom>
              <a:avLst/>
              <a:gdLst/>
              <a:ahLst/>
              <a:cxnLst/>
              <a:rect l="0" t="0" r="0" b="0"/>
              <a:pathLst>
                <a:path w="104714" h="105524">
                  <a:moveTo>
                    <a:pt x="11740" y="10273"/>
                  </a:moveTo>
                  <a:lnTo>
                    <a:pt x="11740" y="10273"/>
                  </a:lnTo>
                  <a:lnTo>
                    <a:pt x="9858" y="50094"/>
                  </a:lnTo>
                  <a:lnTo>
                    <a:pt x="2280" y="95531"/>
                  </a:lnTo>
                  <a:lnTo>
                    <a:pt x="0" y="102562"/>
                  </a:lnTo>
                  <a:lnTo>
                    <a:pt x="6067" y="94533"/>
                  </a:lnTo>
                  <a:lnTo>
                    <a:pt x="28919" y="48456"/>
                  </a:lnTo>
                  <a:lnTo>
                    <a:pt x="44817" y="21508"/>
                  </a:lnTo>
                  <a:lnTo>
                    <a:pt x="56780" y="9857"/>
                  </a:lnTo>
                  <a:lnTo>
                    <a:pt x="68446" y="3033"/>
                  </a:lnTo>
                  <a:lnTo>
                    <a:pt x="78334" y="0"/>
                  </a:lnTo>
                  <a:lnTo>
                    <a:pt x="82242" y="1307"/>
                  </a:lnTo>
                  <a:lnTo>
                    <a:pt x="88465" y="8405"/>
                  </a:lnTo>
                  <a:lnTo>
                    <a:pt x="99305" y="27672"/>
                  </a:lnTo>
                  <a:lnTo>
                    <a:pt x="104713" y="54626"/>
                  </a:lnTo>
                  <a:lnTo>
                    <a:pt x="100640" y="105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36">
              <a:extLst>
                <a:ext uri="{FF2B5EF4-FFF2-40B4-BE49-F238E27FC236}">
                  <a16:creationId xmlns:a16="http://schemas.microsoft.com/office/drawing/2014/main" xmlns="" id="{99BD2D7D-0986-4602-892E-F1ED18249A51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959600" y="3346450"/>
              <a:ext cx="850901" cy="114301"/>
            </a:xfrm>
            <a:custGeom>
              <a:avLst/>
              <a:gdLst/>
              <a:ahLst/>
              <a:cxnLst/>
              <a:rect l="0" t="0" r="0" b="0"/>
              <a:pathLst>
                <a:path w="850901" h="114301">
                  <a:moveTo>
                    <a:pt x="0" y="114300"/>
                  </a:moveTo>
                  <a:lnTo>
                    <a:pt x="0" y="114300"/>
                  </a:lnTo>
                  <a:lnTo>
                    <a:pt x="36767" y="112889"/>
                  </a:lnTo>
                  <a:lnTo>
                    <a:pt x="83368" y="107558"/>
                  </a:lnTo>
                  <a:lnTo>
                    <a:pt x="115551" y="102750"/>
                  </a:lnTo>
                  <a:lnTo>
                    <a:pt x="152529" y="96722"/>
                  </a:lnTo>
                  <a:lnTo>
                    <a:pt x="192702" y="89881"/>
                  </a:lnTo>
                  <a:lnTo>
                    <a:pt x="238534" y="81793"/>
                  </a:lnTo>
                  <a:lnTo>
                    <a:pt x="288140" y="72873"/>
                  </a:lnTo>
                  <a:lnTo>
                    <a:pt x="340259" y="63399"/>
                  </a:lnTo>
                  <a:lnTo>
                    <a:pt x="394762" y="54966"/>
                  </a:lnTo>
                  <a:lnTo>
                    <a:pt x="450852" y="47227"/>
                  </a:lnTo>
                  <a:lnTo>
                    <a:pt x="508001" y="39951"/>
                  </a:lnTo>
                  <a:lnTo>
                    <a:pt x="562328" y="33690"/>
                  </a:lnTo>
                  <a:lnTo>
                    <a:pt x="614775" y="28104"/>
                  </a:lnTo>
                  <a:lnTo>
                    <a:pt x="665966" y="22970"/>
                  </a:lnTo>
                  <a:lnTo>
                    <a:pt x="709267" y="18135"/>
                  </a:lnTo>
                  <a:lnTo>
                    <a:pt x="747306" y="13501"/>
                  </a:lnTo>
                  <a:lnTo>
                    <a:pt x="781837" y="9001"/>
                  </a:lnTo>
                  <a:lnTo>
                    <a:pt x="850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37">
              <a:extLst>
                <a:ext uri="{FF2B5EF4-FFF2-40B4-BE49-F238E27FC236}">
                  <a16:creationId xmlns:a16="http://schemas.microsoft.com/office/drawing/2014/main" xmlns="" id="{257B0F9C-46F5-4662-97C7-94FCFB3F8B0C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993936" y="3390900"/>
              <a:ext cx="765765" cy="112315"/>
            </a:xfrm>
            <a:custGeom>
              <a:avLst/>
              <a:gdLst/>
              <a:ahLst/>
              <a:cxnLst/>
              <a:rect l="0" t="0" r="0" b="0"/>
              <a:pathLst>
                <a:path w="765765" h="112315">
                  <a:moveTo>
                    <a:pt x="10114" y="107950"/>
                  </a:moveTo>
                  <a:lnTo>
                    <a:pt x="10114" y="107950"/>
                  </a:lnTo>
                  <a:lnTo>
                    <a:pt x="0" y="111321"/>
                  </a:lnTo>
                  <a:lnTo>
                    <a:pt x="1960" y="112314"/>
                  </a:lnTo>
                  <a:lnTo>
                    <a:pt x="34665" y="112300"/>
                  </a:lnTo>
                  <a:lnTo>
                    <a:pt x="57527" y="110144"/>
                  </a:lnTo>
                  <a:lnTo>
                    <a:pt x="84055" y="107296"/>
                  </a:lnTo>
                  <a:lnTo>
                    <a:pt x="119380" y="101870"/>
                  </a:lnTo>
                  <a:lnTo>
                    <a:pt x="160569" y="94724"/>
                  </a:lnTo>
                  <a:lnTo>
                    <a:pt x="205666" y="86433"/>
                  </a:lnTo>
                  <a:lnTo>
                    <a:pt x="256194" y="76672"/>
                  </a:lnTo>
                  <a:lnTo>
                    <a:pt x="310339" y="65931"/>
                  </a:lnTo>
                  <a:lnTo>
                    <a:pt x="366898" y="54537"/>
                  </a:lnTo>
                  <a:lnTo>
                    <a:pt x="424358" y="44825"/>
                  </a:lnTo>
                  <a:lnTo>
                    <a:pt x="482422" y="36233"/>
                  </a:lnTo>
                  <a:lnTo>
                    <a:pt x="540885" y="28389"/>
                  </a:lnTo>
                  <a:lnTo>
                    <a:pt x="591857" y="21748"/>
                  </a:lnTo>
                  <a:lnTo>
                    <a:pt x="637831" y="15909"/>
                  </a:lnTo>
                  <a:lnTo>
                    <a:pt x="680475" y="10606"/>
                  </a:lnTo>
                  <a:lnTo>
                    <a:pt x="7657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19">
            <a:extLst>
              <a:ext uri="{FF2B5EF4-FFF2-40B4-BE49-F238E27FC236}">
                <a16:creationId xmlns:a16="http://schemas.microsoft.com/office/drawing/2014/main" xmlns="" id="{88015531-58B7-45A0-99C3-3777BB1F5446}"/>
              </a:ext>
            </a:extLst>
          </p:cNvPr>
          <p:cNvGrpSpPr/>
          <p:nvPr/>
        </p:nvGrpSpPr>
        <p:grpSpPr>
          <a:xfrm>
            <a:off x="6286500" y="4023004"/>
            <a:ext cx="342901" cy="142597"/>
            <a:chOff x="6286500" y="4023004"/>
            <a:chExt cx="342901" cy="142597"/>
          </a:xfrm>
        </p:grpSpPr>
        <p:sp>
          <p:nvSpPr>
            <p:cNvPr id="156" name="SMARTInkShape-138">
              <a:extLst>
                <a:ext uri="{FF2B5EF4-FFF2-40B4-BE49-F238E27FC236}">
                  <a16:creationId xmlns:a16="http://schemas.microsoft.com/office/drawing/2014/main" xmlns="" id="{C15B8A55-534A-46C5-BCD1-435B4187AB2A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286500" y="4095750"/>
              <a:ext cx="342901" cy="31751"/>
            </a:xfrm>
            <a:custGeom>
              <a:avLst/>
              <a:gdLst/>
              <a:ahLst/>
              <a:cxnLst/>
              <a:rect l="0" t="0" r="0" b="0"/>
              <a:pathLst>
                <a:path w="342901" h="31751">
                  <a:moveTo>
                    <a:pt x="0" y="31750"/>
                  </a:moveTo>
                  <a:lnTo>
                    <a:pt x="0" y="31750"/>
                  </a:lnTo>
                  <a:lnTo>
                    <a:pt x="36087" y="27987"/>
                  </a:lnTo>
                  <a:lnTo>
                    <a:pt x="83129" y="19816"/>
                  </a:lnTo>
                  <a:lnTo>
                    <a:pt x="123023" y="15863"/>
                  </a:lnTo>
                  <a:lnTo>
                    <a:pt x="168978" y="14105"/>
                  </a:lnTo>
                  <a:lnTo>
                    <a:pt x="193791" y="12931"/>
                  </a:lnTo>
                  <a:lnTo>
                    <a:pt x="219505" y="11443"/>
                  </a:lnTo>
                  <a:lnTo>
                    <a:pt x="245820" y="9746"/>
                  </a:lnTo>
                  <a:lnTo>
                    <a:pt x="288229" y="5978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39">
              <a:extLst>
                <a:ext uri="{FF2B5EF4-FFF2-40B4-BE49-F238E27FC236}">
                  <a16:creationId xmlns:a16="http://schemas.microsoft.com/office/drawing/2014/main" xmlns="" id="{9118FE17-81D5-498D-AAB9-F193E666972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574720" y="4023004"/>
              <a:ext cx="48174" cy="142597"/>
            </a:xfrm>
            <a:custGeom>
              <a:avLst/>
              <a:gdLst/>
              <a:ahLst/>
              <a:cxnLst/>
              <a:rect l="0" t="0" r="0" b="0"/>
              <a:pathLst>
                <a:path w="48174" h="142597">
                  <a:moveTo>
                    <a:pt x="16580" y="15596"/>
                  </a:moveTo>
                  <a:lnTo>
                    <a:pt x="16580" y="15596"/>
                  </a:lnTo>
                  <a:lnTo>
                    <a:pt x="3488" y="10527"/>
                  </a:lnTo>
                  <a:lnTo>
                    <a:pt x="178" y="6758"/>
                  </a:lnTo>
                  <a:lnTo>
                    <a:pt x="0" y="4765"/>
                  </a:lnTo>
                  <a:lnTo>
                    <a:pt x="1686" y="669"/>
                  </a:lnTo>
                  <a:lnTo>
                    <a:pt x="3123" y="0"/>
                  </a:lnTo>
                  <a:lnTo>
                    <a:pt x="4786" y="260"/>
                  </a:lnTo>
                  <a:lnTo>
                    <a:pt x="24721" y="13393"/>
                  </a:lnTo>
                  <a:lnTo>
                    <a:pt x="36426" y="23789"/>
                  </a:lnTo>
                  <a:lnTo>
                    <a:pt x="44920" y="39228"/>
                  </a:lnTo>
                  <a:lnTo>
                    <a:pt x="48173" y="48284"/>
                  </a:lnTo>
                  <a:lnTo>
                    <a:pt x="48025" y="69635"/>
                  </a:lnTo>
                  <a:lnTo>
                    <a:pt x="42551" y="91824"/>
                  </a:lnTo>
                  <a:lnTo>
                    <a:pt x="27568" y="118772"/>
                  </a:lnTo>
                  <a:lnTo>
                    <a:pt x="3880" y="142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" name="SMARTInkShape-140">
            <a:extLst>
              <a:ext uri="{FF2B5EF4-FFF2-40B4-BE49-F238E27FC236}">
                <a16:creationId xmlns:a16="http://schemas.microsoft.com/office/drawing/2014/main" xmlns="" id="{6B042C20-49F6-41EA-8292-94EA1C7A5C8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915150" y="3967189"/>
            <a:ext cx="107587" cy="307355"/>
          </a:xfrm>
          <a:custGeom>
            <a:avLst/>
            <a:gdLst/>
            <a:ahLst/>
            <a:cxnLst/>
            <a:rect l="0" t="0" r="0" b="0"/>
            <a:pathLst>
              <a:path w="107587" h="307355">
                <a:moveTo>
                  <a:pt x="0" y="153961"/>
                </a:moveTo>
                <a:lnTo>
                  <a:pt x="0" y="153961"/>
                </a:lnTo>
                <a:lnTo>
                  <a:pt x="3370" y="153961"/>
                </a:lnTo>
                <a:lnTo>
                  <a:pt x="6907" y="159605"/>
                </a:lnTo>
                <a:lnTo>
                  <a:pt x="25735" y="201663"/>
                </a:lnTo>
                <a:lnTo>
                  <a:pt x="34122" y="237475"/>
                </a:lnTo>
                <a:lnTo>
                  <a:pt x="35433" y="281857"/>
                </a:lnTo>
                <a:lnTo>
                  <a:pt x="30959" y="300982"/>
                </a:lnTo>
                <a:lnTo>
                  <a:pt x="29107" y="304892"/>
                </a:lnTo>
                <a:lnTo>
                  <a:pt x="27166" y="306793"/>
                </a:lnTo>
                <a:lnTo>
                  <a:pt x="25166" y="307354"/>
                </a:lnTo>
                <a:lnTo>
                  <a:pt x="23127" y="307023"/>
                </a:lnTo>
                <a:lnTo>
                  <a:pt x="18980" y="297248"/>
                </a:lnTo>
                <a:lnTo>
                  <a:pt x="12679" y="264384"/>
                </a:lnTo>
                <a:lnTo>
                  <a:pt x="9162" y="229144"/>
                </a:lnTo>
                <a:lnTo>
                  <a:pt x="7600" y="182907"/>
                </a:lnTo>
                <a:lnTo>
                  <a:pt x="8594" y="157031"/>
                </a:lnTo>
                <a:lnTo>
                  <a:pt x="10668" y="129902"/>
                </a:lnTo>
                <a:lnTo>
                  <a:pt x="13462" y="101938"/>
                </a:lnTo>
                <a:lnTo>
                  <a:pt x="22210" y="59579"/>
                </a:lnTo>
                <a:lnTo>
                  <a:pt x="37154" y="19457"/>
                </a:lnTo>
                <a:lnTo>
                  <a:pt x="41704" y="11375"/>
                </a:lnTo>
                <a:lnTo>
                  <a:pt x="46852" y="5987"/>
                </a:lnTo>
                <a:lnTo>
                  <a:pt x="58217" y="0"/>
                </a:lnTo>
                <a:lnTo>
                  <a:pt x="64212" y="520"/>
                </a:lnTo>
                <a:lnTo>
                  <a:pt x="76516" y="6743"/>
                </a:lnTo>
                <a:lnTo>
                  <a:pt x="95343" y="25517"/>
                </a:lnTo>
                <a:lnTo>
                  <a:pt x="107586" y="55696"/>
                </a:lnTo>
                <a:lnTo>
                  <a:pt x="107553" y="77362"/>
                </a:lnTo>
                <a:lnTo>
                  <a:pt x="101423" y="98045"/>
                </a:lnTo>
                <a:lnTo>
                  <a:pt x="89292" y="116644"/>
                </a:lnTo>
                <a:lnTo>
                  <a:pt x="63224" y="136241"/>
                </a:lnTo>
                <a:lnTo>
                  <a:pt x="36529" y="144242"/>
                </a:lnTo>
                <a:lnTo>
                  <a:pt x="29997" y="143953"/>
                </a:lnTo>
                <a:lnTo>
                  <a:pt x="24936" y="142350"/>
                </a:lnTo>
                <a:lnTo>
                  <a:pt x="12700" y="1349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SMARTInkShape-Group22">
            <a:extLst>
              <a:ext uri="{FF2B5EF4-FFF2-40B4-BE49-F238E27FC236}">
                <a16:creationId xmlns:a16="http://schemas.microsoft.com/office/drawing/2014/main" xmlns="" id="{C4C169AA-2C96-4EEF-A193-737ACF2E989D}"/>
              </a:ext>
            </a:extLst>
          </p:cNvPr>
          <p:cNvGrpSpPr/>
          <p:nvPr/>
        </p:nvGrpSpPr>
        <p:grpSpPr>
          <a:xfrm>
            <a:off x="7442199" y="3909824"/>
            <a:ext cx="165114" cy="244564"/>
            <a:chOff x="7442199" y="3909824"/>
            <a:chExt cx="165114" cy="244564"/>
          </a:xfrm>
        </p:grpSpPr>
        <p:sp>
          <p:nvSpPr>
            <p:cNvPr id="160" name="SMARTInkShape-141">
              <a:extLst>
                <a:ext uri="{FF2B5EF4-FFF2-40B4-BE49-F238E27FC236}">
                  <a16:creationId xmlns:a16="http://schemas.microsoft.com/office/drawing/2014/main" xmlns="" id="{EF63BF51-6030-40CF-9291-D9629D20EA13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517255" y="3991630"/>
              <a:ext cx="90058" cy="162758"/>
            </a:xfrm>
            <a:custGeom>
              <a:avLst/>
              <a:gdLst/>
              <a:ahLst/>
              <a:cxnLst/>
              <a:rect l="0" t="0" r="0" b="0"/>
              <a:pathLst>
                <a:path w="90058" h="162758">
                  <a:moveTo>
                    <a:pt x="70995" y="21570"/>
                  </a:moveTo>
                  <a:lnTo>
                    <a:pt x="70995" y="21570"/>
                  </a:lnTo>
                  <a:lnTo>
                    <a:pt x="62156" y="7264"/>
                  </a:lnTo>
                  <a:lnTo>
                    <a:pt x="52697" y="555"/>
                  </a:lnTo>
                  <a:lnTo>
                    <a:pt x="43107" y="0"/>
                  </a:lnTo>
                  <a:lnTo>
                    <a:pt x="37586" y="840"/>
                  </a:lnTo>
                  <a:lnTo>
                    <a:pt x="16332" y="12135"/>
                  </a:lnTo>
                  <a:lnTo>
                    <a:pt x="6014" y="23021"/>
                  </a:lnTo>
                  <a:lnTo>
                    <a:pt x="2274" y="28887"/>
                  </a:lnTo>
                  <a:lnTo>
                    <a:pt x="0" y="41050"/>
                  </a:lnTo>
                  <a:lnTo>
                    <a:pt x="381" y="47256"/>
                  </a:lnTo>
                  <a:lnTo>
                    <a:pt x="2046" y="52100"/>
                  </a:lnTo>
                  <a:lnTo>
                    <a:pt x="7660" y="59362"/>
                  </a:lnTo>
                  <a:lnTo>
                    <a:pt x="48655" y="83112"/>
                  </a:lnTo>
                  <a:lnTo>
                    <a:pt x="75989" y="100623"/>
                  </a:lnTo>
                  <a:lnTo>
                    <a:pt x="86385" y="111738"/>
                  </a:lnTo>
                  <a:lnTo>
                    <a:pt x="89016" y="117665"/>
                  </a:lnTo>
                  <a:lnTo>
                    <a:pt x="90057" y="129895"/>
                  </a:lnTo>
                  <a:lnTo>
                    <a:pt x="86526" y="136120"/>
                  </a:lnTo>
                  <a:lnTo>
                    <a:pt x="73194" y="148681"/>
                  </a:lnTo>
                  <a:lnTo>
                    <a:pt x="49226" y="160911"/>
                  </a:lnTo>
                  <a:lnTo>
                    <a:pt x="34509" y="162757"/>
                  </a:lnTo>
                  <a:lnTo>
                    <a:pt x="13845" y="161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42">
              <a:extLst>
                <a:ext uri="{FF2B5EF4-FFF2-40B4-BE49-F238E27FC236}">
                  <a16:creationId xmlns:a16="http://schemas.microsoft.com/office/drawing/2014/main" xmlns="" id="{3117B971-3E69-4472-B034-2E59484C63E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448550" y="3909824"/>
              <a:ext cx="19051" cy="14477"/>
            </a:xfrm>
            <a:custGeom>
              <a:avLst/>
              <a:gdLst/>
              <a:ahLst/>
              <a:cxnLst/>
              <a:rect l="0" t="0" r="0" b="0"/>
              <a:pathLst>
                <a:path w="19051" h="14477">
                  <a:moveTo>
                    <a:pt x="0" y="14476"/>
                  </a:moveTo>
                  <a:lnTo>
                    <a:pt x="0" y="14476"/>
                  </a:lnTo>
                  <a:lnTo>
                    <a:pt x="0" y="7734"/>
                  </a:lnTo>
                  <a:lnTo>
                    <a:pt x="1881" y="2543"/>
                  </a:lnTo>
                  <a:lnTo>
                    <a:pt x="3370" y="170"/>
                  </a:lnTo>
                  <a:lnTo>
                    <a:pt x="5774" y="0"/>
                  </a:lnTo>
                  <a:lnTo>
                    <a:pt x="19050" y="8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43">
              <a:extLst>
                <a:ext uri="{FF2B5EF4-FFF2-40B4-BE49-F238E27FC236}">
                  <a16:creationId xmlns:a16="http://schemas.microsoft.com/office/drawing/2014/main" xmlns="" id="{B463CA65-E0BB-44BF-AAC7-24016C5AE22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442199" y="4018583"/>
              <a:ext cx="16404" cy="102568"/>
            </a:xfrm>
            <a:custGeom>
              <a:avLst/>
              <a:gdLst/>
              <a:ahLst/>
              <a:cxnLst/>
              <a:rect l="0" t="0" r="0" b="0"/>
              <a:pathLst>
                <a:path w="16404" h="102568">
                  <a:moveTo>
                    <a:pt x="1" y="7317"/>
                  </a:moveTo>
                  <a:lnTo>
                    <a:pt x="1" y="7317"/>
                  </a:lnTo>
                  <a:lnTo>
                    <a:pt x="0" y="575"/>
                  </a:lnTo>
                  <a:lnTo>
                    <a:pt x="2117" y="0"/>
                  </a:lnTo>
                  <a:lnTo>
                    <a:pt x="10114" y="3124"/>
                  </a:lnTo>
                  <a:lnTo>
                    <a:pt x="13092" y="8050"/>
                  </a:lnTo>
                  <a:lnTo>
                    <a:pt x="16403" y="22930"/>
                  </a:lnTo>
                  <a:lnTo>
                    <a:pt x="14163" y="64885"/>
                  </a:lnTo>
                  <a:lnTo>
                    <a:pt x="12701" y="102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23">
            <a:extLst>
              <a:ext uri="{FF2B5EF4-FFF2-40B4-BE49-F238E27FC236}">
                <a16:creationId xmlns:a16="http://schemas.microsoft.com/office/drawing/2014/main" xmlns="" id="{9414952F-38F2-4126-8F22-76E7896F6879}"/>
              </a:ext>
            </a:extLst>
          </p:cNvPr>
          <p:cNvGrpSpPr/>
          <p:nvPr/>
        </p:nvGrpSpPr>
        <p:grpSpPr>
          <a:xfrm>
            <a:off x="8083550" y="3879251"/>
            <a:ext cx="912527" cy="248810"/>
            <a:chOff x="8083550" y="3879251"/>
            <a:chExt cx="912527" cy="248810"/>
          </a:xfrm>
        </p:grpSpPr>
        <p:sp>
          <p:nvSpPr>
            <p:cNvPr id="164" name="SMARTInkShape-144">
              <a:extLst>
                <a:ext uri="{FF2B5EF4-FFF2-40B4-BE49-F238E27FC236}">
                  <a16:creationId xmlns:a16="http://schemas.microsoft.com/office/drawing/2014/main" xmlns="" id="{79412406-3370-4D77-8BA0-024502F7A3F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083550" y="4006850"/>
              <a:ext cx="139701" cy="121211"/>
            </a:xfrm>
            <a:custGeom>
              <a:avLst/>
              <a:gdLst/>
              <a:ahLst/>
              <a:cxnLst/>
              <a:rect l="0" t="0" r="0" b="0"/>
              <a:pathLst>
                <a:path w="139701" h="121211">
                  <a:moveTo>
                    <a:pt x="0" y="0"/>
                  </a:moveTo>
                  <a:lnTo>
                    <a:pt x="0" y="0"/>
                  </a:lnTo>
                  <a:lnTo>
                    <a:pt x="1881" y="46453"/>
                  </a:lnTo>
                  <a:lnTo>
                    <a:pt x="8838" y="87179"/>
                  </a:lnTo>
                  <a:lnTo>
                    <a:pt x="14927" y="108538"/>
                  </a:lnTo>
                  <a:lnTo>
                    <a:pt x="22862" y="117148"/>
                  </a:lnTo>
                  <a:lnTo>
                    <a:pt x="27941" y="120432"/>
                  </a:lnTo>
                  <a:lnTo>
                    <a:pt x="32738" y="121210"/>
                  </a:lnTo>
                  <a:lnTo>
                    <a:pt x="37347" y="120318"/>
                  </a:lnTo>
                  <a:lnTo>
                    <a:pt x="41832" y="118312"/>
                  </a:lnTo>
                  <a:lnTo>
                    <a:pt x="50577" y="108557"/>
                  </a:lnTo>
                  <a:lnTo>
                    <a:pt x="71231" y="67552"/>
                  </a:lnTo>
                  <a:lnTo>
                    <a:pt x="87534" y="28439"/>
                  </a:lnTo>
                  <a:lnTo>
                    <a:pt x="87989" y="28837"/>
                  </a:lnTo>
                  <a:lnTo>
                    <a:pt x="92235" y="73009"/>
                  </a:lnTo>
                  <a:lnTo>
                    <a:pt x="104087" y="99559"/>
                  </a:lnTo>
                  <a:lnTo>
                    <a:pt x="109290" y="107278"/>
                  </a:lnTo>
                  <a:lnTo>
                    <a:pt x="112371" y="109618"/>
                  </a:lnTo>
                  <a:lnTo>
                    <a:pt x="119558" y="112219"/>
                  </a:lnTo>
                  <a:lnTo>
                    <a:pt x="127456" y="111494"/>
                  </a:lnTo>
                  <a:lnTo>
                    <a:pt x="139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5">
              <a:extLst>
                <a:ext uri="{FF2B5EF4-FFF2-40B4-BE49-F238E27FC236}">
                  <a16:creationId xmlns:a16="http://schemas.microsoft.com/office/drawing/2014/main" xmlns="" id="{D90330D1-10F4-4080-BCF7-F04370CC2DD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255000" y="4031913"/>
              <a:ext cx="57151" cy="77641"/>
            </a:xfrm>
            <a:custGeom>
              <a:avLst/>
              <a:gdLst/>
              <a:ahLst/>
              <a:cxnLst/>
              <a:rect l="0" t="0" r="0" b="0"/>
              <a:pathLst>
                <a:path w="57151" h="77641">
                  <a:moveTo>
                    <a:pt x="0" y="13037"/>
                  </a:moveTo>
                  <a:lnTo>
                    <a:pt x="0" y="13037"/>
                  </a:lnTo>
                  <a:lnTo>
                    <a:pt x="0" y="7570"/>
                  </a:lnTo>
                  <a:lnTo>
                    <a:pt x="5467" y="52344"/>
                  </a:lnTo>
                  <a:lnTo>
                    <a:pt x="6272" y="77133"/>
                  </a:lnTo>
                  <a:lnTo>
                    <a:pt x="5593" y="77640"/>
                  </a:lnTo>
                  <a:lnTo>
                    <a:pt x="2956" y="74440"/>
                  </a:lnTo>
                  <a:lnTo>
                    <a:pt x="3195" y="66433"/>
                  </a:lnTo>
                  <a:lnTo>
                    <a:pt x="18006" y="23587"/>
                  </a:lnTo>
                  <a:lnTo>
                    <a:pt x="26971" y="7931"/>
                  </a:lnTo>
                  <a:lnTo>
                    <a:pt x="30681" y="3283"/>
                  </a:lnTo>
                  <a:lnTo>
                    <a:pt x="33859" y="890"/>
                  </a:lnTo>
                  <a:lnTo>
                    <a:pt x="36684" y="0"/>
                  </a:lnTo>
                  <a:lnTo>
                    <a:pt x="39273" y="112"/>
                  </a:lnTo>
                  <a:lnTo>
                    <a:pt x="45912" y="9645"/>
                  </a:lnTo>
                  <a:lnTo>
                    <a:pt x="52155" y="26346"/>
                  </a:lnTo>
                  <a:lnTo>
                    <a:pt x="57150" y="70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6">
              <a:extLst>
                <a:ext uri="{FF2B5EF4-FFF2-40B4-BE49-F238E27FC236}">
                  <a16:creationId xmlns:a16="http://schemas.microsoft.com/office/drawing/2014/main" xmlns="" id="{DA92F1FA-69AF-4A5F-B19E-55B0852EE95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390962" y="3879251"/>
              <a:ext cx="67239" cy="235550"/>
            </a:xfrm>
            <a:custGeom>
              <a:avLst/>
              <a:gdLst/>
              <a:ahLst/>
              <a:cxnLst/>
              <a:rect l="0" t="0" r="0" b="0"/>
              <a:pathLst>
                <a:path w="67239" h="235550">
                  <a:moveTo>
                    <a:pt x="10088" y="25999"/>
                  </a:moveTo>
                  <a:lnTo>
                    <a:pt x="10088" y="25999"/>
                  </a:lnTo>
                  <a:lnTo>
                    <a:pt x="4326" y="0"/>
                  </a:lnTo>
                  <a:lnTo>
                    <a:pt x="3815" y="19239"/>
                  </a:lnTo>
                  <a:lnTo>
                    <a:pt x="7132" y="55432"/>
                  </a:lnTo>
                  <a:lnTo>
                    <a:pt x="9212" y="101905"/>
                  </a:lnTo>
                  <a:lnTo>
                    <a:pt x="9698" y="134759"/>
                  </a:lnTo>
                  <a:lnTo>
                    <a:pt x="8504" y="167470"/>
                  </a:lnTo>
                  <a:lnTo>
                    <a:pt x="2014" y="210125"/>
                  </a:lnTo>
                  <a:lnTo>
                    <a:pt x="2208" y="231152"/>
                  </a:lnTo>
                  <a:lnTo>
                    <a:pt x="1307" y="233323"/>
                  </a:lnTo>
                  <a:lnTo>
                    <a:pt x="0" y="234065"/>
                  </a:lnTo>
                  <a:lnTo>
                    <a:pt x="430" y="227363"/>
                  </a:lnTo>
                  <a:lnTo>
                    <a:pt x="8402" y="203961"/>
                  </a:lnTo>
                  <a:lnTo>
                    <a:pt x="30059" y="158127"/>
                  </a:lnTo>
                  <a:lnTo>
                    <a:pt x="48945" y="125633"/>
                  </a:lnTo>
                  <a:lnTo>
                    <a:pt x="55109" y="119670"/>
                  </a:lnTo>
                  <a:lnTo>
                    <a:pt x="57741" y="119491"/>
                  </a:lnTo>
                  <a:lnTo>
                    <a:pt x="60201" y="120782"/>
                  </a:lnTo>
                  <a:lnTo>
                    <a:pt x="62547" y="123055"/>
                  </a:lnTo>
                  <a:lnTo>
                    <a:pt x="63405" y="126686"/>
                  </a:lnTo>
                  <a:lnTo>
                    <a:pt x="62476" y="136366"/>
                  </a:lnTo>
                  <a:lnTo>
                    <a:pt x="44388" y="172766"/>
                  </a:lnTo>
                  <a:lnTo>
                    <a:pt x="39914" y="178952"/>
                  </a:lnTo>
                  <a:lnTo>
                    <a:pt x="24941" y="189708"/>
                  </a:lnTo>
                  <a:lnTo>
                    <a:pt x="24224" y="190877"/>
                  </a:lnTo>
                  <a:lnTo>
                    <a:pt x="23426" y="194057"/>
                  </a:lnTo>
                  <a:lnTo>
                    <a:pt x="26834" y="199705"/>
                  </a:lnTo>
                  <a:lnTo>
                    <a:pt x="43517" y="221165"/>
                  </a:lnTo>
                  <a:lnTo>
                    <a:pt x="67238" y="235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47">
              <a:extLst>
                <a:ext uri="{FF2B5EF4-FFF2-40B4-BE49-F238E27FC236}">
                  <a16:creationId xmlns:a16="http://schemas.microsoft.com/office/drawing/2014/main" xmlns="" id="{70D935D4-0BE1-4170-9FFA-801704372E1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522658" y="3997683"/>
              <a:ext cx="73676" cy="98068"/>
            </a:xfrm>
            <a:custGeom>
              <a:avLst/>
              <a:gdLst/>
              <a:ahLst/>
              <a:cxnLst/>
              <a:rect l="0" t="0" r="0" b="0"/>
              <a:pathLst>
                <a:path w="73676" h="98068">
                  <a:moveTo>
                    <a:pt x="5392" y="21867"/>
                  </a:moveTo>
                  <a:lnTo>
                    <a:pt x="5392" y="21867"/>
                  </a:lnTo>
                  <a:lnTo>
                    <a:pt x="5391" y="18496"/>
                  </a:lnTo>
                  <a:lnTo>
                    <a:pt x="6097" y="18209"/>
                  </a:lnTo>
                  <a:lnTo>
                    <a:pt x="8762" y="19771"/>
                  </a:lnTo>
                  <a:lnTo>
                    <a:pt x="10418" y="24698"/>
                  </a:lnTo>
                  <a:lnTo>
                    <a:pt x="11480" y="46102"/>
                  </a:lnTo>
                  <a:lnTo>
                    <a:pt x="5259" y="89532"/>
                  </a:lnTo>
                  <a:lnTo>
                    <a:pt x="3893" y="92377"/>
                  </a:lnTo>
                  <a:lnTo>
                    <a:pt x="2276" y="94274"/>
                  </a:lnTo>
                  <a:lnTo>
                    <a:pt x="1198" y="94832"/>
                  </a:lnTo>
                  <a:lnTo>
                    <a:pt x="480" y="94500"/>
                  </a:lnTo>
                  <a:lnTo>
                    <a:pt x="0" y="93572"/>
                  </a:lnTo>
                  <a:lnTo>
                    <a:pt x="21465" y="49193"/>
                  </a:lnTo>
                  <a:lnTo>
                    <a:pt x="46914" y="8393"/>
                  </a:lnTo>
                  <a:lnTo>
                    <a:pt x="53950" y="1767"/>
                  </a:lnTo>
                  <a:lnTo>
                    <a:pt x="56814" y="0"/>
                  </a:lnTo>
                  <a:lnTo>
                    <a:pt x="59429" y="939"/>
                  </a:lnTo>
                  <a:lnTo>
                    <a:pt x="64216" y="7627"/>
                  </a:lnTo>
                  <a:lnTo>
                    <a:pt x="72332" y="34236"/>
                  </a:lnTo>
                  <a:lnTo>
                    <a:pt x="73675" y="57674"/>
                  </a:lnTo>
                  <a:lnTo>
                    <a:pt x="68892" y="98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8">
              <a:extLst>
                <a:ext uri="{FF2B5EF4-FFF2-40B4-BE49-F238E27FC236}">
                  <a16:creationId xmlns:a16="http://schemas.microsoft.com/office/drawing/2014/main" xmlns="" id="{E54F1123-9209-4F44-9B4C-C2BB6C74BC5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652565" y="4016480"/>
              <a:ext cx="57944" cy="63155"/>
            </a:xfrm>
            <a:custGeom>
              <a:avLst/>
              <a:gdLst/>
              <a:ahLst/>
              <a:cxnLst/>
              <a:rect l="0" t="0" r="0" b="0"/>
              <a:pathLst>
                <a:path w="57944" h="63155">
                  <a:moveTo>
                    <a:pt x="27885" y="9420"/>
                  </a:moveTo>
                  <a:lnTo>
                    <a:pt x="27885" y="9420"/>
                  </a:lnTo>
                  <a:lnTo>
                    <a:pt x="27884" y="6049"/>
                  </a:lnTo>
                  <a:lnTo>
                    <a:pt x="26004" y="2513"/>
                  </a:lnTo>
                  <a:lnTo>
                    <a:pt x="24514" y="582"/>
                  </a:lnTo>
                  <a:lnTo>
                    <a:pt x="22110" y="0"/>
                  </a:lnTo>
                  <a:lnTo>
                    <a:pt x="15676" y="1235"/>
                  </a:lnTo>
                  <a:lnTo>
                    <a:pt x="9993" y="6017"/>
                  </a:lnTo>
                  <a:lnTo>
                    <a:pt x="5116" y="13552"/>
                  </a:lnTo>
                  <a:lnTo>
                    <a:pt x="597" y="23956"/>
                  </a:lnTo>
                  <a:lnTo>
                    <a:pt x="0" y="33755"/>
                  </a:lnTo>
                  <a:lnTo>
                    <a:pt x="5365" y="54914"/>
                  </a:lnTo>
                  <a:lnTo>
                    <a:pt x="7933" y="58799"/>
                  </a:lnTo>
                  <a:lnTo>
                    <a:pt x="11055" y="61389"/>
                  </a:lnTo>
                  <a:lnTo>
                    <a:pt x="14548" y="63116"/>
                  </a:lnTo>
                  <a:lnTo>
                    <a:pt x="24074" y="63154"/>
                  </a:lnTo>
                  <a:lnTo>
                    <a:pt x="44065" y="57428"/>
                  </a:lnTo>
                  <a:lnTo>
                    <a:pt x="51069" y="51688"/>
                  </a:lnTo>
                  <a:lnTo>
                    <a:pt x="55827" y="44434"/>
                  </a:lnTo>
                  <a:lnTo>
                    <a:pt x="57943" y="36506"/>
                  </a:lnTo>
                  <a:lnTo>
                    <a:pt x="57096" y="32416"/>
                  </a:lnTo>
                  <a:lnTo>
                    <a:pt x="52391" y="24109"/>
                  </a:lnTo>
                  <a:lnTo>
                    <a:pt x="47750" y="21329"/>
                  </a:lnTo>
                  <a:lnTo>
                    <a:pt x="21535" y="1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49">
              <a:extLst>
                <a:ext uri="{FF2B5EF4-FFF2-40B4-BE49-F238E27FC236}">
                  <a16:creationId xmlns:a16="http://schemas.microsoft.com/office/drawing/2014/main" xmlns="" id="{913481FB-EF67-4F68-8A1B-A6A567F7FCF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754013" y="3994150"/>
              <a:ext cx="129638" cy="74101"/>
            </a:xfrm>
            <a:custGeom>
              <a:avLst/>
              <a:gdLst/>
              <a:ahLst/>
              <a:cxnLst/>
              <a:rect l="0" t="0" r="0" b="0"/>
              <a:pathLst>
                <a:path w="129638" h="74101">
                  <a:moveTo>
                    <a:pt x="15337" y="0"/>
                  </a:moveTo>
                  <a:lnTo>
                    <a:pt x="15337" y="0"/>
                  </a:lnTo>
                  <a:lnTo>
                    <a:pt x="10268" y="5775"/>
                  </a:lnTo>
                  <a:lnTo>
                    <a:pt x="410" y="27136"/>
                  </a:lnTo>
                  <a:lnTo>
                    <a:pt x="0" y="38872"/>
                  </a:lnTo>
                  <a:lnTo>
                    <a:pt x="2995" y="59812"/>
                  </a:lnTo>
                  <a:lnTo>
                    <a:pt x="5853" y="64919"/>
                  </a:lnTo>
                  <a:lnTo>
                    <a:pt x="7603" y="66563"/>
                  </a:lnTo>
                  <a:lnTo>
                    <a:pt x="11429" y="68389"/>
                  </a:lnTo>
                  <a:lnTo>
                    <a:pt x="24292" y="66046"/>
                  </a:lnTo>
                  <a:lnTo>
                    <a:pt x="51768" y="51389"/>
                  </a:lnTo>
                  <a:lnTo>
                    <a:pt x="52325" y="51898"/>
                  </a:lnTo>
                  <a:lnTo>
                    <a:pt x="53814" y="55986"/>
                  </a:lnTo>
                  <a:lnTo>
                    <a:pt x="65602" y="69112"/>
                  </a:lnTo>
                  <a:lnTo>
                    <a:pt x="73190" y="73050"/>
                  </a:lnTo>
                  <a:lnTo>
                    <a:pt x="77188" y="74100"/>
                  </a:lnTo>
                  <a:lnTo>
                    <a:pt x="85394" y="73385"/>
                  </a:lnTo>
                  <a:lnTo>
                    <a:pt x="89559" y="72206"/>
                  </a:lnTo>
                  <a:lnTo>
                    <a:pt x="96067" y="67134"/>
                  </a:lnTo>
                  <a:lnTo>
                    <a:pt x="108231" y="51984"/>
                  </a:lnTo>
                  <a:lnTo>
                    <a:pt x="112597" y="42154"/>
                  </a:lnTo>
                  <a:lnTo>
                    <a:pt x="113339" y="37981"/>
                  </a:lnTo>
                  <a:lnTo>
                    <a:pt x="112420" y="28736"/>
                  </a:lnTo>
                  <a:lnTo>
                    <a:pt x="114459" y="23825"/>
                  </a:lnTo>
                  <a:lnTo>
                    <a:pt x="12963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50">
              <a:extLst>
                <a:ext uri="{FF2B5EF4-FFF2-40B4-BE49-F238E27FC236}">
                  <a16:creationId xmlns:a16="http://schemas.microsoft.com/office/drawing/2014/main" xmlns="" id="{EAD08AC5-8FE7-4B35-863B-09978030A2E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901378" y="3993402"/>
              <a:ext cx="94699" cy="76949"/>
            </a:xfrm>
            <a:custGeom>
              <a:avLst/>
              <a:gdLst/>
              <a:ahLst/>
              <a:cxnLst/>
              <a:rect l="0" t="0" r="0" b="0"/>
              <a:pathLst>
                <a:path w="94699" h="76949">
                  <a:moveTo>
                    <a:pt x="14022" y="748"/>
                  </a:moveTo>
                  <a:lnTo>
                    <a:pt x="14022" y="748"/>
                  </a:lnTo>
                  <a:lnTo>
                    <a:pt x="17392" y="4119"/>
                  </a:lnTo>
                  <a:lnTo>
                    <a:pt x="19489" y="16328"/>
                  </a:lnTo>
                  <a:lnTo>
                    <a:pt x="15128" y="38711"/>
                  </a:lnTo>
                  <a:lnTo>
                    <a:pt x="8783" y="52996"/>
                  </a:lnTo>
                  <a:lnTo>
                    <a:pt x="0" y="64821"/>
                  </a:lnTo>
                  <a:lnTo>
                    <a:pt x="441" y="64631"/>
                  </a:lnTo>
                  <a:lnTo>
                    <a:pt x="4431" y="54248"/>
                  </a:lnTo>
                  <a:lnTo>
                    <a:pt x="44326" y="10281"/>
                  </a:lnTo>
                  <a:lnTo>
                    <a:pt x="51715" y="1927"/>
                  </a:lnTo>
                  <a:lnTo>
                    <a:pt x="55378" y="123"/>
                  </a:lnTo>
                  <a:lnTo>
                    <a:pt x="63212" y="0"/>
                  </a:lnTo>
                  <a:lnTo>
                    <a:pt x="78927" y="3897"/>
                  </a:lnTo>
                  <a:lnTo>
                    <a:pt x="83398" y="7081"/>
                  </a:lnTo>
                  <a:lnTo>
                    <a:pt x="90247" y="16263"/>
                  </a:lnTo>
                  <a:lnTo>
                    <a:pt x="94698" y="40074"/>
                  </a:lnTo>
                  <a:lnTo>
                    <a:pt x="90094" y="55621"/>
                  </a:lnTo>
                  <a:lnTo>
                    <a:pt x="77522" y="76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24">
            <a:extLst>
              <a:ext uri="{FF2B5EF4-FFF2-40B4-BE49-F238E27FC236}">
                <a16:creationId xmlns:a16="http://schemas.microsoft.com/office/drawing/2014/main" xmlns="" id="{691114A7-31ED-4EA7-BA10-9B44EC8F45F7}"/>
              </a:ext>
            </a:extLst>
          </p:cNvPr>
          <p:cNvGrpSpPr/>
          <p:nvPr/>
        </p:nvGrpSpPr>
        <p:grpSpPr>
          <a:xfrm>
            <a:off x="6312783" y="4719374"/>
            <a:ext cx="273442" cy="144727"/>
            <a:chOff x="6312783" y="4719374"/>
            <a:chExt cx="273442" cy="144727"/>
          </a:xfrm>
        </p:grpSpPr>
        <p:sp>
          <p:nvSpPr>
            <p:cNvPr id="172" name="SMARTInkShape-151">
              <a:extLst>
                <a:ext uri="{FF2B5EF4-FFF2-40B4-BE49-F238E27FC236}">
                  <a16:creationId xmlns:a16="http://schemas.microsoft.com/office/drawing/2014/main" xmlns="" id="{D26BDB3C-241A-449F-A879-0B8C4BBEFEAE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312783" y="4775200"/>
              <a:ext cx="246768" cy="31600"/>
            </a:xfrm>
            <a:custGeom>
              <a:avLst/>
              <a:gdLst/>
              <a:ahLst/>
              <a:cxnLst/>
              <a:rect l="0" t="0" r="0" b="0"/>
              <a:pathLst>
                <a:path w="246768" h="31600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3" y="19755"/>
                  </a:lnTo>
                  <a:lnTo>
                    <a:pt x="441" y="20932"/>
                  </a:lnTo>
                  <a:lnTo>
                    <a:pt x="0" y="22421"/>
                  </a:lnTo>
                  <a:lnTo>
                    <a:pt x="1822" y="24119"/>
                  </a:lnTo>
                  <a:lnTo>
                    <a:pt x="9491" y="27888"/>
                  </a:lnTo>
                  <a:lnTo>
                    <a:pt x="55325" y="31242"/>
                  </a:lnTo>
                  <a:lnTo>
                    <a:pt x="99732" y="31599"/>
                  </a:lnTo>
                  <a:lnTo>
                    <a:pt x="134146" y="30272"/>
                  </a:lnTo>
                  <a:lnTo>
                    <a:pt x="168256" y="24978"/>
                  </a:lnTo>
                  <a:lnTo>
                    <a:pt x="209079" y="17435"/>
                  </a:lnTo>
                  <a:lnTo>
                    <a:pt x="246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52">
              <a:extLst>
                <a:ext uri="{FF2B5EF4-FFF2-40B4-BE49-F238E27FC236}">
                  <a16:creationId xmlns:a16="http://schemas.microsoft.com/office/drawing/2014/main" xmlns="" id="{84D78EFE-8B42-4DD3-B32E-D681AF64156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510515" y="4719374"/>
              <a:ext cx="75710" cy="144727"/>
            </a:xfrm>
            <a:custGeom>
              <a:avLst/>
              <a:gdLst/>
              <a:ahLst/>
              <a:cxnLst/>
              <a:rect l="0" t="0" r="0" b="0"/>
              <a:pathLst>
                <a:path w="75710" h="144727">
                  <a:moveTo>
                    <a:pt x="10935" y="5026"/>
                  </a:moveTo>
                  <a:lnTo>
                    <a:pt x="10935" y="5026"/>
                  </a:lnTo>
                  <a:lnTo>
                    <a:pt x="0" y="5026"/>
                  </a:lnTo>
                  <a:lnTo>
                    <a:pt x="117" y="4320"/>
                  </a:lnTo>
                  <a:lnTo>
                    <a:pt x="2129" y="1655"/>
                  </a:lnTo>
                  <a:lnTo>
                    <a:pt x="9138" y="0"/>
                  </a:lnTo>
                  <a:lnTo>
                    <a:pt x="28747" y="950"/>
                  </a:lnTo>
                  <a:lnTo>
                    <a:pt x="45662" y="4625"/>
                  </a:lnTo>
                  <a:lnTo>
                    <a:pt x="60235" y="10963"/>
                  </a:lnTo>
                  <a:lnTo>
                    <a:pt x="70006" y="20365"/>
                  </a:lnTo>
                  <a:lnTo>
                    <a:pt x="73599" y="25835"/>
                  </a:lnTo>
                  <a:lnTo>
                    <a:pt x="75709" y="39439"/>
                  </a:lnTo>
                  <a:lnTo>
                    <a:pt x="71048" y="64847"/>
                  </a:lnTo>
                  <a:lnTo>
                    <a:pt x="58850" y="92836"/>
                  </a:lnTo>
                  <a:lnTo>
                    <a:pt x="21667" y="139941"/>
                  </a:lnTo>
                  <a:lnTo>
                    <a:pt x="17285" y="144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5" name="SMARTInkShape-153">
            <a:extLst>
              <a:ext uri="{FF2B5EF4-FFF2-40B4-BE49-F238E27FC236}">
                <a16:creationId xmlns:a16="http://schemas.microsoft.com/office/drawing/2014/main" xmlns="" id="{460879F3-2D86-4967-977A-9D469FA8BE5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889750" y="4674408"/>
            <a:ext cx="97844" cy="281893"/>
          </a:xfrm>
          <a:custGeom>
            <a:avLst/>
            <a:gdLst/>
            <a:ahLst/>
            <a:cxnLst/>
            <a:rect l="0" t="0" r="0" b="0"/>
            <a:pathLst>
              <a:path w="97844" h="281893">
                <a:moveTo>
                  <a:pt x="0" y="75392"/>
                </a:moveTo>
                <a:lnTo>
                  <a:pt x="0" y="75392"/>
                </a:lnTo>
                <a:lnTo>
                  <a:pt x="6907" y="94851"/>
                </a:lnTo>
                <a:lnTo>
                  <a:pt x="14926" y="138502"/>
                </a:lnTo>
                <a:lnTo>
                  <a:pt x="21199" y="180247"/>
                </a:lnTo>
                <a:lnTo>
                  <a:pt x="20785" y="220525"/>
                </a:lnTo>
                <a:lnTo>
                  <a:pt x="18686" y="264875"/>
                </a:lnTo>
                <a:lnTo>
                  <a:pt x="15831" y="278610"/>
                </a:lnTo>
                <a:lnTo>
                  <a:pt x="14081" y="281426"/>
                </a:lnTo>
                <a:lnTo>
                  <a:pt x="12210" y="281892"/>
                </a:lnTo>
                <a:lnTo>
                  <a:pt x="10257" y="280792"/>
                </a:lnTo>
                <a:lnTo>
                  <a:pt x="4136" y="262389"/>
                </a:lnTo>
                <a:lnTo>
                  <a:pt x="1226" y="227851"/>
                </a:lnTo>
                <a:lnTo>
                  <a:pt x="545" y="193011"/>
                </a:lnTo>
                <a:lnTo>
                  <a:pt x="948" y="151656"/>
                </a:lnTo>
                <a:lnTo>
                  <a:pt x="3478" y="107406"/>
                </a:lnTo>
                <a:lnTo>
                  <a:pt x="10718" y="69394"/>
                </a:lnTo>
                <a:lnTo>
                  <a:pt x="26694" y="27754"/>
                </a:lnTo>
                <a:lnTo>
                  <a:pt x="38675" y="11181"/>
                </a:lnTo>
                <a:lnTo>
                  <a:pt x="51055" y="1463"/>
                </a:lnTo>
                <a:lnTo>
                  <a:pt x="57320" y="0"/>
                </a:lnTo>
                <a:lnTo>
                  <a:pt x="69925" y="2138"/>
                </a:lnTo>
                <a:lnTo>
                  <a:pt x="82583" y="11555"/>
                </a:lnTo>
                <a:lnTo>
                  <a:pt x="88922" y="18017"/>
                </a:lnTo>
                <a:lnTo>
                  <a:pt x="95965" y="38368"/>
                </a:lnTo>
                <a:lnTo>
                  <a:pt x="97843" y="50709"/>
                </a:lnTo>
                <a:lnTo>
                  <a:pt x="94286" y="71948"/>
                </a:lnTo>
                <a:lnTo>
                  <a:pt x="84944" y="90795"/>
                </a:lnTo>
                <a:lnTo>
                  <a:pt x="64523" y="115155"/>
                </a:lnTo>
                <a:lnTo>
                  <a:pt x="51254" y="124344"/>
                </a:lnTo>
                <a:lnTo>
                  <a:pt x="36420" y="127016"/>
                </a:lnTo>
                <a:lnTo>
                  <a:pt x="12700" y="12619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SMARTInkShape-Group26">
            <a:extLst>
              <a:ext uri="{FF2B5EF4-FFF2-40B4-BE49-F238E27FC236}">
                <a16:creationId xmlns:a16="http://schemas.microsoft.com/office/drawing/2014/main" xmlns="" id="{15A446F4-4B9E-4ED4-BAE9-75B5F6047A6E}"/>
              </a:ext>
            </a:extLst>
          </p:cNvPr>
          <p:cNvGrpSpPr/>
          <p:nvPr/>
        </p:nvGrpSpPr>
        <p:grpSpPr>
          <a:xfrm>
            <a:off x="7321550" y="4494001"/>
            <a:ext cx="365862" cy="351351"/>
            <a:chOff x="7321550" y="4494001"/>
            <a:chExt cx="365862" cy="351351"/>
          </a:xfrm>
        </p:grpSpPr>
        <p:sp>
          <p:nvSpPr>
            <p:cNvPr id="176" name="SMARTInkShape-154">
              <a:extLst>
                <a:ext uri="{FF2B5EF4-FFF2-40B4-BE49-F238E27FC236}">
                  <a16:creationId xmlns:a16="http://schemas.microsoft.com/office/drawing/2014/main" xmlns="" id="{47871254-3D7A-4085-9095-30428A45CBE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321550" y="4494001"/>
              <a:ext cx="152401" cy="351351"/>
            </a:xfrm>
            <a:custGeom>
              <a:avLst/>
              <a:gdLst/>
              <a:ahLst/>
              <a:cxnLst/>
              <a:rect l="0" t="0" r="0" b="0"/>
              <a:pathLst>
                <a:path w="152401" h="351351">
                  <a:moveTo>
                    <a:pt x="0" y="224049"/>
                  </a:moveTo>
                  <a:lnTo>
                    <a:pt x="0" y="224049"/>
                  </a:lnTo>
                  <a:lnTo>
                    <a:pt x="44444" y="178899"/>
                  </a:lnTo>
                  <a:lnTo>
                    <a:pt x="81504" y="131875"/>
                  </a:lnTo>
                  <a:lnTo>
                    <a:pt x="105758" y="89729"/>
                  </a:lnTo>
                  <a:lnTo>
                    <a:pt x="122588" y="49725"/>
                  </a:lnTo>
                  <a:lnTo>
                    <a:pt x="131224" y="11344"/>
                  </a:lnTo>
                  <a:lnTo>
                    <a:pt x="130524" y="2514"/>
                  </a:lnTo>
                  <a:lnTo>
                    <a:pt x="129349" y="158"/>
                  </a:lnTo>
                  <a:lnTo>
                    <a:pt x="127155" y="0"/>
                  </a:lnTo>
                  <a:lnTo>
                    <a:pt x="120954" y="3586"/>
                  </a:lnTo>
                  <a:lnTo>
                    <a:pt x="115375" y="15528"/>
                  </a:lnTo>
                  <a:lnTo>
                    <a:pt x="102674" y="62053"/>
                  </a:lnTo>
                  <a:lnTo>
                    <a:pt x="98550" y="96782"/>
                  </a:lnTo>
                  <a:lnTo>
                    <a:pt x="96011" y="136442"/>
                  </a:lnTo>
                  <a:lnTo>
                    <a:pt x="92531" y="179938"/>
                  </a:lnTo>
                  <a:lnTo>
                    <a:pt x="90514" y="221377"/>
                  </a:lnTo>
                  <a:lnTo>
                    <a:pt x="88912" y="259550"/>
                  </a:lnTo>
                  <a:lnTo>
                    <a:pt x="84748" y="306691"/>
                  </a:lnTo>
                  <a:lnTo>
                    <a:pt x="81103" y="343332"/>
                  </a:lnTo>
                  <a:lnTo>
                    <a:pt x="78379" y="350442"/>
                  </a:lnTo>
                  <a:lnTo>
                    <a:pt x="77652" y="351350"/>
                  </a:lnTo>
                  <a:lnTo>
                    <a:pt x="77168" y="351249"/>
                  </a:lnTo>
                  <a:lnTo>
                    <a:pt x="78208" y="316538"/>
                  </a:lnTo>
                  <a:lnTo>
                    <a:pt x="88434" y="273049"/>
                  </a:lnTo>
                  <a:lnTo>
                    <a:pt x="99972" y="249700"/>
                  </a:lnTo>
                  <a:lnTo>
                    <a:pt x="110049" y="240623"/>
                  </a:lnTo>
                  <a:lnTo>
                    <a:pt x="115699" y="237215"/>
                  </a:lnTo>
                  <a:lnTo>
                    <a:pt x="127622" y="235310"/>
                  </a:lnTo>
                  <a:lnTo>
                    <a:pt x="133765" y="235789"/>
                  </a:lnTo>
                  <a:lnTo>
                    <a:pt x="138565" y="238226"/>
                  </a:lnTo>
                  <a:lnTo>
                    <a:pt x="145781" y="246578"/>
                  </a:lnTo>
                  <a:lnTo>
                    <a:pt x="149458" y="259226"/>
                  </a:lnTo>
                  <a:lnTo>
                    <a:pt x="152012" y="301537"/>
                  </a:lnTo>
                  <a:lnTo>
                    <a:pt x="152400" y="325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55">
              <a:extLst>
                <a:ext uri="{FF2B5EF4-FFF2-40B4-BE49-F238E27FC236}">
                  <a16:creationId xmlns:a16="http://schemas.microsoft.com/office/drawing/2014/main" xmlns="" id="{D3A2BC35-F9D0-4B99-9B03-79613168056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515737" y="4716777"/>
              <a:ext cx="97914" cy="105846"/>
            </a:xfrm>
            <a:custGeom>
              <a:avLst/>
              <a:gdLst/>
              <a:ahLst/>
              <a:cxnLst/>
              <a:rect l="0" t="0" r="0" b="0"/>
              <a:pathLst>
                <a:path w="97914" h="105846">
                  <a:moveTo>
                    <a:pt x="53463" y="45723"/>
                  </a:moveTo>
                  <a:lnTo>
                    <a:pt x="53463" y="45723"/>
                  </a:lnTo>
                  <a:lnTo>
                    <a:pt x="58930" y="22579"/>
                  </a:lnTo>
                  <a:lnTo>
                    <a:pt x="59551" y="9781"/>
                  </a:lnTo>
                  <a:lnTo>
                    <a:pt x="57815" y="3172"/>
                  </a:lnTo>
                  <a:lnTo>
                    <a:pt x="56364" y="423"/>
                  </a:lnTo>
                  <a:lnTo>
                    <a:pt x="53280" y="0"/>
                  </a:lnTo>
                  <a:lnTo>
                    <a:pt x="44209" y="3294"/>
                  </a:lnTo>
                  <a:lnTo>
                    <a:pt x="27203" y="19825"/>
                  </a:lnTo>
                  <a:lnTo>
                    <a:pt x="4609" y="59422"/>
                  </a:lnTo>
                  <a:lnTo>
                    <a:pt x="0" y="78152"/>
                  </a:lnTo>
                  <a:lnTo>
                    <a:pt x="1714" y="92121"/>
                  </a:lnTo>
                  <a:lnTo>
                    <a:pt x="4147" y="97822"/>
                  </a:lnTo>
                  <a:lnTo>
                    <a:pt x="7180" y="101622"/>
                  </a:lnTo>
                  <a:lnTo>
                    <a:pt x="14313" y="105845"/>
                  </a:lnTo>
                  <a:lnTo>
                    <a:pt x="18896" y="104149"/>
                  </a:lnTo>
                  <a:lnTo>
                    <a:pt x="29633" y="94738"/>
                  </a:lnTo>
                  <a:lnTo>
                    <a:pt x="47998" y="65701"/>
                  </a:lnTo>
                  <a:lnTo>
                    <a:pt x="61033" y="36551"/>
                  </a:lnTo>
                  <a:lnTo>
                    <a:pt x="67410" y="28241"/>
                  </a:lnTo>
                  <a:lnTo>
                    <a:pt x="69111" y="27013"/>
                  </a:lnTo>
                  <a:lnTo>
                    <a:pt x="70244" y="26900"/>
                  </a:lnTo>
                  <a:lnTo>
                    <a:pt x="71840" y="40224"/>
                  </a:lnTo>
                  <a:lnTo>
                    <a:pt x="73791" y="68599"/>
                  </a:lnTo>
                  <a:lnTo>
                    <a:pt x="79196" y="79644"/>
                  </a:lnTo>
                  <a:lnTo>
                    <a:pt x="97913" y="96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56">
              <a:extLst>
                <a:ext uri="{FF2B5EF4-FFF2-40B4-BE49-F238E27FC236}">
                  <a16:creationId xmlns:a16="http://schemas.microsoft.com/office/drawing/2014/main" xmlns="" id="{E7A2A499-66E3-4914-B08A-E9332A39447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645400" y="4702869"/>
              <a:ext cx="42012" cy="142182"/>
            </a:xfrm>
            <a:custGeom>
              <a:avLst/>
              <a:gdLst/>
              <a:ahLst/>
              <a:cxnLst/>
              <a:rect l="0" t="0" r="0" b="0"/>
              <a:pathLst>
                <a:path w="42012" h="142182">
                  <a:moveTo>
                    <a:pt x="31750" y="15181"/>
                  </a:moveTo>
                  <a:lnTo>
                    <a:pt x="31750" y="15181"/>
                  </a:lnTo>
                  <a:lnTo>
                    <a:pt x="31750" y="8439"/>
                  </a:lnTo>
                  <a:lnTo>
                    <a:pt x="30338" y="5747"/>
                  </a:lnTo>
                  <a:lnTo>
                    <a:pt x="25008" y="875"/>
                  </a:lnTo>
                  <a:lnTo>
                    <a:pt x="21611" y="0"/>
                  </a:lnTo>
                  <a:lnTo>
                    <a:pt x="14074" y="907"/>
                  </a:lnTo>
                  <a:lnTo>
                    <a:pt x="11499" y="3548"/>
                  </a:lnTo>
                  <a:lnTo>
                    <a:pt x="8639" y="12127"/>
                  </a:lnTo>
                  <a:lnTo>
                    <a:pt x="7028" y="25487"/>
                  </a:lnTo>
                  <a:lnTo>
                    <a:pt x="10414" y="35989"/>
                  </a:lnTo>
                  <a:lnTo>
                    <a:pt x="36221" y="76688"/>
                  </a:lnTo>
                  <a:lnTo>
                    <a:pt x="42011" y="100511"/>
                  </a:lnTo>
                  <a:lnTo>
                    <a:pt x="39603" y="113313"/>
                  </a:lnTo>
                  <a:lnTo>
                    <a:pt x="30314" y="128453"/>
                  </a:lnTo>
                  <a:lnTo>
                    <a:pt x="26559" y="133029"/>
                  </a:lnTo>
                  <a:lnTo>
                    <a:pt x="16742" y="138113"/>
                  </a:lnTo>
                  <a:lnTo>
                    <a:pt x="0" y="142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27">
            <a:extLst>
              <a:ext uri="{FF2B5EF4-FFF2-40B4-BE49-F238E27FC236}">
                <a16:creationId xmlns:a16="http://schemas.microsoft.com/office/drawing/2014/main" xmlns="" id="{4FAA42E0-2CEE-465D-94D0-10F84DD92BB9}"/>
              </a:ext>
            </a:extLst>
          </p:cNvPr>
          <p:cNvGrpSpPr/>
          <p:nvPr/>
        </p:nvGrpSpPr>
        <p:grpSpPr>
          <a:xfrm>
            <a:off x="8036061" y="4453389"/>
            <a:ext cx="2054150" cy="392176"/>
            <a:chOff x="8036061" y="4453389"/>
            <a:chExt cx="2054150" cy="392176"/>
          </a:xfrm>
        </p:grpSpPr>
        <p:sp>
          <p:nvSpPr>
            <p:cNvPr id="180" name="SMARTInkShape-157">
              <a:extLst>
                <a:ext uri="{FF2B5EF4-FFF2-40B4-BE49-F238E27FC236}">
                  <a16:creationId xmlns:a16="http://schemas.microsoft.com/office/drawing/2014/main" xmlns="" id="{405CCAE4-4BE5-4ECD-B047-32EDC02F74D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036061" y="4720338"/>
              <a:ext cx="155440" cy="114705"/>
            </a:xfrm>
            <a:custGeom>
              <a:avLst/>
              <a:gdLst/>
              <a:ahLst/>
              <a:cxnLst/>
              <a:rect l="0" t="0" r="0" b="0"/>
              <a:pathLst>
                <a:path w="155440" h="114705">
                  <a:moveTo>
                    <a:pt x="85589" y="23112"/>
                  </a:moveTo>
                  <a:lnTo>
                    <a:pt x="85589" y="23112"/>
                  </a:lnTo>
                  <a:lnTo>
                    <a:pt x="82218" y="16370"/>
                  </a:lnTo>
                  <a:lnTo>
                    <a:pt x="70009" y="5435"/>
                  </a:lnTo>
                  <a:lnTo>
                    <a:pt x="60791" y="1144"/>
                  </a:lnTo>
                  <a:lnTo>
                    <a:pt x="56357" y="0"/>
                  </a:lnTo>
                  <a:lnTo>
                    <a:pt x="40003" y="1761"/>
                  </a:lnTo>
                  <a:lnTo>
                    <a:pt x="27934" y="12446"/>
                  </a:lnTo>
                  <a:lnTo>
                    <a:pt x="11121" y="40177"/>
                  </a:lnTo>
                  <a:lnTo>
                    <a:pt x="965" y="73324"/>
                  </a:lnTo>
                  <a:lnTo>
                    <a:pt x="0" y="92701"/>
                  </a:lnTo>
                  <a:lnTo>
                    <a:pt x="4275" y="106016"/>
                  </a:lnTo>
                  <a:lnTo>
                    <a:pt x="7391" y="110131"/>
                  </a:lnTo>
                  <a:lnTo>
                    <a:pt x="14615" y="114704"/>
                  </a:lnTo>
                  <a:lnTo>
                    <a:pt x="28175" y="109210"/>
                  </a:lnTo>
                  <a:lnTo>
                    <a:pt x="53760" y="88369"/>
                  </a:lnTo>
                  <a:lnTo>
                    <a:pt x="84319" y="49722"/>
                  </a:lnTo>
                  <a:lnTo>
                    <a:pt x="96450" y="23960"/>
                  </a:lnTo>
                  <a:lnTo>
                    <a:pt x="97062" y="23677"/>
                  </a:lnTo>
                  <a:lnTo>
                    <a:pt x="103992" y="65764"/>
                  </a:lnTo>
                  <a:lnTo>
                    <a:pt x="118047" y="90725"/>
                  </a:lnTo>
                  <a:lnTo>
                    <a:pt x="122045" y="95704"/>
                  </a:lnTo>
                  <a:lnTo>
                    <a:pt x="127531" y="98318"/>
                  </a:lnTo>
                  <a:lnTo>
                    <a:pt x="155439" y="99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58">
              <a:extLst>
                <a:ext uri="{FF2B5EF4-FFF2-40B4-BE49-F238E27FC236}">
                  <a16:creationId xmlns:a16="http://schemas.microsoft.com/office/drawing/2014/main" xmlns="" id="{B79E40F9-17DB-4A38-8C9D-345E7919405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444508" y="4510739"/>
              <a:ext cx="129628" cy="334826"/>
            </a:xfrm>
            <a:custGeom>
              <a:avLst/>
              <a:gdLst/>
              <a:ahLst/>
              <a:cxnLst/>
              <a:rect l="0" t="0" r="0" b="0"/>
              <a:pathLst>
                <a:path w="129628" h="334826">
                  <a:moveTo>
                    <a:pt x="96242" y="245411"/>
                  </a:moveTo>
                  <a:lnTo>
                    <a:pt x="96242" y="245411"/>
                  </a:lnTo>
                  <a:lnTo>
                    <a:pt x="81495" y="232546"/>
                  </a:lnTo>
                  <a:lnTo>
                    <a:pt x="61401" y="218447"/>
                  </a:lnTo>
                  <a:lnTo>
                    <a:pt x="50418" y="215788"/>
                  </a:lnTo>
                  <a:lnTo>
                    <a:pt x="44526" y="217901"/>
                  </a:lnTo>
                  <a:lnTo>
                    <a:pt x="32335" y="227775"/>
                  </a:lnTo>
                  <a:lnTo>
                    <a:pt x="13570" y="252572"/>
                  </a:lnTo>
                  <a:lnTo>
                    <a:pt x="1347" y="289004"/>
                  </a:lnTo>
                  <a:lnTo>
                    <a:pt x="0" y="320965"/>
                  </a:lnTo>
                  <a:lnTo>
                    <a:pt x="3152" y="327530"/>
                  </a:lnTo>
                  <a:lnTo>
                    <a:pt x="8076" y="331907"/>
                  </a:lnTo>
                  <a:lnTo>
                    <a:pt x="14182" y="334825"/>
                  </a:lnTo>
                  <a:lnTo>
                    <a:pt x="21074" y="333948"/>
                  </a:lnTo>
                  <a:lnTo>
                    <a:pt x="36258" y="325448"/>
                  </a:lnTo>
                  <a:lnTo>
                    <a:pt x="77730" y="280376"/>
                  </a:lnTo>
                  <a:lnTo>
                    <a:pt x="96716" y="247545"/>
                  </a:lnTo>
                  <a:lnTo>
                    <a:pt x="110798" y="206143"/>
                  </a:lnTo>
                  <a:lnTo>
                    <a:pt x="121055" y="158814"/>
                  </a:lnTo>
                  <a:lnTo>
                    <a:pt x="124779" y="133352"/>
                  </a:lnTo>
                  <a:lnTo>
                    <a:pt x="127966" y="107205"/>
                  </a:lnTo>
                  <a:lnTo>
                    <a:pt x="129627" y="63100"/>
                  </a:lnTo>
                  <a:lnTo>
                    <a:pt x="128476" y="17826"/>
                  </a:lnTo>
                  <a:lnTo>
                    <a:pt x="128314" y="9021"/>
                  </a:lnTo>
                  <a:lnTo>
                    <a:pt x="126796" y="3856"/>
                  </a:lnTo>
                  <a:lnTo>
                    <a:pt x="124372" y="1119"/>
                  </a:lnTo>
                  <a:lnTo>
                    <a:pt x="121346" y="0"/>
                  </a:lnTo>
                  <a:lnTo>
                    <a:pt x="117916" y="3487"/>
                  </a:lnTo>
                  <a:lnTo>
                    <a:pt x="110343" y="18650"/>
                  </a:lnTo>
                  <a:lnTo>
                    <a:pt x="102274" y="48908"/>
                  </a:lnTo>
                  <a:lnTo>
                    <a:pt x="95395" y="88226"/>
                  </a:lnTo>
                  <a:lnTo>
                    <a:pt x="92338" y="131571"/>
                  </a:lnTo>
                  <a:lnTo>
                    <a:pt x="90979" y="171062"/>
                  </a:lnTo>
                  <a:lnTo>
                    <a:pt x="91786" y="206017"/>
                  </a:lnTo>
                  <a:lnTo>
                    <a:pt x="99468" y="247380"/>
                  </a:lnTo>
                  <a:lnTo>
                    <a:pt x="104261" y="266042"/>
                  </a:lnTo>
                  <a:lnTo>
                    <a:pt x="107232" y="271864"/>
                  </a:lnTo>
                  <a:lnTo>
                    <a:pt x="110624" y="275747"/>
                  </a:lnTo>
                  <a:lnTo>
                    <a:pt x="121642" y="283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59">
              <a:extLst>
                <a:ext uri="{FF2B5EF4-FFF2-40B4-BE49-F238E27FC236}">
                  <a16:creationId xmlns:a16="http://schemas.microsoft.com/office/drawing/2014/main" xmlns="" id="{3F85F4E4-FF22-42DA-BFA0-D47B26D4F6D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636000" y="47561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143" y="4687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60">
              <a:extLst>
                <a:ext uri="{FF2B5EF4-FFF2-40B4-BE49-F238E27FC236}">
                  <a16:creationId xmlns:a16="http://schemas.microsoft.com/office/drawing/2014/main" xmlns="" id="{C4EE2060-4045-4AF4-8E33-8F8522FC391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655050" y="4627182"/>
              <a:ext cx="12701" cy="21019"/>
            </a:xfrm>
            <a:custGeom>
              <a:avLst/>
              <a:gdLst/>
              <a:ahLst/>
              <a:cxnLst/>
              <a:rect l="0" t="0" r="0" b="0"/>
              <a:pathLst>
                <a:path w="12701" h="21019">
                  <a:moveTo>
                    <a:pt x="0" y="21018"/>
                  </a:moveTo>
                  <a:lnTo>
                    <a:pt x="0" y="21018"/>
                  </a:lnTo>
                  <a:lnTo>
                    <a:pt x="705" y="7220"/>
                  </a:lnTo>
                  <a:lnTo>
                    <a:pt x="3370" y="1245"/>
                  </a:lnTo>
                  <a:lnTo>
                    <a:pt x="5069" y="74"/>
                  </a:lnTo>
                  <a:lnTo>
                    <a:pt x="6907" y="0"/>
                  </a:lnTo>
                  <a:lnTo>
                    <a:pt x="12700" y="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61">
              <a:extLst>
                <a:ext uri="{FF2B5EF4-FFF2-40B4-BE49-F238E27FC236}">
                  <a16:creationId xmlns:a16="http://schemas.microsoft.com/office/drawing/2014/main" xmlns="" id="{608E6B00-3EBA-4507-944D-217C87E921B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693462" y="4661783"/>
              <a:ext cx="88589" cy="151879"/>
            </a:xfrm>
            <a:custGeom>
              <a:avLst/>
              <a:gdLst/>
              <a:ahLst/>
              <a:cxnLst/>
              <a:rect l="0" t="0" r="0" b="0"/>
              <a:pathLst>
                <a:path w="88589" h="151879">
                  <a:moveTo>
                    <a:pt x="88588" y="5467"/>
                  </a:moveTo>
                  <a:lnTo>
                    <a:pt x="88588" y="5467"/>
                  </a:lnTo>
                  <a:lnTo>
                    <a:pt x="49863" y="0"/>
                  </a:lnTo>
                  <a:lnTo>
                    <a:pt x="23413" y="2749"/>
                  </a:lnTo>
                  <a:lnTo>
                    <a:pt x="9997" y="8022"/>
                  </a:lnTo>
                  <a:lnTo>
                    <a:pt x="4444" y="11404"/>
                  </a:lnTo>
                  <a:lnTo>
                    <a:pt x="1448" y="15775"/>
                  </a:lnTo>
                  <a:lnTo>
                    <a:pt x="0" y="26276"/>
                  </a:lnTo>
                  <a:lnTo>
                    <a:pt x="5470" y="37999"/>
                  </a:lnTo>
                  <a:lnTo>
                    <a:pt x="22334" y="56498"/>
                  </a:lnTo>
                  <a:lnTo>
                    <a:pt x="66091" y="94387"/>
                  </a:lnTo>
                  <a:lnTo>
                    <a:pt x="75061" y="107076"/>
                  </a:lnTo>
                  <a:lnTo>
                    <a:pt x="79048" y="119771"/>
                  </a:lnTo>
                  <a:lnTo>
                    <a:pt x="78700" y="125414"/>
                  </a:lnTo>
                  <a:lnTo>
                    <a:pt x="74551" y="135447"/>
                  </a:lnTo>
                  <a:lnTo>
                    <a:pt x="60911" y="149029"/>
                  </a:lnTo>
                  <a:lnTo>
                    <a:pt x="54614" y="151270"/>
                  </a:lnTo>
                  <a:lnTo>
                    <a:pt x="40093" y="151878"/>
                  </a:lnTo>
                  <a:lnTo>
                    <a:pt x="34384" y="148935"/>
                  </a:lnTo>
                  <a:lnTo>
                    <a:pt x="18738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62">
              <a:extLst>
                <a:ext uri="{FF2B5EF4-FFF2-40B4-BE49-F238E27FC236}">
                  <a16:creationId xmlns:a16="http://schemas.microsoft.com/office/drawing/2014/main" xmlns="" id="{9A009808-CAB2-4D17-972E-34E10FF9782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858917" y="4527550"/>
              <a:ext cx="43784" cy="309916"/>
            </a:xfrm>
            <a:custGeom>
              <a:avLst/>
              <a:gdLst/>
              <a:ahLst/>
              <a:cxnLst/>
              <a:rect l="0" t="0" r="0" b="0"/>
              <a:pathLst>
                <a:path w="43784" h="309916">
                  <a:moveTo>
                    <a:pt x="43783" y="0"/>
                  </a:moveTo>
                  <a:lnTo>
                    <a:pt x="43783" y="0"/>
                  </a:lnTo>
                  <a:lnTo>
                    <a:pt x="29478" y="0"/>
                  </a:lnTo>
                  <a:lnTo>
                    <a:pt x="27896" y="1411"/>
                  </a:lnTo>
                  <a:lnTo>
                    <a:pt x="26138" y="6742"/>
                  </a:lnTo>
                  <a:lnTo>
                    <a:pt x="26952" y="52176"/>
                  </a:lnTo>
                  <a:lnTo>
                    <a:pt x="22019" y="96049"/>
                  </a:lnTo>
                  <a:lnTo>
                    <a:pt x="16237" y="132059"/>
                  </a:lnTo>
                  <a:lnTo>
                    <a:pt x="9668" y="170171"/>
                  </a:lnTo>
                  <a:lnTo>
                    <a:pt x="4396" y="205924"/>
                  </a:lnTo>
                  <a:lnTo>
                    <a:pt x="1582" y="238747"/>
                  </a:lnTo>
                  <a:lnTo>
                    <a:pt x="0" y="279349"/>
                  </a:lnTo>
                  <a:lnTo>
                    <a:pt x="1040" y="297722"/>
                  </a:lnTo>
                  <a:lnTo>
                    <a:pt x="6206" y="308239"/>
                  </a:lnTo>
                  <a:lnTo>
                    <a:pt x="10971" y="309915"/>
                  </a:lnTo>
                  <a:lnTo>
                    <a:pt x="37433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63">
              <a:extLst>
                <a:ext uri="{FF2B5EF4-FFF2-40B4-BE49-F238E27FC236}">
                  <a16:creationId xmlns:a16="http://schemas.microsoft.com/office/drawing/2014/main" xmlns="" id="{EF397DE8-1306-4D92-9F14-A49BE7FA9D9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832251" y="4686300"/>
              <a:ext cx="133950" cy="25139"/>
            </a:xfrm>
            <a:custGeom>
              <a:avLst/>
              <a:gdLst/>
              <a:ahLst/>
              <a:cxnLst/>
              <a:rect l="0" t="0" r="0" b="0"/>
              <a:pathLst>
                <a:path w="133950" h="25139">
                  <a:moveTo>
                    <a:pt x="25999" y="19050"/>
                  </a:moveTo>
                  <a:lnTo>
                    <a:pt x="25999" y="19050"/>
                  </a:lnTo>
                  <a:lnTo>
                    <a:pt x="0" y="24811"/>
                  </a:lnTo>
                  <a:lnTo>
                    <a:pt x="2919" y="25138"/>
                  </a:lnTo>
                  <a:lnTo>
                    <a:pt x="37981" y="20279"/>
                  </a:lnTo>
                  <a:lnTo>
                    <a:pt x="80427" y="13848"/>
                  </a:lnTo>
                  <a:lnTo>
                    <a:pt x="1339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64">
              <a:extLst>
                <a:ext uri="{FF2B5EF4-FFF2-40B4-BE49-F238E27FC236}">
                  <a16:creationId xmlns:a16="http://schemas.microsoft.com/office/drawing/2014/main" xmlns="" id="{87195DB8-33D9-4C97-8503-FE4AC61D3FA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978900" y="4673600"/>
              <a:ext cx="120651" cy="127003"/>
            </a:xfrm>
            <a:custGeom>
              <a:avLst/>
              <a:gdLst/>
              <a:ahLst/>
              <a:cxnLst/>
              <a:rect l="0" t="0" r="0" b="0"/>
              <a:pathLst>
                <a:path w="120651" h="127003">
                  <a:moveTo>
                    <a:pt x="0" y="12700"/>
                  </a:moveTo>
                  <a:lnTo>
                    <a:pt x="0" y="12700"/>
                  </a:lnTo>
                  <a:lnTo>
                    <a:pt x="8837" y="12700"/>
                  </a:lnTo>
                  <a:lnTo>
                    <a:pt x="51085" y="33748"/>
                  </a:lnTo>
                  <a:lnTo>
                    <a:pt x="74403" y="58134"/>
                  </a:lnTo>
                  <a:lnTo>
                    <a:pt x="80575" y="77578"/>
                  </a:lnTo>
                  <a:lnTo>
                    <a:pt x="80260" y="96568"/>
                  </a:lnTo>
                  <a:lnTo>
                    <a:pt x="75417" y="112064"/>
                  </a:lnTo>
                  <a:lnTo>
                    <a:pt x="66680" y="122243"/>
                  </a:lnTo>
                  <a:lnTo>
                    <a:pt x="61386" y="125945"/>
                  </a:lnTo>
                  <a:lnTo>
                    <a:pt x="56446" y="127002"/>
                  </a:lnTo>
                  <a:lnTo>
                    <a:pt x="51742" y="126296"/>
                  </a:lnTo>
                  <a:lnTo>
                    <a:pt x="47194" y="124414"/>
                  </a:lnTo>
                  <a:lnTo>
                    <a:pt x="40261" y="118560"/>
                  </a:lnTo>
                  <a:lnTo>
                    <a:pt x="37424" y="115023"/>
                  </a:lnTo>
                  <a:lnTo>
                    <a:pt x="36154" y="101686"/>
                  </a:lnTo>
                  <a:lnTo>
                    <a:pt x="40056" y="82588"/>
                  </a:lnTo>
                  <a:lnTo>
                    <a:pt x="58122" y="46892"/>
                  </a:lnTo>
                  <a:lnTo>
                    <a:pt x="82054" y="2236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65">
              <a:extLst>
                <a:ext uri="{FF2B5EF4-FFF2-40B4-BE49-F238E27FC236}">
                  <a16:creationId xmlns:a16="http://schemas.microsoft.com/office/drawing/2014/main" xmlns="" id="{16221025-646B-405B-847A-7B1600B4B0D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138530" y="4705350"/>
              <a:ext cx="5471" cy="76201"/>
            </a:xfrm>
            <a:custGeom>
              <a:avLst/>
              <a:gdLst/>
              <a:ahLst/>
              <a:cxnLst/>
              <a:rect l="0" t="0" r="0" b="0"/>
              <a:pathLst>
                <a:path w="5471" h="76201">
                  <a:moveTo>
                    <a:pt x="5470" y="0"/>
                  </a:moveTo>
                  <a:lnTo>
                    <a:pt x="5470" y="0"/>
                  </a:lnTo>
                  <a:lnTo>
                    <a:pt x="444" y="20723"/>
                  </a:lnTo>
                  <a:lnTo>
                    <a:pt x="0" y="54678"/>
                  </a:lnTo>
                  <a:lnTo>
                    <a:pt x="547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66">
              <a:extLst>
                <a:ext uri="{FF2B5EF4-FFF2-40B4-BE49-F238E27FC236}">
                  <a16:creationId xmlns:a16="http://schemas.microsoft.com/office/drawing/2014/main" xmlns="" id="{B5661AA8-701C-4D97-99B8-67F1B7F163FA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163050" y="45720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19050"/>
                  </a:moveTo>
                  <a:lnTo>
                    <a:pt x="25400" y="19050"/>
                  </a:lnTo>
                  <a:lnTo>
                    <a:pt x="18658" y="8937"/>
                  </a:lnTo>
                  <a:lnTo>
                    <a:pt x="15261" y="59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67">
              <a:extLst>
                <a:ext uri="{FF2B5EF4-FFF2-40B4-BE49-F238E27FC236}">
                  <a16:creationId xmlns:a16="http://schemas.microsoft.com/office/drawing/2014/main" xmlns="" id="{16FF47D2-1E5A-4D07-9D29-16FEC504605A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235068" y="4483100"/>
              <a:ext cx="110587" cy="306256"/>
            </a:xfrm>
            <a:custGeom>
              <a:avLst/>
              <a:gdLst/>
              <a:ahLst/>
              <a:cxnLst/>
              <a:rect l="0" t="0" r="0" b="0"/>
              <a:pathLst>
                <a:path w="110587" h="306256">
                  <a:moveTo>
                    <a:pt x="35932" y="0"/>
                  </a:moveTo>
                  <a:lnTo>
                    <a:pt x="35932" y="0"/>
                  </a:lnTo>
                  <a:lnTo>
                    <a:pt x="29190" y="10113"/>
                  </a:lnTo>
                  <a:lnTo>
                    <a:pt x="24997" y="33257"/>
                  </a:lnTo>
                  <a:lnTo>
                    <a:pt x="23755" y="72570"/>
                  </a:lnTo>
                  <a:lnTo>
                    <a:pt x="26758" y="119966"/>
                  </a:lnTo>
                  <a:lnTo>
                    <a:pt x="28327" y="154918"/>
                  </a:lnTo>
                  <a:lnTo>
                    <a:pt x="29729" y="190914"/>
                  </a:lnTo>
                  <a:lnTo>
                    <a:pt x="32705" y="225727"/>
                  </a:lnTo>
                  <a:lnTo>
                    <a:pt x="34975" y="266946"/>
                  </a:lnTo>
                  <a:lnTo>
                    <a:pt x="32277" y="288018"/>
                  </a:lnTo>
                  <a:lnTo>
                    <a:pt x="31379" y="289378"/>
                  </a:lnTo>
                  <a:lnTo>
                    <a:pt x="30780" y="288169"/>
                  </a:lnTo>
                  <a:lnTo>
                    <a:pt x="30380" y="285246"/>
                  </a:lnTo>
                  <a:lnTo>
                    <a:pt x="33190" y="271019"/>
                  </a:lnTo>
                  <a:lnTo>
                    <a:pt x="56293" y="224073"/>
                  </a:lnTo>
                  <a:lnTo>
                    <a:pt x="68970" y="208243"/>
                  </a:lnTo>
                  <a:lnTo>
                    <a:pt x="84012" y="198856"/>
                  </a:lnTo>
                  <a:lnTo>
                    <a:pt x="89857" y="198188"/>
                  </a:lnTo>
                  <a:lnTo>
                    <a:pt x="94459" y="199858"/>
                  </a:lnTo>
                  <a:lnTo>
                    <a:pt x="98234" y="203089"/>
                  </a:lnTo>
                  <a:lnTo>
                    <a:pt x="106915" y="221119"/>
                  </a:lnTo>
                  <a:lnTo>
                    <a:pt x="110586" y="247707"/>
                  </a:lnTo>
                  <a:lnTo>
                    <a:pt x="108303" y="274556"/>
                  </a:lnTo>
                  <a:lnTo>
                    <a:pt x="103140" y="288066"/>
                  </a:lnTo>
                  <a:lnTo>
                    <a:pt x="99788" y="293643"/>
                  </a:lnTo>
                  <a:lnTo>
                    <a:pt x="86654" y="301723"/>
                  </a:lnTo>
                  <a:lnTo>
                    <a:pt x="68353" y="306255"/>
                  </a:lnTo>
                  <a:lnTo>
                    <a:pt x="46107" y="305917"/>
                  </a:lnTo>
                  <a:lnTo>
                    <a:pt x="25872" y="299652"/>
                  </a:lnTo>
                  <a:lnTo>
                    <a:pt x="16525" y="295018"/>
                  </a:lnTo>
                  <a:lnTo>
                    <a:pt x="4259" y="282343"/>
                  </a:lnTo>
                  <a:lnTo>
                    <a:pt x="0" y="275012"/>
                  </a:lnTo>
                  <a:lnTo>
                    <a:pt x="689" y="268008"/>
                  </a:lnTo>
                  <a:lnTo>
                    <a:pt x="23232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68">
              <a:extLst>
                <a:ext uri="{FF2B5EF4-FFF2-40B4-BE49-F238E27FC236}">
                  <a16:creationId xmlns:a16="http://schemas.microsoft.com/office/drawing/2014/main" xmlns="" id="{ECFAD5E9-5C15-45FB-BBD6-564E06EF2F0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417930" y="4453389"/>
              <a:ext cx="284162" cy="309512"/>
            </a:xfrm>
            <a:custGeom>
              <a:avLst/>
              <a:gdLst/>
              <a:ahLst/>
              <a:cxnLst/>
              <a:rect l="0" t="0" r="0" b="0"/>
              <a:pathLst>
                <a:path w="284162" h="309512">
                  <a:moveTo>
                    <a:pt x="5470" y="220211"/>
                  </a:moveTo>
                  <a:lnTo>
                    <a:pt x="5470" y="220211"/>
                  </a:lnTo>
                  <a:lnTo>
                    <a:pt x="2099" y="216840"/>
                  </a:lnTo>
                  <a:lnTo>
                    <a:pt x="1106" y="216553"/>
                  </a:lnTo>
                  <a:lnTo>
                    <a:pt x="444" y="217067"/>
                  </a:lnTo>
                  <a:lnTo>
                    <a:pt x="2" y="218114"/>
                  </a:lnTo>
                  <a:lnTo>
                    <a:pt x="0" y="235711"/>
                  </a:lnTo>
                  <a:lnTo>
                    <a:pt x="2830" y="257651"/>
                  </a:lnTo>
                  <a:lnTo>
                    <a:pt x="1944" y="280615"/>
                  </a:lnTo>
                  <a:lnTo>
                    <a:pt x="13611" y="306308"/>
                  </a:lnTo>
                  <a:lnTo>
                    <a:pt x="15836" y="308653"/>
                  </a:lnTo>
                  <a:lnTo>
                    <a:pt x="18025" y="309511"/>
                  </a:lnTo>
                  <a:lnTo>
                    <a:pt x="20190" y="309378"/>
                  </a:lnTo>
                  <a:lnTo>
                    <a:pt x="47601" y="288885"/>
                  </a:lnTo>
                  <a:lnTo>
                    <a:pt x="86405" y="243205"/>
                  </a:lnTo>
                  <a:lnTo>
                    <a:pt x="96164" y="232511"/>
                  </a:lnTo>
                  <a:lnTo>
                    <a:pt x="97683" y="231939"/>
                  </a:lnTo>
                  <a:lnTo>
                    <a:pt x="98695" y="232263"/>
                  </a:lnTo>
                  <a:lnTo>
                    <a:pt x="97938" y="238268"/>
                  </a:lnTo>
                  <a:lnTo>
                    <a:pt x="95075" y="259369"/>
                  </a:lnTo>
                  <a:lnTo>
                    <a:pt x="98446" y="269599"/>
                  </a:lnTo>
                  <a:lnTo>
                    <a:pt x="108737" y="284294"/>
                  </a:lnTo>
                  <a:lnTo>
                    <a:pt x="112415" y="285511"/>
                  </a:lnTo>
                  <a:lnTo>
                    <a:pt x="122146" y="284981"/>
                  </a:lnTo>
                  <a:lnTo>
                    <a:pt x="139524" y="277345"/>
                  </a:lnTo>
                  <a:lnTo>
                    <a:pt x="170134" y="240434"/>
                  </a:lnTo>
                  <a:lnTo>
                    <a:pt x="189191" y="211795"/>
                  </a:lnTo>
                  <a:lnTo>
                    <a:pt x="211301" y="170845"/>
                  </a:lnTo>
                  <a:lnTo>
                    <a:pt x="234534" y="123482"/>
                  </a:lnTo>
                  <a:lnTo>
                    <a:pt x="256619" y="76561"/>
                  </a:lnTo>
                  <a:lnTo>
                    <a:pt x="272549" y="39245"/>
                  </a:lnTo>
                  <a:lnTo>
                    <a:pt x="283806" y="5724"/>
                  </a:lnTo>
                  <a:lnTo>
                    <a:pt x="284161" y="1020"/>
                  </a:lnTo>
                  <a:lnTo>
                    <a:pt x="282986" y="0"/>
                  </a:lnTo>
                  <a:lnTo>
                    <a:pt x="280792" y="1437"/>
                  </a:lnTo>
                  <a:lnTo>
                    <a:pt x="277918" y="4512"/>
                  </a:lnTo>
                  <a:lnTo>
                    <a:pt x="260389" y="39178"/>
                  </a:lnTo>
                  <a:lnTo>
                    <a:pt x="247179" y="75781"/>
                  </a:lnTo>
                  <a:lnTo>
                    <a:pt x="234251" y="117920"/>
                  </a:lnTo>
                  <a:lnTo>
                    <a:pt x="221451" y="162519"/>
                  </a:lnTo>
                  <a:lnTo>
                    <a:pt x="210587" y="204448"/>
                  </a:lnTo>
                  <a:lnTo>
                    <a:pt x="203172" y="240722"/>
                  </a:lnTo>
                  <a:lnTo>
                    <a:pt x="202280" y="285123"/>
                  </a:lnTo>
                  <a:lnTo>
                    <a:pt x="202293" y="293119"/>
                  </a:lnTo>
                  <a:lnTo>
                    <a:pt x="205124" y="297744"/>
                  </a:lnTo>
                  <a:lnTo>
                    <a:pt x="209833" y="300122"/>
                  </a:lnTo>
                  <a:lnTo>
                    <a:pt x="215796" y="301001"/>
                  </a:lnTo>
                  <a:lnTo>
                    <a:pt x="228065" y="296334"/>
                  </a:lnTo>
                  <a:lnTo>
                    <a:pt x="234299" y="292126"/>
                  </a:lnTo>
                  <a:lnTo>
                    <a:pt x="249817" y="269349"/>
                  </a:lnTo>
                  <a:lnTo>
                    <a:pt x="259470" y="213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69">
              <a:extLst>
                <a:ext uri="{FF2B5EF4-FFF2-40B4-BE49-F238E27FC236}">
                  <a16:creationId xmlns:a16="http://schemas.microsoft.com/office/drawing/2014/main" xmlns="" id="{09507987-59CC-4409-880C-B06CC04A692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610529" y="4619219"/>
              <a:ext cx="145809" cy="92482"/>
            </a:xfrm>
            <a:custGeom>
              <a:avLst/>
              <a:gdLst/>
              <a:ahLst/>
              <a:cxnLst/>
              <a:rect l="0" t="0" r="0" b="0"/>
              <a:pathLst>
                <a:path w="145809" h="92482">
                  <a:moveTo>
                    <a:pt x="3371" y="3581"/>
                  </a:moveTo>
                  <a:lnTo>
                    <a:pt x="3371" y="3581"/>
                  </a:lnTo>
                  <a:lnTo>
                    <a:pt x="0" y="6952"/>
                  </a:lnTo>
                  <a:lnTo>
                    <a:pt x="418" y="8650"/>
                  </a:lnTo>
                  <a:lnTo>
                    <a:pt x="4645" y="12419"/>
                  </a:lnTo>
                  <a:lnTo>
                    <a:pt x="25072" y="15136"/>
                  </a:lnTo>
                  <a:lnTo>
                    <a:pt x="63579" y="10280"/>
                  </a:lnTo>
                  <a:lnTo>
                    <a:pt x="105157" y="227"/>
                  </a:lnTo>
                  <a:lnTo>
                    <a:pt x="131131" y="0"/>
                  </a:lnTo>
                  <a:lnTo>
                    <a:pt x="137228" y="1193"/>
                  </a:lnTo>
                  <a:lnTo>
                    <a:pt x="141292" y="4106"/>
                  </a:lnTo>
                  <a:lnTo>
                    <a:pt x="144002" y="8164"/>
                  </a:lnTo>
                  <a:lnTo>
                    <a:pt x="145808" y="12986"/>
                  </a:lnTo>
                  <a:lnTo>
                    <a:pt x="144052" y="25870"/>
                  </a:lnTo>
                  <a:lnTo>
                    <a:pt x="125430" y="71833"/>
                  </a:lnTo>
                  <a:lnTo>
                    <a:pt x="117671" y="92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70">
              <a:extLst>
                <a:ext uri="{FF2B5EF4-FFF2-40B4-BE49-F238E27FC236}">
                  <a16:creationId xmlns:a16="http://schemas.microsoft.com/office/drawing/2014/main" xmlns="" id="{A8443182-424C-4DDE-96E2-B50077E3ACA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810750" y="4540250"/>
              <a:ext cx="3659" cy="31751"/>
            </a:xfrm>
            <a:custGeom>
              <a:avLst/>
              <a:gdLst/>
              <a:ahLst/>
              <a:cxnLst/>
              <a:rect l="0" t="0" r="0" b="0"/>
              <a:pathLst>
                <a:path w="3659" h="31751">
                  <a:moveTo>
                    <a:pt x="0" y="31750"/>
                  </a:moveTo>
                  <a:lnTo>
                    <a:pt x="0" y="31750"/>
                  </a:lnTo>
                  <a:lnTo>
                    <a:pt x="3658" y="9930"/>
                  </a:lnTo>
                  <a:lnTo>
                    <a:pt x="3144" y="662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71">
              <a:extLst>
                <a:ext uri="{FF2B5EF4-FFF2-40B4-BE49-F238E27FC236}">
                  <a16:creationId xmlns:a16="http://schemas.microsoft.com/office/drawing/2014/main" xmlns="" id="{037FC7F4-F466-40C7-B663-4442EDC7136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832991" y="4633011"/>
              <a:ext cx="92060" cy="94515"/>
            </a:xfrm>
            <a:custGeom>
              <a:avLst/>
              <a:gdLst/>
              <a:ahLst/>
              <a:cxnLst/>
              <a:rect l="0" t="0" r="0" b="0"/>
              <a:pathLst>
                <a:path w="92060" h="94515">
                  <a:moveTo>
                    <a:pt x="92059" y="8839"/>
                  </a:moveTo>
                  <a:lnTo>
                    <a:pt x="92059" y="8839"/>
                  </a:lnTo>
                  <a:lnTo>
                    <a:pt x="49964" y="0"/>
                  </a:lnTo>
                  <a:lnTo>
                    <a:pt x="34309" y="1618"/>
                  </a:lnTo>
                  <a:lnTo>
                    <a:pt x="28158" y="4025"/>
                  </a:lnTo>
                  <a:lnTo>
                    <a:pt x="9390" y="20897"/>
                  </a:lnTo>
                  <a:lnTo>
                    <a:pt x="2400" y="35835"/>
                  </a:lnTo>
                  <a:lnTo>
                    <a:pt x="0" y="51881"/>
                  </a:lnTo>
                  <a:lnTo>
                    <a:pt x="1284" y="68421"/>
                  </a:lnTo>
                  <a:lnTo>
                    <a:pt x="6088" y="81416"/>
                  </a:lnTo>
                  <a:lnTo>
                    <a:pt x="9345" y="86857"/>
                  </a:lnTo>
                  <a:lnTo>
                    <a:pt x="13634" y="90484"/>
                  </a:lnTo>
                  <a:lnTo>
                    <a:pt x="24042" y="94514"/>
                  </a:lnTo>
                  <a:lnTo>
                    <a:pt x="37605" y="92543"/>
                  </a:lnTo>
                  <a:lnTo>
                    <a:pt x="51629" y="86257"/>
                  </a:lnTo>
                  <a:lnTo>
                    <a:pt x="62566" y="76408"/>
                  </a:lnTo>
                  <a:lnTo>
                    <a:pt x="73286" y="52221"/>
                  </a:lnTo>
                  <a:lnTo>
                    <a:pt x="85709" y="2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72">
              <a:extLst>
                <a:ext uri="{FF2B5EF4-FFF2-40B4-BE49-F238E27FC236}">
                  <a16:creationId xmlns:a16="http://schemas.microsoft.com/office/drawing/2014/main" xmlns="" id="{FDD29F27-63B5-450E-9458-902473D2ED0B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976000" y="4629150"/>
              <a:ext cx="114211" cy="133351"/>
            </a:xfrm>
            <a:custGeom>
              <a:avLst/>
              <a:gdLst/>
              <a:ahLst/>
              <a:cxnLst/>
              <a:rect l="0" t="0" r="0" b="0"/>
              <a:pathLst>
                <a:path w="114211" h="133351">
                  <a:moveTo>
                    <a:pt x="12550" y="0"/>
                  </a:moveTo>
                  <a:lnTo>
                    <a:pt x="12550" y="0"/>
                  </a:lnTo>
                  <a:lnTo>
                    <a:pt x="9179" y="3371"/>
                  </a:lnTo>
                  <a:lnTo>
                    <a:pt x="9405" y="10670"/>
                  </a:lnTo>
                  <a:lnTo>
                    <a:pt x="11928" y="32603"/>
                  </a:lnTo>
                  <a:lnTo>
                    <a:pt x="187" y="78367"/>
                  </a:lnTo>
                  <a:lnTo>
                    <a:pt x="75" y="78350"/>
                  </a:lnTo>
                  <a:lnTo>
                    <a:pt x="0" y="77634"/>
                  </a:lnTo>
                  <a:lnTo>
                    <a:pt x="38127" y="39427"/>
                  </a:lnTo>
                  <a:lnTo>
                    <a:pt x="75038" y="16725"/>
                  </a:lnTo>
                  <a:lnTo>
                    <a:pt x="83843" y="13267"/>
                  </a:lnTo>
                  <a:lnTo>
                    <a:pt x="91123" y="12372"/>
                  </a:lnTo>
                  <a:lnTo>
                    <a:pt x="102974" y="15141"/>
                  </a:lnTo>
                  <a:lnTo>
                    <a:pt x="111064" y="22957"/>
                  </a:lnTo>
                  <a:lnTo>
                    <a:pt x="114210" y="28005"/>
                  </a:lnTo>
                  <a:lnTo>
                    <a:pt x="113942" y="44902"/>
                  </a:lnTo>
                  <a:lnTo>
                    <a:pt x="107708" y="66523"/>
                  </a:lnTo>
                  <a:lnTo>
                    <a:pt x="88331" y="100379"/>
                  </a:lnTo>
                  <a:lnTo>
                    <a:pt x="570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28">
            <a:extLst>
              <a:ext uri="{FF2B5EF4-FFF2-40B4-BE49-F238E27FC236}">
                <a16:creationId xmlns:a16="http://schemas.microsoft.com/office/drawing/2014/main" xmlns="" id="{0BB69EFD-0EB2-4E30-AFA0-2FCCE28679B2}"/>
              </a:ext>
            </a:extLst>
          </p:cNvPr>
          <p:cNvGrpSpPr/>
          <p:nvPr/>
        </p:nvGrpSpPr>
        <p:grpSpPr>
          <a:xfrm>
            <a:off x="7475715" y="5167075"/>
            <a:ext cx="735886" cy="485080"/>
            <a:chOff x="7475715" y="5167075"/>
            <a:chExt cx="735886" cy="485080"/>
          </a:xfrm>
        </p:grpSpPr>
        <p:sp>
          <p:nvSpPr>
            <p:cNvPr id="197" name="SMARTInkShape-173">
              <a:extLst>
                <a:ext uri="{FF2B5EF4-FFF2-40B4-BE49-F238E27FC236}">
                  <a16:creationId xmlns:a16="http://schemas.microsoft.com/office/drawing/2014/main" xmlns="" id="{10DDE59E-3BF0-4A8C-9B9B-FA20B7EE166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558287" y="5167075"/>
              <a:ext cx="61714" cy="325676"/>
            </a:xfrm>
            <a:custGeom>
              <a:avLst/>
              <a:gdLst/>
              <a:ahLst/>
              <a:cxnLst/>
              <a:rect l="0" t="0" r="0" b="0"/>
              <a:pathLst>
                <a:path w="61714" h="325676">
                  <a:moveTo>
                    <a:pt x="61713" y="58975"/>
                  </a:moveTo>
                  <a:lnTo>
                    <a:pt x="61713" y="58975"/>
                  </a:lnTo>
                  <a:lnTo>
                    <a:pt x="61007" y="20597"/>
                  </a:lnTo>
                  <a:lnTo>
                    <a:pt x="58342" y="11109"/>
                  </a:lnTo>
                  <a:lnTo>
                    <a:pt x="52924" y="4070"/>
                  </a:lnTo>
                  <a:lnTo>
                    <a:pt x="49504" y="1205"/>
                  </a:lnTo>
                  <a:lnTo>
                    <a:pt x="45812" y="0"/>
                  </a:lnTo>
                  <a:lnTo>
                    <a:pt x="37947" y="544"/>
                  </a:lnTo>
                  <a:lnTo>
                    <a:pt x="29748" y="6900"/>
                  </a:lnTo>
                  <a:lnTo>
                    <a:pt x="21401" y="18897"/>
                  </a:lnTo>
                  <a:lnTo>
                    <a:pt x="6426" y="62974"/>
                  </a:lnTo>
                  <a:lnTo>
                    <a:pt x="646" y="106491"/>
                  </a:lnTo>
                  <a:lnTo>
                    <a:pt x="0" y="138655"/>
                  </a:lnTo>
                  <a:lnTo>
                    <a:pt x="2065" y="171764"/>
                  </a:lnTo>
                  <a:lnTo>
                    <a:pt x="5333" y="205294"/>
                  </a:lnTo>
                  <a:lnTo>
                    <a:pt x="11142" y="252141"/>
                  </a:lnTo>
                  <a:lnTo>
                    <a:pt x="13567" y="289070"/>
                  </a:lnTo>
                  <a:lnTo>
                    <a:pt x="10913" y="325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74">
              <a:extLst>
                <a:ext uri="{FF2B5EF4-FFF2-40B4-BE49-F238E27FC236}">
                  <a16:creationId xmlns:a16="http://schemas.microsoft.com/office/drawing/2014/main" xmlns="" id="{47BB1E12-706E-4AD3-A9FD-0697C671B53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475715" y="5365750"/>
              <a:ext cx="188736" cy="31751"/>
            </a:xfrm>
            <a:custGeom>
              <a:avLst/>
              <a:gdLst/>
              <a:ahLst/>
              <a:cxnLst/>
              <a:rect l="0" t="0" r="0" b="0"/>
              <a:pathLst>
                <a:path w="1887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4193" y="28379"/>
                  </a:lnTo>
                  <a:lnTo>
                    <a:pt x="2207" y="26681"/>
                  </a:lnTo>
                  <a:lnTo>
                    <a:pt x="0" y="22912"/>
                  </a:lnTo>
                  <a:lnTo>
                    <a:pt x="822" y="20919"/>
                  </a:lnTo>
                  <a:lnTo>
                    <a:pt x="5500" y="16823"/>
                  </a:lnTo>
                  <a:lnTo>
                    <a:pt x="51829" y="8444"/>
                  </a:lnTo>
                  <a:lnTo>
                    <a:pt x="87906" y="4224"/>
                  </a:lnTo>
                  <a:lnTo>
                    <a:pt x="127460" y="1877"/>
                  </a:lnTo>
                  <a:lnTo>
                    <a:pt x="188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75">
              <a:extLst>
                <a:ext uri="{FF2B5EF4-FFF2-40B4-BE49-F238E27FC236}">
                  <a16:creationId xmlns:a16="http://schemas.microsoft.com/office/drawing/2014/main" xmlns="" id="{A1C58F3A-8033-4D63-AA27-B09669D29C8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670800" y="5437128"/>
              <a:ext cx="93790" cy="215027"/>
            </a:xfrm>
            <a:custGeom>
              <a:avLst/>
              <a:gdLst/>
              <a:ahLst/>
              <a:cxnLst/>
              <a:rect l="0" t="0" r="0" b="0"/>
              <a:pathLst>
                <a:path w="93790" h="215027">
                  <a:moveTo>
                    <a:pt x="19050" y="61972"/>
                  </a:moveTo>
                  <a:lnTo>
                    <a:pt x="19050" y="61972"/>
                  </a:lnTo>
                  <a:lnTo>
                    <a:pt x="19049" y="104035"/>
                  </a:lnTo>
                  <a:lnTo>
                    <a:pt x="22708" y="142195"/>
                  </a:lnTo>
                  <a:lnTo>
                    <a:pt x="19982" y="186004"/>
                  </a:lnTo>
                  <a:lnTo>
                    <a:pt x="19132" y="215026"/>
                  </a:lnTo>
                  <a:lnTo>
                    <a:pt x="15908" y="171081"/>
                  </a:lnTo>
                  <a:lnTo>
                    <a:pt x="18119" y="134752"/>
                  </a:lnTo>
                  <a:lnTo>
                    <a:pt x="20656" y="94591"/>
                  </a:lnTo>
                  <a:lnTo>
                    <a:pt x="24463" y="49835"/>
                  </a:lnTo>
                  <a:lnTo>
                    <a:pt x="25920" y="20299"/>
                  </a:lnTo>
                  <a:lnTo>
                    <a:pt x="28688" y="12171"/>
                  </a:lnTo>
                  <a:lnTo>
                    <a:pt x="34151" y="6207"/>
                  </a:lnTo>
                  <a:lnTo>
                    <a:pt x="37585" y="3629"/>
                  </a:lnTo>
                  <a:lnTo>
                    <a:pt x="47043" y="764"/>
                  </a:lnTo>
                  <a:lnTo>
                    <a:pt x="52529" y="0"/>
                  </a:lnTo>
                  <a:lnTo>
                    <a:pt x="64267" y="2914"/>
                  </a:lnTo>
                  <a:lnTo>
                    <a:pt x="70362" y="5667"/>
                  </a:lnTo>
                  <a:lnTo>
                    <a:pt x="79015" y="14369"/>
                  </a:lnTo>
                  <a:lnTo>
                    <a:pt x="90318" y="33833"/>
                  </a:lnTo>
                  <a:lnTo>
                    <a:pt x="93789" y="50342"/>
                  </a:lnTo>
                  <a:lnTo>
                    <a:pt x="91446" y="65268"/>
                  </a:lnTo>
                  <a:lnTo>
                    <a:pt x="82506" y="74255"/>
                  </a:lnTo>
                  <a:lnTo>
                    <a:pt x="50398" y="91523"/>
                  </a:lnTo>
                  <a:lnTo>
                    <a:pt x="27163" y="97539"/>
                  </a:lnTo>
                  <a:lnTo>
                    <a:pt x="15365" y="97065"/>
                  </a:lnTo>
                  <a:lnTo>
                    <a:pt x="0" y="93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76">
              <a:extLst>
                <a:ext uri="{FF2B5EF4-FFF2-40B4-BE49-F238E27FC236}">
                  <a16:creationId xmlns:a16="http://schemas.microsoft.com/office/drawing/2014/main" xmlns="" id="{A81B9FC5-EB07-4843-BB27-858CB4A7CA4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863362" y="5189094"/>
              <a:ext cx="93189" cy="246507"/>
            </a:xfrm>
            <a:custGeom>
              <a:avLst/>
              <a:gdLst/>
              <a:ahLst/>
              <a:cxnLst/>
              <a:rect l="0" t="0" r="0" b="0"/>
              <a:pathLst>
                <a:path w="93189" h="246507">
                  <a:moveTo>
                    <a:pt x="93188" y="11556"/>
                  </a:moveTo>
                  <a:lnTo>
                    <a:pt x="93188" y="11556"/>
                  </a:lnTo>
                  <a:lnTo>
                    <a:pt x="84349" y="2717"/>
                  </a:lnTo>
                  <a:lnTo>
                    <a:pt x="78441" y="572"/>
                  </a:lnTo>
                  <a:lnTo>
                    <a:pt x="74891" y="0"/>
                  </a:lnTo>
                  <a:lnTo>
                    <a:pt x="65301" y="6890"/>
                  </a:lnTo>
                  <a:lnTo>
                    <a:pt x="38525" y="41052"/>
                  </a:lnTo>
                  <a:lnTo>
                    <a:pt x="17724" y="83011"/>
                  </a:lnTo>
                  <a:lnTo>
                    <a:pt x="8378" y="116691"/>
                  </a:lnTo>
                  <a:lnTo>
                    <a:pt x="2578" y="150711"/>
                  </a:lnTo>
                  <a:lnTo>
                    <a:pt x="0" y="179941"/>
                  </a:lnTo>
                  <a:lnTo>
                    <a:pt x="6380" y="205162"/>
                  </a:lnTo>
                  <a:lnTo>
                    <a:pt x="12032" y="216826"/>
                  </a:lnTo>
                  <a:lnTo>
                    <a:pt x="27721" y="231669"/>
                  </a:lnTo>
                  <a:lnTo>
                    <a:pt x="55088" y="24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77">
              <a:extLst>
                <a:ext uri="{FF2B5EF4-FFF2-40B4-BE49-F238E27FC236}">
                  <a16:creationId xmlns:a16="http://schemas.microsoft.com/office/drawing/2014/main" xmlns="" id="{F2117842-903B-4A08-9878-66A0C501721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001000" y="5207000"/>
              <a:ext cx="210601" cy="330201"/>
            </a:xfrm>
            <a:custGeom>
              <a:avLst/>
              <a:gdLst/>
              <a:ahLst/>
              <a:cxnLst/>
              <a:rect l="0" t="0" r="0" b="0"/>
              <a:pathLst>
                <a:path w="210601" h="330201">
                  <a:moveTo>
                    <a:pt x="133350" y="0"/>
                  </a:moveTo>
                  <a:lnTo>
                    <a:pt x="133350" y="0"/>
                  </a:lnTo>
                  <a:lnTo>
                    <a:pt x="163236" y="12209"/>
                  </a:lnTo>
                  <a:lnTo>
                    <a:pt x="190340" y="37249"/>
                  </a:lnTo>
                  <a:lnTo>
                    <a:pt x="210600" y="81592"/>
                  </a:lnTo>
                  <a:lnTo>
                    <a:pt x="209546" y="120459"/>
                  </a:lnTo>
                  <a:lnTo>
                    <a:pt x="205313" y="141690"/>
                  </a:lnTo>
                  <a:lnTo>
                    <a:pt x="181797" y="185975"/>
                  </a:lnTo>
                  <a:lnTo>
                    <a:pt x="140066" y="232233"/>
                  </a:lnTo>
                  <a:lnTo>
                    <a:pt x="108193" y="256422"/>
                  </a:lnTo>
                  <a:lnTo>
                    <a:pt x="72129" y="281014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29">
            <a:extLst>
              <a:ext uri="{FF2B5EF4-FFF2-40B4-BE49-F238E27FC236}">
                <a16:creationId xmlns:a16="http://schemas.microsoft.com/office/drawing/2014/main" xmlns="" id="{CE7C4573-5BCD-4C0F-BDEB-F078362150BD}"/>
              </a:ext>
            </a:extLst>
          </p:cNvPr>
          <p:cNvGrpSpPr/>
          <p:nvPr/>
        </p:nvGrpSpPr>
        <p:grpSpPr>
          <a:xfrm>
            <a:off x="6408294" y="6003990"/>
            <a:ext cx="348413" cy="161861"/>
            <a:chOff x="6408294" y="6003990"/>
            <a:chExt cx="348413" cy="161861"/>
          </a:xfrm>
        </p:grpSpPr>
        <p:sp>
          <p:nvSpPr>
            <p:cNvPr id="203" name="SMARTInkShape-178">
              <a:extLst>
                <a:ext uri="{FF2B5EF4-FFF2-40B4-BE49-F238E27FC236}">
                  <a16:creationId xmlns:a16="http://schemas.microsoft.com/office/drawing/2014/main" xmlns="" id="{444F7F86-A1C6-4253-A021-FD0CA38D6FD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408294" y="6064250"/>
              <a:ext cx="335407" cy="12202"/>
            </a:xfrm>
            <a:custGeom>
              <a:avLst/>
              <a:gdLst/>
              <a:ahLst/>
              <a:cxnLst/>
              <a:rect l="0" t="0" r="0" b="0"/>
              <a:pathLst>
                <a:path w="335407" h="12202">
                  <a:moveTo>
                    <a:pt x="11556" y="6350"/>
                  </a:moveTo>
                  <a:lnTo>
                    <a:pt x="11556" y="6350"/>
                  </a:lnTo>
                  <a:lnTo>
                    <a:pt x="8185" y="6349"/>
                  </a:lnTo>
                  <a:lnTo>
                    <a:pt x="4649" y="4468"/>
                  </a:lnTo>
                  <a:lnTo>
                    <a:pt x="0" y="883"/>
                  </a:lnTo>
                  <a:lnTo>
                    <a:pt x="26746" y="8916"/>
                  </a:lnTo>
                  <a:lnTo>
                    <a:pt x="72110" y="11578"/>
                  </a:lnTo>
                  <a:lnTo>
                    <a:pt x="113963" y="12201"/>
                  </a:lnTo>
                  <a:lnTo>
                    <a:pt x="161493" y="11773"/>
                  </a:lnTo>
                  <a:lnTo>
                    <a:pt x="187008" y="10670"/>
                  </a:lnTo>
                  <a:lnTo>
                    <a:pt x="213190" y="9229"/>
                  </a:lnTo>
                  <a:lnTo>
                    <a:pt x="257334" y="5748"/>
                  </a:lnTo>
                  <a:lnTo>
                    <a:pt x="304513" y="1703"/>
                  </a:lnTo>
                  <a:lnTo>
                    <a:pt x="335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79">
              <a:extLst>
                <a:ext uri="{FF2B5EF4-FFF2-40B4-BE49-F238E27FC236}">
                  <a16:creationId xmlns:a16="http://schemas.microsoft.com/office/drawing/2014/main" xmlns="" id="{2A2D93F7-47F2-483B-B8D2-20EBC4ED2C6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642099" y="6003990"/>
              <a:ext cx="114608" cy="161861"/>
            </a:xfrm>
            <a:custGeom>
              <a:avLst/>
              <a:gdLst/>
              <a:ahLst/>
              <a:cxnLst/>
              <a:rect l="0" t="0" r="0" b="0"/>
              <a:pathLst>
                <a:path w="114608" h="161861">
                  <a:moveTo>
                    <a:pt x="1" y="9460"/>
                  </a:moveTo>
                  <a:lnTo>
                    <a:pt x="1" y="9460"/>
                  </a:lnTo>
                  <a:lnTo>
                    <a:pt x="0" y="6089"/>
                  </a:lnTo>
                  <a:lnTo>
                    <a:pt x="1412" y="5096"/>
                  </a:lnTo>
                  <a:lnTo>
                    <a:pt x="27790" y="0"/>
                  </a:lnTo>
                  <a:lnTo>
                    <a:pt x="56369" y="1091"/>
                  </a:lnTo>
                  <a:lnTo>
                    <a:pt x="73031" y="7857"/>
                  </a:lnTo>
                  <a:lnTo>
                    <a:pt x="80438" y="12625"/>
                  </a:lnTo>
                  <a:lnTo>
                    <a:pt x="92430" y="29211"/>
                  </a:lnTo>
                  <a:lnTo>
                    <a:pt x="111628" y="74353"/>
                  </a:lnTo>
                  <a:lnTo>
                    <a:pt x="114607" y="108101"/>
                  </a:lnTo>
                  <a:lnTo>
                    <a:pt x="106911" y="127854"/>
                  </a:lnTo>
                  <a:lnTo>
                    <a:pt x="94788" y="143924"/>
                  </a:lnTo>
                  <a:lnTo>
                    <a:pt x="82346" y="153418"/>
                  </a:lnTo>
                  <a:lnTo>
                    <a:pt x="57151" y="161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30">
            <a:extLst>
              <a:ext uri="{FF2B5EF4-FFF2-40B4-BE49-F238E27FC236}">
                <a16:creationId xmlns:a16="http://schemas.microsoft.com/office/drawing/2014/main" xmlns="" id="{7995F6E6-5F78-4174-9C78-D19C0CEB3168}"/>
              </a:ext>
            </a:extLst>
          </p:cNvPr>
          <p:cNvGrpSpPr/>
          <p:nvPr/>
        </p:nvGrpSpPr>
        <p:grpSpPr>
          <a:xfrm>
            <a:off x="6997700" y="5943600"/>
            <a:ext cx="420478" cy="360055"/>
            <a:chOff x="6997700" y="5943600"/>
            <a:chExt cx="420478" cy="360055"/>
          </a:xfrm>
        </p:grpSpPr>
        <p:sp>
          <p:nvSpPr>
            <p:cNvPr id="206" name="SMARTInkShape-180">
              <a:extLst>
                <a:ext uri="{FF2B5EF4-FFF2-40B4-BE49-F238E27FC236}">
                  <a16:creationId xmlns:a16="http://schemas.microsoft.com/office/drawing/2014/main" xmlns="" id="{79922153-8289-4FEF-AB60-78DE353FBB6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080838" y="5975350"/>
              <a:ext cx="5763" cy="203201"/>
            </a:xfrm>
            <a:custGeom>
              <a:avLst/>
              <a:gdLst/>
              <a:ahLst/>
              <a:cxnLst/>
              <a:rect l="0" t="0" r="0" b="0"/>
              <a:pathLst>
                <a:path w="5763" h="203201">
                  <a:moveTo>
                    <a:pt x="5762" y="0"/>
                  </a:moveTo>
                  <a:lnTo>
                    <a:pt x="5762" y="0"/>
                  </a:lnTo>
                  <a:lnTo>
                    <a:pt x="2391" y="39999"/>
                  </a:lnTo>
                  <a:lnTo>
                    <a:pt x="736" y="71870"/>
                  </a:lnTo>
                  <a:lnTo>
                    <a:pt x="0" y="107436"/>
                  </a:lnTo>
                  <a:lnTo>
                    <a:pt x="292" y="153110"/>
                  </a:lnTo>
                  <a:lnTo>
                    <a:pt x="5762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81">
              <a:extLst>
                <a:ext uri="{FF2B5EF4-FFF2-40B4-BE49-F238E27FC236}">
                  <a16:creationId xmlns:a16="http://schemas.microsoft.com/office/drawing/2014/main" xmlns="" id="{E4C246F8-8E1F-427B-AB7C-9B39639C935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997700" y="5943600"/>
              <a:ext cx="196851" cy="57151"/>
            </a:xfrm>
            <a:custGeom>
              <a:avLst/>
              <a:gdLst/>
              <a:ahLst/>
              <a:cxnLst/>
              <a:rect l="0" t="0" r="0" b="0"/>
              <a:pathLst>
                <a:path w="196851" h="57151">
                  <a:moveTo>
                    <a:pt x="0" y="57150"/>
                  </a:moveTo>
                  <a:lnTo>
                    <a:pt x="0" y="57150"/>
                  </a:lnTo>
                  <a:lnTo>
                    <a:pt x="3370" y="50408"/>
                  </a:lnTo>
                  <a:lnTo>
                    <a:pt x="15580" y="39474"/>
                  </a:lnTo>
                  <a:lnTo>
                    <a:pt x="55288" y="23136"/>
                  </a:lnTo>
                  <a:lnTo>
                    <a:pt x="99245" y="11245"/>
                  </a:lnTo>
                  <a:lnTo>
                    <a:pt x="143157" y="3645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82">
              <a:extLst>
                <a:ext uri="{FF2B5EF4-FFF2-40B4-BE49-F238E27FC236}">
                  <a16:creationId xmlns:a16="http://schemas.microsoft.com/office/drawing/2014/main" xmlns="" id="{B92C3538-0AD9-40D4-ACB8-F03A6132A49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175499" y="6070600"/>
              <a:ext cx="114302" cy="105530"/>
            </a:xfrm>
            <a:custGeom>
              <a:avLst/>
              <a:gdLst/>
              <a:ahLst/>
              <a:cxnLst/>
              <a:rect l="0" t="0" r="0" b="0"/>
              <a:pathLst>
                <a:path w="114302" h="105530">
                  <a:moveTo>
                    <a:pt x="1" y="12700"/>
                  </a:moveTo>
                  <a:lnTo>
                    <a:pt x="1" y="12700"/>
                  </a:lnTo>
                  <a:lnTo>
                    <a:pt x="0" y="18167"/>
                  </a:lnTo>
                  <a:lnTo>
                    <a:pt x="29854" y="7471"/>
                  </a:lnTo>
                  <a:lnTo>
                    <a:pt x="40081" y="10612"/>
                  </a:lnTo>
                  <a:lnTo>
                    <a:pt x="45771" y="13424"/>
                  </a:lnTo>
                  <a:lnTo>
                    <a:pt x="55857" y="24076"/>
                  </a:lnTo>
                  <a:lnTo>
                    <a:pt x="60521" y="30867"/>
                  </a:lnTo>
                  <a:lnTo>
                    <a:pt x="67087" y="57281"/>
                  </a:lnTo>
                  <a:lnTo>
                    <a:pt x="65661" y="84078"/>
                  </a:lnTo>
                  <a:lnTo>
                    <a:pt x="60699" y="95694"/>
                  </a:lnTo>
                  <a:lnTo>
                    <a:pt x="57399" y="99780"/>
                  </a:lnTo>
                  <a:lnTo>
                    <a:pt x="49970" y="104318"/>
                  </a:lnTo>
                  <a:lnTo>
                    <a:pt x="46014" y="105529"/>
                  </a:lnTo>
                  <a:lnTo>
                    <a:pt x="43376" y="104219"/>
                  </a:lnTo>
                  <a:lnTo>
                    <a:pt x="41617" y="101229"/>
                  </a:lnTo>
                  <a:lnTo>
                    <a:pt x="40444" y="97120"/>
                  </a:lnTo>
                  <a:lnTo>
                    <a:pt x="45537" y="71110"/>
                  </a:lnTo>
                  <a:lnTo>
                    <a:pt x="69467" y="39963"/>
                  </a:lnTo>
                  <a:lnTo>
                    <a:pt x="1143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83">
              <a:extLst>
                <a:ext uri="{FF2B5EF4-FFF2-40B4-BE49-F238E27FC236}">
                  <a16:creationId xmlns:a16="http://schemas.microsoft.com/office/drawing/2014/main" xmlns="" id="{EE52D8EB-3A5D-470B-9B91-8B05C248265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312447" y="6070600"/>
              <a:ext cx="105731" cy="233055"/>
            </a:xfrm>
            <a:custGeom>
              <a:avLst/>
              <a:gdLst/>
              <a:ahLst/>
              <a:cxnLst/>
              <a:rect l="0" t="0" r="0" b="0"/>
              <a:pathLst>
                <a:path w="105731" h="233055">
                  <a:moveTo>
                    <a:pt x="9103" y="0"/>
                  </a:moveTo>
                  <a:lnTo>
                    <a:pt x="9103" y="0"/>
                  </a:lnTo>
                  <a:lnTo>
                    <a:pt x="5732" y="3371"/>
                  </a:lnTo>
                  <a:lnTo>
                    <a:pt x="264" y="15580"/>
                  </a:lnTo>
                  <a:lnTo>
                    <a:pt x="0" y="26680"/>
                  </a:lnTo>
                  <a:lnTo>
                    <a:pt x="2209" y="51053"/>
                  </a:lnTo>
                  <a:lnTo>
                    <a:pt x="4506" y="55908"/>
                  </a:lnTo>
                  <a:lnTo>
                    <a:pt x="12705" y="63183"/>
                  </a:lnTo>
                  <a:lnTo>
                    <a:pt x="17148" y="64700"/>
                  </a:lnTo>
                  <a:lnTo>
                    <a:pt x="25848" y="64503"/>
                  </a:lnTo>
                  <a:lnTo>
                    <a:pt x="36301" y="56420"/>
                  </a:lnTo>
                  <a:lnTo>
                    <a:pt x="72316" y="10561"/>
                  </a:lnTo>
                  <a:lnTo>
                    <a:pt x="73823" y="7747"/>
                  </a:lnTo>
                  <a:lnTo>
                    <a:pt x="74122" y="6575"/>
                  </a:lnTo>
                  <a:lnTo>
                    <a:pt x="73616" y="6500"/>
                  </a:lnTo>
                  <a:lnTo>
                    <a:pt x="73508" y="28068"/>
                  </a:lnTo>
                  <a:lnTo>
                    <a:pt x="81431" y="71632"/>
                  </a:lnTo>
                  <a:lnTo>
                    <a:pt x="92387" y="108478"/>
                  </a:lnTo>
                  <a:lnTo>
                    <a:pt x="102689" y="146207"/>
                  </a:lnTo>
                  <a:lnTo>
                    <a:pt x="105730" y="171520"/>
                  </a:lnTo>
                  <a:lnTo>
                    <a:pt x="102378" y="196880"/>
                  </a:lnTo>
                  <a:lnTo>
                    <a:pt x="94303" y="216619"/>
                  </a:lnTo>
                  <a:lnTo>
                    <a:pt x="89186" y="224846"/>
                  </a:lnTo>
                  <a:lnTo>
                    <a:pt x="82953" y="229625"/>
                  </a:lnTo>
                  <a:lnTo>
                    <a:pt x="68501" y="233054"/>
                  </a:lnTo>
                  <a:lnTo>
                    <a:pt x="44498" y="227647"/>
                  </a:lnTo>
                  <a:lnTo>
                    <a:pt x="39049" y="221614"/>
                  </a:lnTo>
                  <a:lnTo>
                    <a:pt x="28153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31">
            <a:extLst>
              <a:ext uri="{FF2B5EF4-FFF2-40B4-BE49-F238E27FC236}">
                <a16:creationId xmlns:a16="http://schemas.microsoft.com/office/drawing/2014/main" xmlns="" id="{F931703F-0751-4FD1-A2FC-146A36072E96}"/>
              </a:ext>
            </a:extLst>
          </p:cNvPr>
          <p:cNvGrpSpPr/>
          <p:nvPr/>
        </p:nvGrpSpPr>
        <p:grpSpPr>
          <a:xfrm>
            <a:off x="7639050" y="5939015"/>
            <a:ext cx="240952" cy="255919"/>
            <a:chOff x="7639050" y="5939015"/>
            <a:chExt cx="240952" cy="255919"/>
          </a:xfrm>
        </p:grpSpPr>
        <p:sp>
          <p:nvSpPr>
            <p:cNvPr id="211" name="SMARTInkShape-184">
              <a:extLst>
                <a:ext uri="{FF2B5EF4-FFF2-40B4-BE49-F238E27FC236}">
                  <a16:creationId xmlns:a16="http://schemas.microsoft.com/office/drawing/2014/main" xmlns="" id="{2B2918FB-71FC-4BCA-ADEC-600405C43ED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662562" y="5939015"/>
              <a:ext cx="59039" cy="255919"/>
            </a:xfrm>
            <a:custGeom>
              <a:avLst/>
              <a:gdLst/>
              <a:ahLst/>
              <a:cxnLst/>
              <a:rect l="0" t="0" r="0" b="0"/>
              <a:pathLst>
                <a:path w="59039" h="255919">
                  <a:moveTo>
                    <a:pt x="27288" y="10935"/>
                  </a:moveTo>
                  <a:lnTo>
                    <a:pt x="27288" y="10935"/>
                  </a:lnTo>
                  <a:lnTo>
                    <a:pt x="27287" y="0"/>
                  </a:lnTo>
                  <a:lnTo>
                    <a:pt x="21513" y="43101"/>
                  </a:lnTo>
                  <a:lnTo>
                    <a:pt x="15079" y="76972"/>
                  </a:lnTo>
                  <a:lnTo>
                    <a:pt x="9396" y="117426"/>
                  </a:lnTo>
                  <a:lnTo>
                    <a:pt x="4519" y="158453"/>
                  </a:lnTo>
                  <a:lnTo>
                    <a:pt x="0" y="193150"/>
                  </a:lnTo>
                  <a:lnTo>
                    <a:pt x="231" y="233709"/>
                  </a:lnTo>
                  <a:lnTo>
                    <a:pt x="4768" y="254585"/>
                  </a:lnTo>
                  <a:lnTo>
                    <a:pt x="9452" y="255918"/>
                  </a:lnTo>
                  <a:lnTo>
                    <a:pt x="24064" y="251756"/>
                  </a:lnTo>
                  <a:lnTo>
                    <a:pt x="59038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85">
              <a:extLst>
                <a:ext uri="{FF2B5EF4-FFF2-40B4-BE49-F238E27FC236}">
                  <a16:creationId xmlns:a16="http://schemas.microsoft.com/office/drawing/2014/main" xmlns="" id="{58FAA0C1-7BE7-4F46-91C4-8C9236DD007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639050" y="60579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39998" y="9329"/>
                  </a:lnTo>
                  <a:lnTo>
                    <a:pt x="86875" y="3861"/>
                  </a:lnTo>
                  <a:lnTo>
                    <a:pt x="134240" y="114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86">
              <a:extLst>
                <a:ext uri="{FF2B5EF4-FFF2-40B4-BE49-F238E27FC236}">
                  <a16:creationId xmlns:a16="http://schemas.microsoft.com/office/drawing/2014/main" xmlns="" id="{5D38712A-9ACF-4900-ABCD-6F6179C3E09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771864" y="6089650"/>
              <a:ext cx="108138" cy="88571"/>
            </a:xfrm>
            <a:custGeom>
              <a:avLst/>
              <a:gdLst/>
              <a:ahLst/>
              <a:cxnLst/>
              <a:rect l="0" t="0" r="0" b="0"/>
              <a:pathLst>
                <a:path w="108138" h="88571">
                  <a:moveTo>
                    <a:pt x="32286" y="0"/>
                  </a:moveTo>
                  <a:lnTo>
                    <a:pt x="32286" y="0"/>
                  </a:lnTo>
                  <a:lnTo>
                    <a:pt x="14610" y="8839"/>
                  </a:lnTo>
                  <a:lnTo>
                    <a:pt x="2432" y="21669"/>
                  </a:lnTo>
                  <a:lnTo>
                    <a:pt x="389" y="27851"/>
                  </a:lnTo>
                  <a:lnTo>
                    <a:pt x="0" y="42247"/>
                  </a:lnTo>
                  <a:lnTo>
                    <a:pt x="7119" y="66218"/>
                  </a:lnTo>
                  <a:lnTo>
                    <a:pt x="19924" y="79054"/>
                  </a:lnTo>
                  <a:lnTo>
                    <a:pt x="28278" y="84452"/>
                  </a:lnTo>
                  <a:lnTo>
                    <a:pt x="46968" y="88570"/>
                  </a:lnTo>
                  <a:lnTo>
                    <a:pt x="66327" y="87342"/>
                  </a:lnTo>
                  <a:lnTo>
                    <a:pt x="91683" y="78717"/>
                  </a:lnTo>
                  <a:lnTo>
                    <a:pt x="103604" y="71204"/>
                  </a:lnTo>
                  <a:lnTo>
                    <a:pt x="106643" y="66518"/>
                  </a:lnTo>
                  <a:lnTo>
                    <a:pt x="108137" y="55670"/>
                  </a:lnTo>
                  <a:lnTo>
                    <a:pt x="105431" y="50519"/>
                  </a:lnTo>
                  <a:lnTo>
                    <a:pt x="94898" y="41032"/>
                  </a:lnTo>
                  <a:lnTo>
                    <a:pt x="66360" y="31130"/>
                  </a:lnTo>
                  <a:lnTo>
                    <a:pt x="2593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32">
            <a:extLst>
              <a:ext uri="{FF2B5EF4-FFF2-40B4-BE49-F238E27FC236}">
                <a16:creationId xmlns:a16="http://schemas.microsoft.com/office/drawing/2014/main" xmlns="" id="{2B76A3DA-E232-49AB-A0E3-56901310D982}"/>
              </a:ext>
            </a:extLst>
          </p:cNvPr>
          <p:cNvGrpSpPr/>
          <p:nvPr/>
        </p:nvGrpSpPr>
        <p:grpSpPr>
          <a:xfrm>
            <a:off x="8148091" y="5888724"/>
            <a:ext cx="1103860" cy="316549"/>
            <a:chOff x="8148091" y="5888724"/>
            <a:chExt cx="1103860" cy="316549"/>
          </a:xfrm>
        </p:grpSpPr>
        <p:sp>
          <p:nvSpPr>
            <p:cNvPr id="215" name="SMARTInkShape-187">
              <a:extLst>
                <a:ext uri="{FF2B5EF4-FFF2-40B4-BE49-F238E27FC236}">
                  <a16:creationId xmlns:a16="http://schemas.microsoft.com/office/drawing/2014/main" xmlns="" id="{3BBF7589-B813-4275-A612-C07934530DB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148091" y="6067213"/>
              <a:ext cx="164060" cy="116597"/>
            </a:xfrm>
            <a:custGeom>
              <a:avLst/>
              <a:gdLst/>
              <a:ahLst/>
              <a:cxnLst/>
              <a:rect l="0" t="0" r="0" b="0"/>
              <a:pathLst>
                <a:path w="164060" h="116597">
                  <a:moveTo>
                    <a:pt x="18009" y="41487"/>
                  </a:moveTo>
                  <a:lnTo>
                    <a:pt x="18009" y="41487"/>
                  </a:lnTo>
                  <a:lnTo>
                    <a:pt x="24750" y="44858"/>
                  </a:lnTo>
                  <a:lnTo>
                    <a:pt x="60072" y="47575"/>
                  </a:lnTo>
                  <a:lnTo>
                    <a:pt x="74098" y="43957"/>
                  </a:lnTo>
                  <a:lnTo>
                    <a:pt x="80802" y="41017"/>
                  </a:lnTo>
                  <a:lnTo>
                    <a:pt x="85271" y="36235"/>
                  </a:lnTo>
                  <a:lnTo>
                    <a:pt x="90236" y="23395"/>
                  </a:lnTo>
                  <a:lnTo>
                    <a:pt x="90149" y="17431"/>
                  </a:lnTo>
                  <a:lnTo>
                    <a:pt x="86289" y="7042"/>
                  </a:lnTo>
                  <a:lnTo>
                    <a:pt x="81873" y="3708"/>
                  </a:lnTo>
                  <a:lnTo>
                    <a:pt x="69442" y="0"/>
                  </a:lnTo>
                  <a:lnTo>
                    <a:pt x="43204" y="1286"/>
                  </a:lnTo>
                  <a:lnTo>
                    <a:pt x="25209" y="11861"/>
                  </a:lnTo>
                  <a:lnTo>
                    <a:pt x="9920" y="28320"/>
                  </a:lnTo>
                  <a:lnTo>
                    <a:pt x="773" y="47395"/>
                  </a:lnTo>
                  <a:lnTo>
                    <a:pt x="0" y="67631"/>
                  </a:lnTo>
                  <a:lnTo>
                    <a:pt x="1770" y="77967"/>
                  </a:lnTo>
                  <a:lnTo>
                    <a:pt x="11262" y="95095"/>
                  </a:lnTo>
                  <a:lnTo>
                    <a:pt x="17744" y="102625"/>
                  </a:lnTo>
                  <a:lnTo>
                    <a:pt x="36235" y="112874"/>
                  </a:lnTo>
                  <a:lnTo>
                    <a:pt x="47093" y="116596"/>
                  </a:lnTo>
                  <a:lnTo>
                    <a:pt x="89343" y="115090"/>
                  </a:lnTo>
                  <a:lnTo>
                    <a:pt x="134238" y="102336"/>
                  </a:lnTo>
                  <a:lnTo>
                    <a:pt x="164059" y="92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88">
              <a:extLst>
                <a:ext uri="{FF2B5EF4-FFF2-40B4-BE49-F238E27FC236}">
                  <a16:creationId xmlns:a16="http://schemas.microsoft.com/office/drawing/2014/main" xmlns="" id="{0FA4A34C-5275-499A-B986-891488AF823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346367" y="6054830"/>
              <a:ext cx="41984" cy="150443"/>
            </a:xfrm>
            <a:custGeom>
              <a:avLst/>
              <a:gdLst/>
              <a:ahLst/>
              <a:cxnLst/>
              <a:rect l="0" t="0" r="0" b="0"/>
              <a:pathLst>
                <a:path w="41984" h="150443">
                  <a:moveTo>
                    <a:pt x="41983" y="9420"/>
                  </a:moveTo>
                  <a:lnTo>
                    <a:pt x="41983" y="9420"/>
                  </a:lnTo>
                  <a:lnTo>
                    <a:pt x="36207" y="4350"/>
                  </a:lnTo>
                  <a:lnTo>
                    <a:pt x="29773" y="581"/>
                  </a:lnTo>
                  <a:lnTo>
                    <a:pt x="26082" y="0"/>
                  </a:lnTo>
                  <a:lnTo>
                    <a:pt x="18217" y="1235"/>
                  </a:lnTo>
                  <a:lnTo>
                    <a:pt x="10018" y="7899"/>
                  </a:lnTo>
                  <a:lnTo>
                    <a:pt x="5856" y="12639"/>
                  </a:lnTo>
                  <a:lnTo>
                    <a:pt x="1233" y="23551"/>
                  </a:lnTo>
                  <a:lnTo>
                    <a:pt x="0" y="29423"/>
                  </a:lnTo>
                  <a:lnTo>
                    <a:pt x="2392" y="41594"/>
                  </a:lnTo>
                  <a:lnTo>
                    <a:pt x="8865" y="54058"/>
                  </a:lnTo>
                  <a:lnTo>
                    <a:pt x="32918" y="89016"/>
                  </a:lnTo>
                  <a:lnTo>
                    <a:pt x="39297" y="113516"/>
                  </a:lnTo>
                  <a:lnTo>
                    <a:pt x="37026" y="128357"/>
                  </a:lnTo>
                  <a:lnTo>
                    <a:pt x="34445" y="135277"/>
                  </a:lnTo>
                  <a:lnTo>
                    <a:pt x="25933" y="144849"/>
                  </a:lnTo>
                  <a:lnTo>
                    <a:pt x="16505" y="150044"/>
                  </a:lnTo>
                  <a:lnTo>
                    <a:pt x="13003" y="150442"/>
                  </a:lnTo>
                  <a:lnTo>
                    <a:pt x="3883" y="14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89">
              <a:extLst>
                <a:ext uri="{FF2B5EF4-FFF2-40B4-BE49-F238E27FC236}">
                  <a16:creationId xmlns:a16="http://schemas.microsoft.com/office/drawing/2014/main" xmlns="" id="{F89B0891-79BA-46D9-AB8D-D0BC96E4FF2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498862" y="5924550"/>
              <a:ext cx="60939" cy="248607"/>
            </a:xfrm>
            <a:custGeom>
              <a:avLst/>
              <a:gdLst/>
              <a:ahLst/>
              <a:cxnLst/>
              <a:rect l="0" t="0" r="0" b="0"/>
              <a:pathLst>
                <a:path w="60939" h="248607">
                  <a:moveTo>
                    <a:pt x="41888" y="0"/>
                  </a:moveTo>
                  <a:lnTo>
                    <a:pt x="41888" y="0"/>
                  </a:lnTo>
                  <a:lnTo>
                    <a:pt x="38517" y="3371"/>
                  </a:lnTo>
                  <a:lnTo>
                    <a:pt x="26278" y="50219"/>
                  </a:lnTo>
                  <a:lnTo>
                    <a:pt x="18291" y="89826"/>
                  </a:lnTo>
                  <a:lnTo>
                    <a:pt x="8006" y="135584"/>
                  </a:lnTo>
                  <a:lnTo>
                    <a:pt x="883" y="176580"/>
                  </a:lnTo>
                  <a:lnTo>
                    <a:pt x="0" y="222714"/>
                  </a:lnTo>
                  <a:lnTo>
                    <a:pt x="4547" y="242143"/>
                  </a:lnTo>
                  <a:lnTo>
                    <a:pt x="6411" y="246095"/>
                  </a:lnTo>
                  <a:lnTo>
                    <a:pt x="9065" y="248025"/>
                  </a:lnTo>
                  <a:lnTo>
                    <a:pt x="12244" y="248606"/>
                  </a:lnTo>
                  <a:lnTo>
                    <a:pt x="15776" y="248287"/>
                  </a:lnTo>
                  <a:lnTo>
                    <a:pt x="6093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90">
              <a:extLst>
                <a:ext uri="{FF2B5EF4-FFF2-40B4-BE49-F238E27FC236}">
                  <a16:creationId xmlns:a16="http://schemas.microsoft.com/office/drawing/2014/main" xmlns="" id="{34CFDEF1-CF02-4ED7-BF99-E88D0723719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486291" y="6051550"/>
              <a:ext cx="98910" cy="31751"/>
            </a:xfrm>
            <a:custGeom>
              <a:avLst/>
              <a:gdLst/>
              <a:ahLst/>
              <a:cxnLst/>
              <a:rect l="0" t="0" r="0" b="0"/>
              <a:pathLst>
                <a:path w="9891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8" y="31750"/>
                  </a:lnTo>
                  <a:lnTo>
                    <a:pt x="0" y="31045"/>
                  </a:lnTo>
                  <a:lnTo>
                    <a:pt x="1563" y="28379"/>
                  </a:lnTo>
                  <a:lnTo>
                    <a:pt x="13151" y="22911"/>
                  </a:lnTo>
                  <a:lnTo>
                    <a:pt x="51237" y="14038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91">
              <a:extLst>
                <a:ext uri="{FF2B5EF4-FFF2-40B4-BE49-F238E27FC236}">
                  <a16:creationId xmlns:a16="http://schemas.microsoft.com/office/drawing/2014/main" xmlns="" id="{A010D416-4D46-463B-90E5-45E377867B8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623300" y="60960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92">
              <a:extLst>
                <a:ext uri="{FF2B5EF4-FFF2-40B4-BE49-F238E27FC236}">
                  <a16:creationId xmlns:a16="http://schemas.microsoft.com/office/drawing/2014/main" xmlns="" id="{99A0BAA9-F7E9-4F0F-8206-F51867502BF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657741" y="5988050"/>
              <a:ext cx="3660" cy="19051"/>
            </a:xfrm>
            <a:custGeom>
              <a:avLst/>
              <a:gdLst/>
              <a:ahLst/>
              <a:cxnLst/>
              <a:rect l="0" t="0" r="0" b="0"/>
              <a:pathLst>
                <a:path w="36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8937"/>
                  </a:lnTo>
                  <a:lnTo>
                    <a:pt x="0" y="5958"/>
                  </a:lnTo>
                  <a:lnTo>
                    <a:pt x="514" y="3971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93">
              <a:extLst>
                <a:ext uri="{FF2B5EF4-FFF2-40B4-BE49-F238E27FC236}">
                  <a16:creationId xmlns:a16="http://schemas.microsoft.com/office/drawing/2014/main" xmlns="" id="{DA0DE67A-8B93-43C5-BBEB-AACC12135E7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687167" y="6032500"/>
              <a:ext cx="171084" cy="123661"/>
            </a:xfrm>
            <a:custGeom>
              <a:avLst/>
              <a:gdLst/>
              <a:ahLst/>
              <a:cxnLst/>
              <a:rect l="0" t="0" r="0" b="0"/>
              <a:pathLst>
                <a:path w="171084" h="123661">
                  <a:moveTo>
                    <a:pt x="5983" y="0"/>
                  </a:moveTo>
                  <a:lnTo>
                    <a:pt x="5983" y="0"/>
                  </a:lnTo>
                  <a:lnTo>
                    <a:pt x="2612" y="38724"/>
                  </a:lnTo>
                  <a:lnTo>
                    <a:pt x="4585" y="78152"/>
                  </a:lnTo>
                  <a:lnTo>
                    <a:pt x="3826" y="110086"/>
                  </a:lnTo>
                  <a:lnTo>
                    <a:pt x="461" y="123660"/>
                  </a:lnTo>
                  <a:lnTo>
                    <a:pt x="0" y="119871"/>
                  </a:lnTo>
                  <a:lnTo>
                    <a:pt x="1624" y="103956"/>
                  </a:lnTo>
                  <a:lnTo>
                    <a:pt x="15234" y="63182"/>
                  </a:lnTo>
                  <a:lnTo>
                    <a:pt x="35613" y="35418"/>
                  </a:lnTo>
                  <a:lnTo>
                    <a:pt x="52783" y="20529"/>
                  </a:lnTo>
                  <a:lnTo>
                    <a:pt x="57644" y="18625"/>
                  </a:lnTo>
                  <a:lnTo>
                    <a:pt x="66809" y="18391"/>
                  </a:lnTo>
                  <a:lnTo>
                    <a:pt x="70522" y="20727"/>
                  </a:lnTo>
                  <a:lnTo>
                    <a:pt x="76530" y="28968"/>
                  </a:lnTo>
                  <a:lnTo>
                    <a:pt x="80507" y="45507"/>
                  </a:lnTo>
                  <a:lnTo>
                    <a:pt x="82140" y="75113"/>
                  </a:lnTo>
                  <a:lnTo>
                    <a:pt x="88654" y="60776"/>
                  </a:lnTo>
                  <a:lnTo>
                    <a:pt x="114785" y="31392"/>
                  </a:lnTo>
                  <a:lnTo>
                    <a:pt x="120850" y="27984"/>
                  </a:lnTo>
                  <a:lnTo>
                    <a:pt x="133235" y="26078"/>
                  </a:lnTo>
                  <a:lnTo>
                    <a:pt x="138090" y="27263"/>
                  </a:lnTo>
                  <a:lnTo>
                    <a:pt x="145366" y="32343"/>
                  </a:lnTo>
                  <a:lnTo>
                    <a:pt x="149070" y="43066"/>
                  </a:lnTo>
                  <a:lnTo>
                    <a:pt x="150010" y="57241"/>
                  </a:lnTo>
                  <a:lnTo>
                    <a:pt x="143203" y="100252"/>
                  </a:lnTo>
                  <a:lnTo>
                    <a:pt x="147167" y="110644"/>
                  </a:lnTo>
                  <a:lnTo>
                    <a:pt x="150907" y="113979"/>
                  </a:lnTo>
                  <a:lnTo>
                    <a:pt x="171083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94">
              <a:extLst>
                <a:ext uri="{FF2B5EF4-FFF2-40B4-BE49-F238E27FC236}">
                  <a16:creationId xmlns:a16="http://schemas.microsoft.com/office/drawing/2014/main" xmlns="" id="{9DFB54A0-02F6-41CC-BDC2-D41A7097C67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877493" y="5888724"/>
              <a:ext cx="374458" cy="279805"/>
            </a:xfrm>
            <a:custGeom>
              <a:avLst/>
              <a:gdLst/>
              <a:ahLst/>
              <a:cxnLst/>
              <a:rect l="0" t="0" r="0" b="0"/>
              <a:pathLst>
                <a:path w="374458" h="279805">
                  <a:moveTo>
                    <a:pt x="63307" y="232676"/>
                  </a:moveTo>
                  <a:lnTo>
                    <a:pt x="63307" y="232676"/>
                  </a:lnTo>
                  <a:lnTo>
                    <a:pt x="72727" y="205252"/>
                  </a:lnTo>
                  <a:lnTo>
                    <a:pt x="71491" y="196734"/>
                  </a:lnTo>
                  <a:lnTo>
                    <a:pt x="66709" y="190125"/>
                  </a:lnTo>
                  <a:lnTo>
                    <a:pt x="63458" y="187375"/>
                  </a:lnTo>
                  <a:lnTo>
                    <a:pt x="52320" y="186202"/>
                  </a:lnTo>
                  <a:lnTo>
                    <a:pt x="45400" y="186876"/>
                  </a:lnTo>
                  <a:lnTo>
                    <a:pt x="30183" y="195152"/>
                  </a:lnTo>
                  <a:lnTo>
                    <a:pt x="15425" y="208238"/>
                  </a:lnTo>
                  <a:lnTo>
                    <a:pt x="4160" y="223461"/>
                  </a:lnTo>
                  <a:lnTo>
                    <a:pt x="96" y="235871"/>
                  </a:lnTo>
                  <a:lnTo>
                    <a:pt x="0" y="241156"/>
                  </a:lnTo>
                  <a:lnTo>
                    <a:pt x="1346" y="244680"/>
                  </a:lnTo>
                  <a:lnTo>
                    <a:pt x="3656" y="247028"/>
                  </a:lnTo>
                  <a:lnTo>
                    <a:pt x="6606" y="248594"/>
                  </a:lnTo>
                  <a:lnTo>
                    <a:pt x="15529" y="248453"/>
                  </a:lnTo>
                  <a:lnTo>
                    <a:pt x="58342" y="234678"/>
                  </a:lnTo>
                  <a:lnTo>
                    <a:pt x="59997" y="235422"/>
                  </a:lnTo>
                  <a:lnTo>
                    <a:pt x="81181" y="261239"/>
                  </a:lnTo>
                  <a:lnTo>
                    <a:pt x="91006" y="266067"/>
                  </a:lnTo>
                  <a:lnTo>
                    <a:pt x="96589" y="265520"/>
                  </a:lnTo>
                  <a:lnTo>
                    <a:pt x="108438" y="259268"/>
                  </a:lnTo>
                  <a:lnTo>
                    <a:pt x="130380" y="240476"/>
                  </a:lnTo>
                  <a:lnTo>
                    <a:pt x="158125" y="196809"/>
                  </a:lnTo>
                  <a:lnTo>
                    <a:pt x="180237" y="155352"/>
                  </a:lnTo>
                  <a:lnTo>
                    <a:pt x="202764" y="110821"/>
                  </a:lnTo>
                  <a:lnTo>
                    <a:pt x="222184" y="69862"/>
                  </a:lnTo>
                  <a:lnTo>
                    <a:pt x="242241" y="24588"/>
                  </a:lnTo>
                  <a:lnTo>
                    <a:pt x="250817" y="78"/>
                  </a:lnTo>
                  <a:lnTo>
                    <a:pt x="250403" y="0"/>
                  </a:lnTo>
                  <a:lnTo>
                    <a:pt x="249420" y="1358"/>
                  </a:lnTo>
                  <a:lnTo>
                    <a:pt x="231931" y="45507"/>
                  </a:lnTo>
                  <a:lnTo>
                    <a:pt x="217743" y="81286"/>
                  </a:lnTo>
                  <a:lnTo>
                    <a:pt x="200149" y="122588"/>
                  </a:lnTo>
                  <a:lnTo>
                    <a:pt x="183393" y="164698"/>
                  </a:lnTo>
                  <a:lnTo>
                    <a:pt x="173593" y="202227"/>
                  </a:lnTo>
                  <a:lnTo>
                    <a:pt x="170852" y="244978"/>
                  </a:lnTo>
                  <a:lnTo>
                    <a:pt x="174841" y="263073"/>
                  </a:lnTo>
                  <a:lnTo>
                    <a:pt x="177879" y="269873"/>
                  </a:lnTo>
                  <a:lnTo>
                    <a:pt x="181317" y="274408"/>
                  </a:lnTo>
                  <a:lnTo>
                    <a:pt x="188898" y="279446"/>
                  </a:lnTo>
                  <a:lnTo>
                    <a:pt x="200734" y="279804"/>
                  </a:lnTo>
                  <a:lnTo>
                    <a:pt x="207842" y="278911"/>
                  </a:lnTo>
                  <a:lnTo>
                    <a:pt x="223265" y="270393"/>
                  </a:lnTo>
                  <a:lnTo>
                    <a:pt x="259480" y="233906"/>
                  </a:lnTo>
                  <a:lnTo>
                    <a:pt x="285076" y="195713"/>
                  </a:lnTo>
                  <a:lnTo>
                    <a:pt x="286989" y="186144"/>
                  </a:lnTo>
                  <a:lnTo>
                    <a:pt x="286512" y="182605"/>
                  </a:lnTo>
                  <a:lnTo>
                    <a:pt x="284783" y="180245"/>
                  </a:lnTo>
                  <a:lnTo>
                    <a:pt x="282218" y="178672"/>
                  </a:lnTo>
                  <a:lnTo>
                    <a:pt x="279098" y="177624"/>
                  </a:lnTo>
                  <a:lnTo>
                    <a:pt x="275606" y="179041"/>
                  </a:lnTo>
                  <a:lnTo>
                    <a:pt x="267964" y="186261"/>
                  </a:lnTo>
                  <a:lnTo>
                    <a:pt x="252003" y="225828"/>
                  </a:lnTo>
                  <a:lnTo>
                    <a:pt x="248804" y="238486"/>
                  </a:lnTo>
                  <a:lnTo>
                    <a:pt x="250472" y="242194"/>
                  </a:lnTo>
                  <a:lnTo>
                    <a:pt x="257969" y="250076"/>
                  </a:lnTo>
                  <a:lnTo>
                    <a:pt x="272120" y="254521"/>
                  </a:lnTo>
                  <a:lnTo>
                    <a:pt x="316691" y="254003"/>
                  </a:lnTo>
                  <a:lnTo>
                    <a:pt x="359388" y="243447"/>
                  </a:lnTo>
                  <a:lnTo>
                    <a:pt x="374457" y="239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95">
              <a:extLst>
                <a:ext uri="{FF2B5EF4-FFF2-40B4-BE49-F238E27FC236}">
                  <a16:creationId xmlns:a16="http://schemas.microsoft.com/office/drawing/2014/main" xmlns="" id="{853F96E9-EE72-4C87-A38A-42C43914946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048750" y="5975350"/>
              <a:ext cx="158751" cy="3372"/>
            </a:xfrm>
            <a:custGeom>
              <a:avLst/>
              <a:gdLst/>
              <a:ahLst/>
              <a:cxnLst/>
              <a:rect l="0" t="0" r="0" b="0"/>
              <a:pathLst>
                <a:path w="158751" h="3372">
                  <a:moveTo>
                    <a:pt x="0" y="0"/>
                  </a:moveTo>
                  <a:lnTo>
                    <a:pt x="0" y="0"/>
                  </a:lnTo>
                  <a:lnTo>
                    <a:pt x="46740" y="3371"/>
                  </a:lnTo>
                  <a:lnTo>
                    <a:pt x="87565" y="3145"/>
                  </a:lnTo>
                  <a:lnTo>
                    <a:pt x="127112" y="1397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33">
            <a:extLst>
              <a:ext uri="{FF2B5EF4-FFF2-40B4-BE49-F238E27FC236}">
                <a16:creationId xmlns:a16="http://schemas.microsoft.com/office/drawing/2014/main" xmlns="" id="{FA1CE424-00DA-4957-9642-BEDA30254B73}"/>
              </a:ext>
            </a:extLst>
          </p:cNvPr>
          <p:cNvGrpSpPr/>
          <p:nvPr/>
        </p:nvGrpSpPr>
        <p:grpSpPr>
          <a:xfrm>
            <a:off x="9533999" y="5911850"/>
            <a:ext cx="568852" cy="224708"/>
            <a:chOff x="9533999" y="5911850"/>
            <a:chExt cx="568852" cy="224708"/>
          </a:xfrm>
        </p:grpSpPr>
        <p:sp>
          <p:nvSpPr>
            <p:cNvPr id="225" name="SMARTInkShape-196">
              <a:extLst>
                <a:ext uri="{FF2B5EF4-FFF2-40B4-BE49-F238E27FC236}">
                  <a16:creationId xmlns:a16="http://schemas.microsoft.com/office/drawing/2014/main" xmlns="" id="{EC4DDD1D-9AE4-4141-8941-ACBE7C5C43A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579487" y="5911850"/>
              <a:ext cx="66164" cy="224708"/>
            </a:xfrm>
            <a:custGeom>
              <a:avLst/>
              <a:gdLst/>
              <a:ahLst/>
              <a:cxnLst/>
              <a:rect l="0" t="0" r="0" b="0"/>
              <a:pathLst>
                <a:path w="66164" h="224708">
                  <a:moveTo>
                    <a:pt x="59813" y="0"/>
                  </a:moveTo>
                  <a:lnTo>
                    <a:pt x="59813" y="0"/>
                  </a:lnTo>
                  <a:lnTo>
                    <a:pt x="44233" y="37902"/>
                  </a:lnTo>
                  <a:lnTo>
                    <a:pt x="33132" y="70937"/>
                  </a:lnTo>
                  <a:lnTo>
                    <a:pt x="21143" y="108433"/>
                  </a:lnTo>
                  <a:lnTo>
                    <a:pt x="8760" y="146265"/>
                  </a:lnTo>
                  <a:lnTo>
                    <a:pt x="0" y="193151"/>
                  </a:lnTo>
                  <a:lnTo>
                    <a:pt x="776" y="220370"/>
                  </a:lnTo>
                  <a:lnTo>
                    <a:pt x="4227" y="223819"/>
                  </a:lnTo>
                  <a:lnTo>
                    <a:pt x="9351" y="224707"/>
                  </a:lnTo>
                  <a:lnTo>
                    <a:pt x="15588" y="223889"/>
                  </a:lnTo>
                  <a:lnTo>
                    <a:pt x="41221" y="205880"/>
                  </a:lnTo>
                  <a:lnTo>
                    <a:pt x="53432" y="182284"/>
                  </a:lnTo>
                  <a:lnTo>
                    <a:pt x="66163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97">
              <a:extLst>
                <a:ext uri="{FF2B5EF4-FFF2-40B4-BE49-F238E27FC236}">
                  <a16:creationId xmlns:a16="http://schemas.microsoft.com/office/drawing/2014/main" xmlns="" id="{21B52B93-9220-42B2-B89A-CE9261B4E43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533999" y="5915808"/>
              <a:ext cx="568852" cy="205647"/>
            </a:xfrm>
            <a:custGeom>
              <a:avLst/>
              <a:gdLst/>
              <a:ahLst/>
              <a:cxnLst/>
              <a:rect l="0" t="0" r="0" b="0"/>
              <a:pathLst>
                <a:path w="568852" h="205647">
                  <a:moveTo>
                    <a:pt x="16401" y="91292"/>
                  </a:moveTo>
                  <a:lnTo>
                    <a:pt x="16401" y="91292"/>
                  </a:lnTo>
                  <a:lnTo>
                    <a:pt x="3310" y="96361"/>
                  </a:lnTo>
                  <a:lnTo>
                    <a:pt x="0" y="100131"/>
                  </a:lnTo>
                  <a:lnTo>
                    <a:pt x="1233" y="102124"/>
                  </a:lnTo>
                  <a:lnTo>
                    <a:pt x="8249" y="106219"/>
                  </a:lnTo>
                  <a:lnTo>
                    <a:pt x="34212" y="102378"/>
                  </a:lnTo>
                  <a:lnTo>
                    <a:pt x="75456" y="85561"/>
                  </a:lnTo>
                  <a:lnTo>
                    <a:pt x="107089" y="66873"/>
                  </a:lnTo>
                  <a:lnTo>
                    <a:pt x="152868" y="34433"/>
                  </a:lnTo>
                  <a:lnTo>
                    <a:pt x="191362" y="8123"/>
                  </a:lnTo>
                  <a:lnTo>
                    <a:pt x="202891" y="1978"/>
                  </a:lnTo>
                  <a:lnTo>
                    <a:pt x="211283" y="0"/>
                  </a:lnTo>
                  <a:lnTo>
                    <a:pt x="217583" y="797"/>
                  </a:lnTo>
                  <a:lnTo>
                    <a:pt x="222489" y="3445"/>
                  </a:lnTo>
                  <a:lnTo>
                    <a:pt x="225760" y="9444"/>
                  </a:lnTo>
                  <a:lnTo>
                    <a:pt x="229394" y="27398"/>
                  </a:lnTo>
                  <a:lnTo>
                    <a:pt x="228068" y="68048"/>
                  </a:lnTo>
                  <a:lnTo>
                    <a:pt x="219836" y="109099"/>
                  </a:lnTo>
                  <a:lnTo>
                    <a:pt x="205089" y="148074"/>
                  </a:lnTo>
                  <a:lnTo>
                    <a:pt x="188727" y="192434"/>
                  </a:lnTo>
                  <a:lnTo>
                    <a:pt x="185418" y="198332"/>
                  </a:lnTo>
                  <a:lnTo>
                    <a:pt x="186299" y="196250"/>
                  </a:lnTo>
                  <a:lnTo>
                    <a:pt x="217600" y="157833"/>
                  </a:lnTo>
                  <a:lnTo>
                    <a:pt x="241428" y="140013"/>
                  </a:lnTo>
                  <a:lnTo>
                    <a:pt x="256114" y="135994"/>
                  </a:lnTo>
                  <a:lnTo>
                    <a:pt x="262992" y="135910"/>
                  </a:lnTo>
                  <a:lnTo>
                    <a:pt x="268284" y="137970"/>
                  </a:lnTo>
                  <a:lnTo>
                    <a:pt x="276045" y="145905"/>
                  </a:lnTo>
                  <a:lnTo>
                    <a:pt x="294224" y="180990"/>
                  </a:lnTo>
                  <a:lnTo>
                    <a:pt x="301215" y="187132"/>
                  </a:lnTo>
                  <a:lnTo>
                    <a:pt x="306466" y="187641"/>
                  </a:lnTo>
                  <a:lnTo>
                    <a:pt x="319826" y="184443"/>
                  </a:lnTo>
                  <a:lnTo>
                    <a:pt x="339843" y="174710"/>
                  </a:lnTo>
                  <a:lnTo>
                    <a:pt x="364864" y="149345"/>
                  </a:lnTo>
                  <a:lnTo>
                    <a:pt x="380364" y="126984"/>
                  </a:lnTo>
                  <a:lnTo>
                    <a:pt x="381810" y="123552"/>
                  </a:lnTo>
                  <a:lnTo>
                    <a:pt x="382068" y="121971"/>
                  </a:lnTo>
                  <a:lnTo>
                    <a:pt x="381534" y="121623"/>
                  </a:lnTo>
                  <a:lnTo>
                    <a:pt x="368866" y="129504"/>
                  </a:lnTo>
                  <a:lnTo>
                    <a:pt x="355393" y="144006"/>
                  </a:lnTo>
                  <a:lnTo>
                    <a:pt x="350509" y="157524"/>
                  </a:lnTo>
                  <a:lnTo>
                    <a:pt x="349205" y="165081"/>
                  </a:lnTo>
                  <a:lnTo>
                    <a:pt x="351522" y="179120"/>
                  </a:lnTo>
                  <a:lnTo>
                    <a:pt x="354114" y="185827"/>
                  </a:lnTo>
                  <a:lnTo>
                    <a:pt x="368285" y="197043"/>
                  </a:lnTo>
                  <a:lnTo>
                    <a:pt x="377990" y="202009"/>
                  </a:lnTo>
                  <a:lnTo>
                    <a:pt x="411352" y="205646"/>
                  </a:lnTo>
                  <a:lnTo>
                    <a:pt x="456518" y="204911"/>
                  </a:lnTo>
                  <a:lnTo>
                    <a:pt x="483379" y="203727"/>
                  </a:lnTo>
                  <a:lnTo>
                    <a:pt x="530863" y="201235"/>
                  </a:lnTo>
                  <a:lnTo>
                    <a:pt x="568851" y="199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34">
            <a:extLst>
              <a:ext uri="{FF2B5EF4-FFF2-40B4-BE49-F238E27FC236}">
                <a16:creationId xmlns:a16="http://schemas.microsoft.com/office/drawing/2014/main" xmlns="" id="{065004FF-E704-4CD1-B371-C845B67724A9}"/>
              </a:ext>
            </a:extLst>
          </p:cNvPr>
          <p:cNvGrpSpPr/>
          <p:nvPr/>
        </p:nvGrpSpPr>
        <p:grpSpPr>
          <a:xfrm>
            <a:off x="10086491" y="5846488"/>
            <a:ext cx="1696144" cy="785075"/>
            <a:chOff x="10086491" y="5846488"/>
            <a:chExt cx="1696144" cy="785075"/>
          </a:xfrm>
        </p:grpSpPr>
        <p:sp>
          <p:nvSpPr>
            <p:cNvPr id="228" name="SMARTInkShape-198">
              <a:extLst>
                <a:ext uri="{FF2B5EF4-FFF2-40B4-BE49-F238E27FC236}">
                  <a16:creationId xmlns:a16="http://schemas.microsoft.com/office/drawing/2014/main" xmlns="" id="{1E822902-BAD7-4534-8E88-AD2FD52A00E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374655" y="5846488"/>
              <a:ext cx="148328" cy="321459"/>
            </a:xfrm>
            <a:custGeom>
              <a:avLst/>
              <a:gdLst/>
              <a:ahLst/>
              <a:cxnLst/>
              <a:rect l="0" t="0" r="0" b="0"/>
              <a:pathLst>
                <a:path w="148328" h="321459">
                  <a:moveTo>
                    <a:pt x="121895" y="249512"/>
                  </a:moveTo>
                  <a:lnTo>
                    <a:pt x="121895" y="249512"/>
                  </a:lnTo>
                  <a:lnTo>
                    <a:pt x="107392" y="238668"/>
                  </a:lnTo>
                  <a:lnTo>
                    <a:pt x="93766" y="224191"/>
                  </a:lnTo>
                  <a:lnTo>
                    <a:pt x="82582" y="217562"/>
                  </a:lnTo>
                  <a:lnTo>
                    <a:pt x="70556" y="216027"/>
                  </a:lnTo>
                  <a:lnTo>
                    <a:pt x="64385" y="216605"/>
                  </a:lnTo>
                  <a:lnTo>
                    <a:pt x="38847" y="230903"/>
                  </a:lnTo>
                  <a:lnTo>
                    <a:pt x="15678" y="259756"/>
                  </a:lnTo>
                  <a:lnTo>
                    <a:pt x="2150" y="288374"/>
                  </a:lnTo>
                  <a:lnTo>
                    <a:pt x="0" y="304179"/>
                  </a:lnTo>
                  <a:lnTo>
                    <a:pt x="415" y="311356"/>
                  </a:lnTo>
                  <a:lnTo>
                    <a:pt x="3514" y="316142"/>
                  </a:lnTo>
                  <a:lnTo>
                    <a:pt x="8402" y="319332"/>
                  </a:lnTo>
                  <a:lnTo>
                    <a:pt x="14483" y="321458"/>
                  </a:lnTo>
                  <a:lnTo>
                    <a:pt x="21359" y="320054"/>
                  </a:lnTo>
                  <a:lnTo>
                    <a:pt x="36526" y="310968"/>
                  </a:lnTo>
                  <a:lnTo>
                    <a:pt x="60930" y="283244"/>
                  </a:lnTo>
                  <a:lnTo>
                    <a:pt x="86035" y="238105"/>
                  </a:lnTo>
                  <a:lnTo>
                    <a:pt x="101018" y="195288"/>
                  </a:lnTo>
                  <a:lnTo>
                    <a:pt x="107977" y="171030"/>
                  </a:lnTo>
                  <a:lnTo>
                    <a:pt x="115438" y="145685"/>
                  </a:lnTo>
                  <a:lnTo>
                    <a:pt x="123235" y="119615"/>
                  </a:lnTo>
                  <a:lnTo>
                    <a:pt x="131255" y="93065"/>
                  </a:lnTo>
                  <a:lnTo>
                    <a:pt x="142047" y="52275"/>
                  </a:lnTo>
                  <a:lnTo>
                    <a:pt x="148327" y="13036"/>
                  </a:lnTo>
                  <a:lnTo>
                    <a:pt x="147983" y="5078"/>
                  </a:lnTo>
                  <a:lnTo>
                    <a:pt x="146343" y="1184"/>
                  </a:lnTo>
                  <a:lnTo>
                    <a:pt x="143838" y="0"/>
                  </a:lnTo>
                  <a:lnTo>
                    <a:pt x="140757" y="620"/>
                  </a:lnTo>
                  <a:lnTo>
                    <a:pt x="122937" y="28462"/>
                  </a:lnTo>
                  <a:lnTo>
                    <a:pt x="106524" y="75831"/>
                  </a:lnTo>
                  <a:lnTo>
                    <a:pt x="97190" y="117286"/>
                  </a:lnTo>
                  <a:lnTo>
                    <a:pt x="90454" y="161112"/>
                  </a:lnTo>
                  <a:lnTo>
                    <a:pt x="89812" y="199405"/>
                  </a:lnTo>
                  <a:lnTo>
                    <a:pt x="96788" y="242583"/>
                  </a:lnTo>
                  <a:lnTo>
                    <a:pt x="109195" y="287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99">
              <a:extLst>
                <a:ext uri="{FF2B5EF4-FFF2-40B4-BE49-F238E27FC236}">
                  <a16:creationId xmlns:a16="http://schemas.microsoft.com/office/drawing/2014/main" xmlns="" id="{A5F76F2A-CEFF-43A6-9FE8-849EAAC9248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579100" y="61023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5957" y="3371"/>
                  </a:lnTo>
                  <a:lnTo>
                    <a:pt x="3973" y="6481"/>
                  </a:lnTo>
                  <a:lnTo>
                    <a:pt x="784" y="24798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00">
              <a:extLst>
                <a:ext uri="{FF2B5EF4-FFF2-40B4-BE49-F238E27FC236}">
                  <a16:creationId xmlns:a16="http://schemas.microsoft.com/office/drawing/2014/main" xmlns="" id="{948E51D3-BF05-4E82-99A7-E37FB22C798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610850" y="597169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3658"/>
                  </a:moveTo>
                  <a:lnTo>
                    <a:pt x="6350" y="3658"/>
                  </a:lnTo>
                  <a:lnTo>
                    <a:pt x="2979" y="287"/>
                  </a:lnTo>
                  <a:lnTo>
                    <a:pt x="1986" y="0"/>
                  </a:lnTo>
                  <a:lnTo>
                    <a:pt x="1324" y="513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01">
              <a:extLst>
                <a:ext uri="{FF2B5EF4-FFF2-40B4-BE49-F238E27FC236}">
                  <a16:creationId xmlns:a16="http://schemas.microsoft.com/office/drawing/2014/main" xmlns="" id="{0943DE48-2C2F-44E4-A2A4-D14857154D2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659866" y="6017319"/>
              <a:ext cx="39885" cy="125007"/>
            </a:xfrm>
            <a:custGeom>
              <a:avLst/>
              <a:gdLst/>
              <a:ahLst/>
              <a:cxnLst/>
              <a:rect l="0" t="0" r="0" b="0"/>
              <a:pathLst>
                <a:path w="39885" h="125007">
                  <a:moveTo>
                    <a:pt x="39884" y="15181"/>
                  </a:moveTo>
                  <a:lnTo>
                    <a:pt x="39884" y="15181"/>
                  </a:lnTo>
                  <a:lnTo>
                    <a:pt x="11273" y="876"/>
                  </a:lnTo>
                  <a:lnTo>
                    <a:pt x="7405" y="0"/>
                  </a:lnTo>
                  <a:lnTo>
                    <a:pt x="4120" y="120"/>
                  </a:lnTo>
                  <a:lnTo>
                    <a:pt x="1224" y="907"/>
                  </a:lnTo>
                  <a:lnTo>
                    <a:pt x="0" y="3548"/>
                  </a:lnTo>
                  <a:lnTo>
                    <a:pt x="521" y="12127"/>
                  </a:lnTo>
                  <a:lnTo>
                    <a:pt x="15431" y="41015"/>
                  </a:lnTo>
                  <a:lnTo>
                    <a:pt x="33659" y="68024"/>
                  </a:lnTo>
                  <a:lnTo>
                    <a:pt x="33689" y="98000"/>
                  </a:lnTo>
                  <a:lnTo>
                    <a:pt x="29840" y="108668"/>
                  </a:lnTo>
                  <a:lnTo>
                    <a:pt x="26838" y="113490"/>
                  </a:lnTo>
                  <a:lnTo>
                    <a:pt x="17857" y="120727"/>
                  </a:lnTo>
                  <a:lnTo>
                    <a:pt x="8222" y="124884"/>
                  </a:lnTo>
                  <a:lnTo>
                    <a:pt x="4665" y="125006"/>
                  </a:lnTo>
                  <a:lnTo>
                    <a:pt x="1588" y="124381"/>
                  </a:lnTo>
                  <a:lnTo>
                    <a:pt x="242" y="121847"/>
                  </a:lnTo>
                  <a:lnTo>
                    <a:pt x="1784" y="104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02">
              <a:extLst>
                <a:ext uri="{FF2B5EF4-FFF2-40B4-BE49-F238E27FC236}">
                  <a16:creationId xmlns:a16="http://schemas.microsoft.com/office/drawing/2014/main" xmlns="" id="{7D652407-15FF-4F56-AE03-4FEB84A8A95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806740" y="5881865"/>
              <a:ext cx="64461" cy="258586"/>
            </a:xfrm>
            <a:custGeom>
              <a:avLst/>
              <a:gdLst/>
              <a:ahLst/>
              <a:cxnLst/>
              <a:rect l="0" t="0" r="0" b="0"/>
              <a:pathLst>
                <a:path w="64461" h="258586">
                  <a:moveTo>
                    <a:pt x="64460" y="10935"/>
                  </a:moveTo>
                  <a:lnTo>
                    <a:pt x="64460" y="10935"/>
                  </a:lnTo>
                  <a:lnTo>
                    <a:pt x="58992" y="0"/>
                  </a:lnTo>
                  <a:lnTo>
                    <a:pt x="58698" y="823"/>
                  </a:lnTo>
                  <a:lnTo>
                    <a:pt x="54816" y="39663"/>
                  </a:lnTo>
                  <a:lnTo>
                    <a:pt x="49355" y="74268"/>
                  </a:lnTo>
                  <a:lnTo>
                    <a:pt x="40813" y="111755"/>
                  </a:lnTo>
                  <a:lnTo>
                    <a:pt x="27609" y="147231"/>
                  </a:lnTo>
                  <a:lnTo>
                    <a:pt x="16096" y="179931"/>
                  </a:lnTo>
                  <a:lnTo>
                    <a:pt x="3563" y="222345"/>
                  </a:lnTo>
                  <a:lnTo>
                    <a:pt x="0" y="243183"/>
                  </a:lnTo>
                  <a:lnTo>
                    <a:pt x="1026" y="249728"/>
                  </a:lnTo>
                  <a:lnTo>
                    <a:pt x="3121" y="254798"/>
                  </a:lnTo>
                  <a:lnTo>
                    <a:pt x="8045" y="257471"/>
                  </a:lnTo>
                  <a:lnTo>
                    <a:pt x="39060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03">
              <a:extLst>
                <a:ext uri="{FF2B5EF4-FFF2-40B4-BE49-F238E27FC236}">
                  <a16:creationId xmlns:a16="http://schemas.microsoft.com/office/drawing/2014/main" xmlns="" id="{DCA41765-6A5F-41D3-9F89-561B65C48E2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804041" y="6026150"/>
              <a:ext cx="149710" cy="12701"/>
            </a:xfrm>
            <a:custGeom>
              <a:avLst/>
              <a:gdLst/>
              <a:ahLst/>
              <a:cxnLst/>
              <a:rect l="0" t="0" r="0" b="0"/>
              <a:pathLst>
                <a:path w="14971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8336"/>
                  </a:lnTo>
                  <a:lnTo>
                    <a:pt x="514" y="7674"/>
                  </a:lnTo>
                  <a:lnTo>
                    <a:pt x="13151" y="3240"/>
                  </a:lnTo>
                  <a:lnTo>
                    <a:pt x="51944" y="4299"/>
                  </a:lnTo>
                  <a:lnTo>
                    <a:pt x="92206" y="1587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04">
              <a:extLst>
                <a:ext uri="{FF2B5EF4-FFF2-40B4-BE49-F238E27FC236}">
                  <a16:creationId xmlns:a16="http://schemas.microsoft.com/office/drawing/2014/main" xmlns="" id="{425A0E21-9B3F-4834-8823-4AFFA5C1353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979150" y="6019800"/>
              <a:ext cx="120651" cy="123787"/>
            </a:xfrm>
            <a:custGeom>
              <a:avLst/>
              <a:gdLst/>
              <a:ahLst/>
              <a:cxnLst/>
              <a:rect l="0" t="0" r="0" b="0"/>
              <a:pathLst>
                <a:path w="120651" h="123787">
                  <a:moveTo>
                    <a:pt x="0" y="12700"/>
                  </a:moveTo>
                  <a:lnTo>
                    <a:pt x="0" y="12700"/>
                  </a:lnTo>
                  <a:lnTo>
                    <a:pt x="22368" y="24943"/>
                  </a:lnTo>
                  <a:lnTo>
                    <a:pt x="51237" y="51576"/>
                  </a:lnTo>
                  <a:lnTo>
                    <a:pt x="58049" y="65726"/>
                  </a:lnTo>
                  <a:lnTo>
                    <a:pt x="59865" y="73451"/>
                  </a:lnTo>
                  <a:lnTo>
                    <a:pt x="56242" y="89559"/>
                  </a:lnTo>
                  <a:lnTo>
                    <a:pt x="47573" y="104715"/>
                  </a:lnTo>
                  <a:lnTo>
                    <a:pt x="36666" y="116155"/>
                  </a:lnTo>
                  <a:lnTo>
                    <a:pt x="26644" y="122180"/>
                  </a:lnTo>
                  <a:lnTo>
                    <a:pt x="21996" y="123786"/>
                  </a:lnTo>
                  <a:lnTo>
                    <a:pt x="13068" y="123690"/>
                  </a:lnTo>
                  <a:lnTo>
                    <a:pt x="8713" y="122676"/>
                  </a:lnTo>
                  <a:lnTo>
                    <a:pt x="6513" y="120590"/>
                  </a:lnTo>
                  <a:lnTo>
                    <a:pt x="5754" y="117788"/>
                  </a:lnTo>
                  <a:lnTo>
                    <a:pt x="5952" y="114509"/>
                  </a:lnTo>
                  <a:lnTo>
                    <a:pt x="16345" y="96410"/>
                  </a:lnTo>
                  <a:lnTo>
                    <a:pt x="54028" y="51918"/>
                  </a:lnTo>
                  <a:lnTo>
                    <a:pt x="96593" y="1752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05">
              <a:extLst>
                <a:ext uri="{FF2B5EF4-FFF2-40B4-BE49-F238E27FC236}">
                  <a16:creationId xmlns:a16="http://schemas.microsoft.com/office/drawing/2014/main" xmlns="" id="{4717B6EF-F2FB-45B6-AA56-5A505ED6D13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144250" y="6051550"/>
              <a:ext cx="9721" cy="82551"/>
            </a:xfrm>
            <a:custGeom>
              <a:avLst/>
              <a:gdLst/>
              <a:ahLst/>
              <a:cxnLst/>
              <a:rect l="0" t="0" r="0" b="0"/>
              <a:pathLst>
                <a:path w="9721" h="8255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9493" y="12552"/>
                  </a:lnTo>
                  <a:lnTo>
                    <a:pt x="1600" y="5769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06">
              <a:extLst>
                <a:ext uri="{FF2B5EF4-FFF2-40B4-BE49-F238E27FC236}">
                  <a16:creationId xmlns:a16="http://schemas.microsoft.com/office/drawing/2014/main" xmlns="" id="{33E29AD5-E843-4E2A-8EB8-E0090752821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188700" y="59690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07">
              <a:extLst>
                <a:ext uri="{FF2B5EF4-FFF2-40B4-BE49-F238E27FC236}">
                  <a16:creationId xmlns:a16="http://schemas.microsoft.com/office/drawing/2014/main" xmlns="" id="{1FBD5F90-1087-407E-A539-00DBF8210B7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214909" y="5912733"/>
              <a:ext cx="85663" cy="238339"/>
            </a:xfrm>
            <a:custGeom>
              <a:avLst/>
              <a:gdLst/>
              <a:ahLst/>
              <a:cxnLst/>
              <a:rect l="0" t="0" r="0" b="0"/>
              <a:pathLst>
                <a:path w="85663" h="238339">
                  <a:moveTo>
                    <a:pt x="24591" y="5467"/>
                  </a:moveTo>
                  <a:lnTo>
                    <a:pt x="24591" y="5467"/>
                  </a:lnTo>
                  <a:lnTo>
                    <a:pt x="34730" y="1103"/>
                  </a:lnTo>
                  <a:lnTo>
                    <a:pt x="42267" y="0"/>
                  </a:lnTo>
                  <a:lnTo>
                    <a:pt x="45548" y="1116"/>
                  </a:lnTo>
                  <a:lnTo>
                    <a:pt x="51074" y="6120"/>
                  </a:lnTo>
                  <a:lnTo>
                    <a:pt x="52120" y="18693"/>
                  </a:lnTo>
                  <a:lnTo>
                    <a:pt x="47041" y="65621"/>
                  </a:lnTo>
                  <a:lnTo>
                    <a:pt x="37906" y="109447"/>
                  </a:lnTo>
                  <a:lnTo>
                    <a:pt x="22892" y="153711"/>
                  </a:lnTo>
                  <a:lnTo>
                    <a:pt x="5336" y="195590"/>
                  </a:lnTo>
                  <a:lnTo>
                    <a:pt x="0" y="212319"/>
                  </a:lnTo>
                  <a:lnTo>
                    <a:pt x="31815" y="176255"/>
                  </a:lnTo>
                  <a:lnTo>
                    <a:pt x="53620" y="164413"/>
                  </a:lnTo>
                  <a:lnTo>
                    <a:pt x="67843" y="159806"/>
                  </a:lnTo>
                  <a:lnTo>
                    <a:pt x="71770" y="160571"/>
                  </a:lnTo>
                  <a:lnTo>
                    <a:pt x="79897" y="165184"/>
                  </a:lnTo>
                  <a:lnTo>
                    <a:pt x="82628" y="169095"/>
                  </a:lnTo>
                  <a:lnTo>
                    <a:pt x="85662" y="179085"/>
                  </a:lnTo>
                  <a:lnTo>
                    <a:pt x="84000" y="199980"/>
                  </a:lnTo>
                  <a:lnTo>
                    <a:pt x="75668" y="220674"/>
                  </a:lnTo>
                  <a:lnTo>
                    <a:pt x="68223" y="229997"/>
                  </a:lnTo>
                  <a:lnTo>
                    <a:pt x="64263" y="233470"/>
                  </a:lnTo>
                  <a:lnTo>
                    <a:pt x="54217" y="237330"/>
                  </a:lnTo>
                  <a:lnTo>
                    <a:pt x="43402" y="238338"/>
                  </a:lnTo>
                  <a:lnTo>
                    <a:pt x="33891" y="236436"/>
                  </a:lnTo>
                  <a:lnTo>
                    <a:pt x="30791" y="233529"/>
                  </a:lnTo>
                  <a:lnTo>
                    <a:pt x="27347" y="224656"/>
                  </a:lnTo>
                  <a:lnTo>
                    <a:pt x="29579" y="211775"/>
                  </a:lnTo>
                  <a:lnTo>
                    <a:pt x="37291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08">
              <a:extLst>
                <a:ext uri="{FF2B5EF4-FFF2-40B4-BE49-F238E27FC236}">
                  <a16:creationId xmlns:a16="http://schemas.microsoft.com/office/drawing/2014/main" xmlns="" id="{E0414326-B96C-411A-98D2-4AF5B697E38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356491" y="5953118"/>
              <a:ext cx="198240" cy="187333"/>
            </a:xfrm>
            <a:custGeom>
              <a:avLst/>
              <a:gdLst/>
              <a:ahLst/>
              <a:cxnLst/>
              <a:rect l="0" t="0" r="0" b="0"/>
              <a:pathLst>
                <a:path w="198240" h="187333">
                  <a:moveTo>
                    <a:pt x="3659" y="111132"/>
                  </a:moveTo>
                  <a:lnTo>
                    <a:pt x="3659" y="111132"/>
                  </a:lnTo>
                  <a:lnTo>
                    <a:pt x="2954" y="155977"/>
                  </a:lnTo>
                  <a:lnTo>
                    <a:pt x="0" y="172633"/>
                  </a:lnTo>
                  <a:lnTo>
                    <a:pt x="514" y="175416"/>
                  </a:lnTo>
                  <a:lnTo>
                    <a:pt x="1563" y="177271"/>
                  </a:lnTo>
                  <a:lnTo>
                    <a:pt x="2967" y="178508"/>
                  </a:lnTo>
                  <a:lnTo>
                    <a:pt x="6409" y="179882"/>
                  </a:lnTo>
                  <a:lnTo>
                    <a:pt x="12172" y="178612"/>
                  </a:lnTo>
                  <a:lnTo>
                    <a:pt x="21468" y="173929"/>
                  </a:lnTo>
                  <a:lnTo>
                    <a:pt x="23998" y="172047"/>
                  </a:lnTo>
                  <a:lnTo>
                    <a:pt x="32454" y="171837"/>
                  </a:lnTo>
                  <a:lnTo>
                    <a:pt x="41856" y="174095"/>
                  </a:lnTo>
                  <a:lnTo>
                    <a:pt x="60668" y="184043"/>
                  </a:lnTo>
                  <a:lnTo>
                    <a:pt x="64243" y="183728"/>
                  </a:lnTo>
                  <a:lnTo>
                    <a:pt x="71977" y="179615"/>
                  </a:lnTo>
                  <a:lnTo>
                    <a:pt x="100214" y="154022"/>
                  </a:lnTo>
                  <a:lnTo>
                    <a:pt x="122660" y="109812"/>
                  </a:lnTo>
                  <a:lnTo>
                    <a:pt x="152754" y="65167"/>
                  </a:lnTo>
                  <a:lnTo>
                    <a:pt x="183759" y="22768"/>
                  </a:lnTo>
                  <a:lnTo>
                    <a:pt x="198163" y="526"/>
                  </a:lnTo>
                  <a:lnTo>
                    <a:pt x="198239" y="0"/>
                  </a:lnTo>
                  <a:lnTo>
                    <a:pt x="196443" y="1298"/>
                  </a:lnTo>
                  <a:lnTo>
                    <a:pt x="166829" y="41234"/>
                  </a:lnTo>
                  <a:lnTo>
                    <a:pt x="144668" y="81250"/>
                  </a:lnTo>
                  <a:lnTo>
                    <a:pt x="128460" y="122504"/>
                  </a:lnTo>
                  <a:lnTo>
                    <a:pt x="124037" y="146526"/>
                  </a:lnTo>
                  <a:lnTo>
                    <a:pt x="128775" y="170537"/>
                  </a:lnTo>
                  <a:lnTo>
                    <a:pt x="132880" y="179397"/>
                  </a:lnTo>
                  <a:lnTo>
                    <a:pt x="135668" y="182042"/>
                  </a:lnTo>
                  <a:lnTo>
                    <a:pt x="149709" y="187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09">
              <a:extLst>
                <a:ext uri="{FF2B5EF4-FFF2-40B4-BE49-F238E27FC236}">
                  <a16:creationId xmlns:a16="http://schemas.microsoft.com/office/drawing/2014/main" xmlns="" id="{86C10647-9230-4DF1-BCC2-17EDB38E73E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474449" y="6070600"/>
              <a:ext cx="57152" cy="12701"/>
            </a:xfrm>
            <a:custGeom>
              <a:avLst/>
              <a:gdLst/>
              <a:ahLst/>
              <a:cxnLst/>
              <a:rect l="0" t="0" r="0" b="0"/>
              <a:pathLst>
                <a:path w="57152" h="12701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706" y="8336"/>
                  </a:lnTo>
                  <a:lnTo>
                    <a:pt x="1882" y="7674"/>
                  </a:lnTo>
                  <a:lnTo>
                    <a:pt x="30444" y="1441"/>
                  </a:lnTo>
                  <a:lnTo>
                    <a:pt x="571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10">
              <a:extLst>
                <a:ext uri="{FF2B5EF4-FFF2-40B4-BE49-F238E27FC236}">
                  <a16:creationId xmlns:a16="http://schemas.microsoft.com/office/drawing/2014/main" xmlns="" id="{686EB1EC-E8C4-4913-9606-F33D9EA7C68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569791" y="6026150"/>
              <a:ext cx="44360" cy="122098"/>
            </a:xfrm>
            <a:custGeom>
              <a:avLst/>
              <a:gdLst/>
              <a:ahLst/>
              <a:cxnLst/>
              <a:rect l="0" t="0" r="0" b="0"/>
              <a:pathLst>
                <a:path w="44360" h="122098">
                  <a:moveTo>
                    <a:pt x="18959" y="82550"/>
                  </a:moveTo>
                  <a:lnTo>
                    <a:pt x="18959" y="82550"/>
                  </a:lnTo>
                  <a:lnTo>
                    <a:pt x="8908" y="99509"/>
                  </a:lnTo>
                  <a:lnTo>
                    <a:pt x="945" y="121762"/>
                  </a:lnTo>
                  <a:lnTo>
                    <a:pt x="600" y="122097"/>
                  </a:lnTo>
                  <a:lnTo>
                    <a:pt x="0" y="105492"/>
                  </a:lnTo>
                  <a:lnTo>
                    <a:pt x="14429" y="66856"/>
                  </a:lnTo>
                  <a:lnTo>
                    <a:pt x="31600" y="24102"/>
                  </a:lnTo>
                  <a:lnTo>
                    <a:pt x="44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11">
              <a:extLst>
                <a:ext uri="{FF2B5EF4-FFF2-40B4-BE49-F238E27FC236}">
                  <a16:creationId xmlns:a16="http://schemas.microsoft.com/office/drawing/2014/main" xmlns="" id="{AC0222B8-2B7A-47A2-9A57-4DFE185DBB5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616230" y="6080405"/>
              <a:ext cx="48721" cy="64422"/>
            </a:xfrm>
            <a:custGeom>
              <a:avLst/>
              <a:gdLst/>
              <a:ahLst/>
              <a:cxnLst/>
              <a:rect l="0" t="0" r="0" b="0"/>
              <a:pathLst>
                <a:path w="48721" h="64422">
                  <a:moveTo>
                    <a:pt x="36020" y="15595"/>
                  </a:moveTo>
                  <a:lnTo>
                    <a:pt x="36020" y="15595"/>
                  </a:lnTo>
                  <a:lnTo>
                    <a:pt x="39390" y="12224"/>
                  </a:lnTo>
                  <a:lnTo>
                    <a:pt x="41046" y="8688"/>
                  </a:lnTo>
                  <a:lnTo>
                    <a:pt x="42108" y="668"/>
                  </a:lnTo>
                  <a:lnTo>
                    <a:pt x="40784" y="0"/>
                  </a:lnTo>
                  <a:lnTo>
                    <a:pt x="35552" y="1138"/>
                  </a:lnTo>
                  <a:lnTo>
                    <a:pt x="17929" y="12487"/>
                  </a:lnTo>
                  <a:lnTo>
                    <a:pt x="8459" y="23386"/>
                  </a:lnTo>
                  <a:lnTo>
                    <a:pt x="2604" y="35285"/>
                  </a:lnTo>
                  <a:lnTo>
                    <a:pt x="0" y="47629"/>
                  </a:lnTo>
                  <a:lnTo>
                    <a:pt x="726" y="56408"/>
                  </a:lnTo>
                  <a:lnTo>
                    <a:pt x="1908" y="59737"/>
                  </a:lnTo>
                  <a:lnTo>
                    <a:pt x="4812" y="61957"/>
                  </a:lnTo>
                  <a:lnTo>
                    <a:pt x="13683" y="64421"/>
                  </a:lnTo>
                  <a:lnTo>
                    <a:pt x="30578" y="62439"/>
                  </a:lnTo>
                  <a:lnTo>
                    <a:pt x="39011" y="57346"/>
                  </a:lnTo>
                  <a:lnTo>
                    <a:pt x="44406" y="51085"/>
                  </a:lnTo>
                  <a:lnTo>
                    <a:pt x="46802" y="45949"/>
                  </a:lnTo>
                  <a:lnTo>
                    <a:pt x="48720" y="34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12">
              <a:extLst>
                <a:ext uri="{FF2B5EF4-FFF2-40B4-BE49-F238E27FC236}">
                  <a16:creationId xmlns:a16="http://schemas.microsoft.com/office/drawing/2014/main" xmlns="" id="{387898F1-62BF-4A9A-8E84-9554EC613A0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690458" y="6090533"/>
              <a:ext cx="92177" cy="94368"/>
            </a:xfrm>
            <a:custGeom>
              <a:avLst/>
              <a:gdLst/>
              <a:ahLst/>
              <a:cxnLst/>
              <a:rect l="0" t="0" r="0" b="0"/>
              <a:pathLst>
                <a:path w="92177" h="94368">
                  <a:moveTo>
                    <a:pt x="18942" y="5467"/>
                  </a:moveTo>
                  <a:lnTo>
                    <a:pt x="18942" y="5467"/>
                  </a:lnTo>
                  <a:lnTo>
                    <a:pt x="18942" y="0"/>
                  </a:lnTo>
                  <a:lnTo>
                    <a:pt x="6077" y="42773"/>
                  </a:lnTo>
                  <a:lnTo>
                    <a:pt x="253" y="66923"/>
                  </a:lnTo>
                  <a:lnTo>
                    <a:pt x="0" y="61619"/>
                  </a:lnTo>
                  <a:lnTo>
                    <a:pt x="6667" y="47739"/>
                  </a:lnTo>
                  <a:lnTo>
                    <a:pt x="24321" y="30221"/>
                  </a:lnTo>
                  <a:lnTo>
                    <a:pt x="47426" y="14997"/>
                  </a:lnTo>
                  <a:lnTo>
                    <a:pt x="61941" y="11584"/>
                  </a:lnTo>
                  <a:lnTo>
                    <a:pt x="68773" y="11662"/>
                  </a:lnTo>
                  <a:lnTo>
                    <a:pt x="74742" y="13830"/>
                  </a:lnTo>
                  <a:lnTo>
                    <a:pt x="85135" y="21883"/>
                  </a:lnTo>
                  <a:lnTo>
                    <a:pt x="90695" y="32519"/>
                  </a:lnTo>
                  <a:lnTo>
                    <a:pt x="92176" y="38319"/>
                  </a:lnTo>
                  <a:lnTo>
                    <a:pt x="87522" y="63336"/>
                  </a:lnTo>
                  <a:lnTo>
                    <a:pt x="69742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13">
              <a:extLst>
                <a:ext uri="{FF2B5EF4-FFF2-40B4-BE49-F238E27FC236}">
                  <a16:creationId xmlns:a16="http://schemas.microsoft.com/office/drawing/2014/main" xmlns="" id="{EB22C881-98F9-4AAE-894E-658EAF9073A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086491" y="6238561"/>
              <a:ext cx="187810" cy="393002"/>
            </a:xfrm>
            <a:custGeom>
              <a:avLst/>
              <a:gdLst/>
              <a:ahLst/>
              <a:cxnLst/>
              <a:rect l="0" t="0" r="0" b="0"/>
              <a:pathLst>
                <a:path w="187810" h="393002">
                  <a:moveTo>
                    <a:pt x="3659" y="111439"/>
                  </a:moveTo>
                  <a:lnTo>
                    <a:pt x="3659" y="111439"/>
                  </a:lnTo>
                  <a:lnTo>
                    <a:pt x="289" y="111439"/>
                  </a:lnTo>
                  <a:lnTo>
                    <a:pt x="0" y="110734"/>
                  </a:lnTo>
                  <a:lnTo>
                    <a:pt x="1563" y="108068"/>
                  </a:lnTo>
                  <a:lnTo>
                    <a:pt x="8372" y="106413"/>
                  </a:lnTo>
                  <a:lnTo>
                    <a:pt x="20570" y="103561"/>
                  </a:lnTo>
                  <a:lnTo>
                    <a:pt x="64776" y="82602"/>
                  </a:lnTo>
                  <a:lnTo>
                    <a:pt x="104553" y="59620"/>
                  </a:lnTo>
                  <a:lnTo>
                    <a:pt x="149177" y="26571"/>
                  </a:lnTo>
                  <a:lnTo>
                    <a:pt x="178113" y="1990"/>
                  </a:lnTo>
                  <a:lnTo>
                    <a:pt x="182089" y="0"/>
                  </a:lnTo>
                  <a:lnTo>
                    <a:pt x="179152" y="1469"/>
                  </a:lnTo>
                  <a:lnTo>
                    <a:pt x="144247" y="41523"/>
                  </a:lnTo>
                  <a:lnTo>
                    <a:pt x="111873" y="89077"/>
                  </a:lnTo>
                  <a:lnTo>
                    <a:pt x="90560" y="130429"/>
                  </a:lnTo>
                  <a:lnTo>
                    <a:pt x="69327" y="174677"/>
                  </a:lnTo>
                  <a:lnTo>
                    <a:pt x="59432" y="198753"/>
                  </a:lnTo>
                  <a:lnTo>
                    <a:pt x="50014" y="223976"/>
                  </a:lnTo>
                  <a:lnTo>
                    <a:pt x="40912" y="249963"/>
                  </a:lnTo>
                  <a:lnTo>
                    <a:pt x="34845" y="274344"/>
                  </a:lnTo>
                  <a:lnTo>
                    <a:pt x="28102" y="320249"/>
                  </a:lnTo>
                  <a:lnTo>
                    <a:pt x="26988" y="358525"/>
                  </a:lnTo>
                  <a:lnTo>
                    <a:pt x="30255" y="385649"/>
                  </a:lnTo>
                  <a:lnTo>
                    <a:pt x="34090" y="390906"/>
                  </a:lnTo>
                  <a:lnTo>
                    <a:pt x="38763" y="393001"/>
                  </a:lnTo>
                  <a:lnTo>
                    <a:pt x="43995" y="391575"/>
                  </a:lnTo>
                  <a:lnTo>
                    <a:pt x="55453" y="382464"/>
                  </a:lnTo>
                  <a:lnTo>
                    <a:pt x="77175" y="347984"/>
                  </a:lnTo>
                  <a:lnTo>
                    <a:pt x="91371" y="302020"/>
                  </a:lnTo>
                  <a:lnTo>
                    <a:pt x="93305" y="272879"/>
                  </a:lnTo>
                  <a:lnTo>
                    <a:pt x="91009" y="262447"/>
                  </a:lnTo>
                  <a:lnTo>
                    <a:pt x="87156" y="250002"/>
                  </a:lnTo>
                  <a:lnTo>
                    <a:pt x="87546" y="247559"/>
                  </a:lnTo>
                  <a:lnTo>
                    <a:pt x="89861" y="242963"/>
                  </a:lnTo>
                  <a:lnTo>
                    <a:pt x="98501" y="236408"/>
                  </a:lnTo>
                  <a:lnTo>
                    <a:pt x="140020" y="216888"/>
                  </a:lnTo>
                  <a:lnTo>
                    <a:pt x="187809" y="200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14">
              <a:extLst>
                <a:ext uri="{FF2B5EF4-FFF2-40B4-BE49-F238E27FC236}">
                  <a16:creationId xmlns:a16="http://schemas.microsoft.com/office/drawing/2014/main" xmlns="" id="{0BF8A5C3-C983-4B3A-894F-85969F94913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472727" y="6380480"/>
              <a:ext cx="129862" cy="243182"/>
            </a:xfrm>
            <a:custGeom>
              <a:avLst/>
              <a:gdLst/>
              <a:ahLst/>
              <a:cxnLst/>
              <a:rect l="0" t="0" r="0" b="0"/>
              <a:pathLst>
                <a:path w="129862" h="243182">
                  <a:moveTo>
                    <a:pt x="30173" y="90170"/>
                  </a:moveTo>
                  <a:lnTo>
                    <a:pt x="30173" y="90170"/>
                  </a:lnTo>
                  <a:lnTo>
                    <a:pt x="30172" y="86512"/>
                  </a:lnTo>
                  <a:lnTo>
                    <a:pt x="33832" y="133385"/>
                  </a:lnTo>
                  <a:lnTo>
                    <a:pt x="27341" y="180080"/>
                  </a:lnTo>
                  <a:lnTo>
                    <a:pt x="12680" y="223328"/>
                  </a:lnTo>
                  <a:lnTo>
                    <a:pt x="3745" y="240239"/>
                  </a:lnTo>
                  <a:lnTo>
                    <a:pt x="1971" y="242427"/>
                  </a:lnTo>
                  <a:lnTo>
                    <a:pt x="788" y="243181"/>
                  </a:lnTo>
                  <a:lnTo>
                    <a:pt x="0" y="242977"/>
                  </a:lnTo>
                  <a:lnTo>
                    <a:pt x="7399" y="200511"/>
                  </a:lnTo>
                  <a:lnTo>
                    <a:pt x="13231" y="169784"/>
                  </a:lnTo>
                  <a:lnTo>
                    <a:pt x="21938" y="131904"/>
                  </a:lnTo>
                  <a:lnTo>
                    <a:pt x="35214" y="89198"/>
                  </a:lnTo>
                  <a:lnTo>
                    <a:pt x="52403" y="53755"/>
                  </a:lnTo>
                  <a:lnTo>
                    <a:pt x="82071" y="13362"/>
                  </a:lnTo>
                  <a:lnTo>
                    <a:pt x="96977" y="1482"/>
                  </a:lnTo>
                  <a:lnTo>
                    <a:pt x="102226" y="0"/>
                  </a:lnTo>
                  <a:lnTo>
                    <a:pt x="113702" y="235"/>
                  </a:lnTo>
                  <a:lnTo>
                    <a:pt x="118313" y="4107"/>
                  </a:lnTo>
                  <a:lnTo>
                    <a:pt x="125321" y="17818"/>
                  </a:lnTo>
                  <a:lnTo>
                    <a:pt x="129861" y="45370"/>
                  </a:lnTo>
                  <a:lnTo>
                    <a:pt x="127835" y="72506"/>
                  </a:lnTo>
                  <a:lnTo>
                    <a:pt x="120850" y="86082"/>
                  </a:lnTo>
                  <a:lnTo>
                    <a:pt x="116024" y="91678"/>
                  </a:lnTo>
                  <a:lnTo>
                    <a:pt x="103137" y="99777"/>
                  </a:lnTo>
                  <a:lnTo>
                    <a:pt x="80973" y="109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SMARTInkShape-215">
            <a:extLst>
              <a:ext uri="{FF2B5EF4-FFF2-40B4-BE49-F238E27FC236}">
                <a16:creationId xmlns:a16="http://schemas.microsoft.com/office/drawing/2014/main" xmlns="" id="{8D9822C6-43EF-439A-BBF1-7566A2391A8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009248" y="6383233"/>
            <a:ext cx="119003" cy="84545"/>
          </a:xfrm>
          <a:custGeom>
            <a:avLst/>
            <a:gdLst/>
            <a:ahLst/>
            <a:cxnLst/>
            <a:rect l="0" t="0" r="0" b="0"/>
            <a:pathLst>
              <a:path w="119003" h="84545">
                <a:moveTo>
                  <a:pt x="119002" y="23917"/>
                </a:moveTo>
                <a:lnTo>
                  <a:pt x="119002" y="23917"/>
                </a:lnTo>
                <a:lnTo>
                  <a:pt x="104500" y="18142"/>
                </a:lnTo>
                <a:lnTo>
                  <a:pt x="79690" y="3523"/>
                </a:lnTo>
                <a:lnTo>
                  <a:pt x="54750" y="0"/>
                </a:lnTo>
                <a:lnTo>
                  <a:pt x="33296" y="6702"/>
                </a:lnTo>
                <a:lnTo>
                  <a:pt x="13177" y="19088"/>
                </a:lnTo>
                <a:lnTo>
                  <a:pt x="1883" y="34000"/>
                </a:lnTo>
                <a:lnTo>
                  <a:pt x="0" y="42634"/>
                </a:lnTo>
                <a:lnTo>
                  <a:pt x="1671" y="61634"/>
                </a:lnTo>
                <a:lnTo>
                  <a:pt x="6209" y="69522"/>
                </a:lnTo>
                <a:lnTo>
                  <a:pt x="20659" y="82051"/>
                </a:lnTo>
                <a:lnTo>
                  <a:pt x="29452" y="84544"/>
                </a:lnTo>
                <a:lnTo>
                  <a:pt x="48627" y="83554"/>
                </a:lnTo>
                <a:lnTo>
                  <a:pt x="82627" y="64949"/>
                </a:lnTo>
                <a:lnTo>
                  <a:pt x="97661" y="44975"/>
                </a:lnTo>
                <a:lnTo>
                  <a:pt x="112652" y="112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4" name="SMARTInkShape-Group36">
            <a:extLst>
              <a:ext uri="{FF2B5EF4-FFF2-40B4-BE49-F238E27FC236}">
                <a16:creationId xmlns:a16="http://schemas.microsoft.com/office/drawing/2014/main" xmlns="" id="{D44C5140-E045-4D0B-9E60-6EBC8456B330}"/>
              </a:ext>
            </a:extLst>
          </p:cNvPr>
          <p:cNvGrpSpPr/>
          <p:nvPr/>
        </p:nvGrpSpPr>
        <p:grpSpPr>
          <a:xfrm>
            <a:off x="6236727" y="1734481"/>
            <a:ext cx="1176003" cy="690988"/>
            <a:chOff x="6236727" y="1734481"/>
            <a:chExt cx="1176003" cy="690988"/>
          </a:xfrm>
        </p:grpSpPr>
        <p:sp>
          <p:nvSpPr>
            <p:cNvPr id="247" name="SMARTInkShape-216">
              <a:extLst>
                <a:ext uri="{FF2B5EF4-FFF2-40B4-BE49-F238E27FC236}">
                  <a16:creationId xmlns:a16="http://schemas.microsoft.com/office/drawing/2014/main" xmlns="" id="{FA17FB6B-9CE8-4749-B8B8-806D1694F67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603344" y="1734481"/>
              <a:ext cx="718207" cy="124159"/>
            </a:xfrm>
            <a:custGeom>
              <a:avLst/>
              <a:gdLst/>
              <a:ahLst/>
              <a:cxnLst/>
              <a:rect l="0" t="0" r="0" b="0"/>
              <a:pathLst>
                <a:path w="718207" h="124159">
                  <a:moveTo>
                    <a:pt x="153056" y="30819"/>
                  </a:moveTo>
                  <a:lnTo>
                    <a:pt x="153056" y="30819"/>
                  </a:lnTo>
                  <a:lnTo>
                    <a:pt x="116864" y="42369"/>
                  </a:lnTo>
                  <a:lnTo>
                    <a:pt x="72169" y="61915"/>
                  </a:lnTo>
                  <a:lnTo>
                    <a:pt x="26705" y="80014"/>
                  </a:lnTo>
                  <a:lnTo>
                    <a:pt x="1789" y="89767"/>
                  </a:lnTo>
                  <a:lnTo>
                    <a:pt x="0" y="91284"/>
                  </a:lnTo>
                  <a:lnTo>
                    <a:pt x="219" y="92296"/>
                  </a:lnTo>
                  <a:lnTo>
                    <a:pt x="30865" y="90348"/>
                  </a:lnTo>
                  <a:lnTo>
                    <a:pt x="52545" y="88850"/>
                  </a:lnTo>
                  <a:lnTo>
                    <a:pt x="79699" y="87145"/>
                  </a:lnTo>
                  <a:lnTo>
                    <a:pt x="110501" y="85303"/>
                  </a:lnTo>
                  <a:lnTo>
                    <a:pt x="147969" y="81253"/>
                  </a:lnTo>
                  <a:lnTo>
                    <a:pt x="189882" y="75730"/>
                  </a:lnTo>
                  <a:lnTo>
                    <a:pt x="234757" y="69227"/>
                  </a:lnTo>
                  <a:lnTo>
                    <a:pt x="283017" y="62774"/>
                  </a:lnTo>
                  <a:lnTo>
                    <a:pt x="333536" y="56356"/>
                  </a:lnTo>
                  <a:lnTo>
                    <a:pt x="385559" y="49960"/>
                  </a:lnTo>
                  <a:lnTo>
                    <a:pt x="436469" y="42874"/>
                  </a:lnTo>
                  <a:lnTo>
                    <a:pt x="486636" y="35328"/>
                  </a:lnTo>
                  <a:lnTo>
                    <a:pt x="536309" y="27475"/>
                  </a:lnTo>
                  <a:lnTo>
                    <a:pt x="578597" y="20828"/>
                  </a:lnTo>
                  <a:lnTo>
                    <a:pt x="615962" y="14986"/>
                  </a:lnTo>
                  <a:lnTo>
                    <a:pt x="650043" y="9681"/>
                  </a:lnTo>
                  <a:lnTo>
                    <a:pt x="691674" y="3785"/>
                  </a:lnTo>
                  <a:lnTo>
                    <a:pt x="709942" y="1165"/>
                  </a:lnTo>
                  <a:lnTo>
                    <a:pt x="709874" y="466"/>
                  </a:lnTo>
                  <a:lnTo>
                    <a:pt x="706301" y="0"/>
                  </a:lnTo>
                  <a:lnTo>
                    <a:pt x="675991" y="5127"/>
                  </a:lnTo>
                  <a:lnTo>
                    <a:pt x="654078" y="9458"/>
                  </a:lnTo>
                  <a:lnTo>
                    <a:pt x="623949" y="14462"/>
                  </a:lnTo>
                  <a:lnTo>
                    <a:pt x="588340" y="19914"/>
                  </a:lnTo>
                  <a:lnTo>
                    <a:pt x="549079" y="25666"/>
                  </a:lnTo>
                  <a:lnTo>
                    <a:pt x="503855" y="32322"/>
                  </a:lnTo>
                  <a:lnTo>
                    <a:pt x="454655" y="39582"/>
                  </a:lnTo>
                  <a:lnTo>
                    <a:pt x="402805" y="47245"/>
                  </a:lnTo>
                  <a:lnTo>
                    <a:pt x="351306" y="55880"/>
                  </a:lnTo>
                  <a:lnTo>
                    <a:pt x="300039" y="65166"/>
                  </a:lnTo>
                  <a:lnTo>
                    <a:pt x="248928" y="74883"/>
                  </a:lnTo>
                  <a:lnTo>
                    <a:pt x="202859" y="82773"/>
                  </a:lnTo>
                  <a:lnTo>
                    <a:pt x="160152" y="89444"/>
                  </a:lnTo>
                  <a:lnTo>
                    <a:pt x="119687" y="95302"/>
                  </a:lnTo>
                  <a:lnTo>
                    <a:pt x="89182" y="99208"/>
                  </a:lnTo>
                  <a:lnTo>
                    <a:pt x="45880" y="103547"/>
                  </a:lnTo>
                  <a:lnTo>
                    <a:pt x="21896" y="105990"/>
                  </a:lnTo>
                  <a:lnTo>
                    <a:pt x="52967" y="96601"/>
                  </a:lnTo>
                  <a:lnTo>
                    <a:pt x="77158" y="90902"/>
                  </a:lnTo>
                  <a:lnTo>
                    <a:pt x="107395" y="84279"/>
                  </a:lnTo>
                  <a:lnTo>
                    <a:pt x="141665" y="77043"/>
                  </a:lnTo>
                  <a:lnTo>
                    <a:pt x="180740" y="69396"/>
                  </a:lnTo>
                  <a:lnTo>
                    <a:pt x="223018" y="61476"/>
                  </a:lnTo>
                  <a:lnTo>
                    <a:pt x="267430" y="53373"/>
                  </a:lnTo>
                  <a:lnTo>
                    <a:pt x="311855" y="45855"/>
                  </a:lnTo>
                  <a:lnTo>
                    <a:pt x="356289" y="38726"/>
                  </a:lnTo>
                  <a:lnTo>
                    <a:pt x="400728" y="31857"/>
                  </a:lnTo>
                  <a:lnTo>
                    <a:pt x="437409" y="26572"/>
                  </a:lnTo>
                  <a:lnTo>
                    <a:pt x="468920" y="22343"/>
                  </a:lnTo>
                  <a:lnTo>
                    <a:pt x="516395" y="16469"/>
                  </a:lnTo>
                  <a:lnTo>
                    <a:pt x="539848" y="13858"/>
                  </a:lnTo>
                  <a:lnTo>
                    <a:pt x="540034" y="15278"/>
                  </a:lnTo>
                  <a:lnTo>
                    <a:pt x="504312" y="27390"/>
                  </a:lnTo>
                  <a:lnTo>
                    <a:pt x="479654" y="32766"/>
                  </a:lnTo>
                  <a:lnTo>
                    <a:pt x="451222" y="38467"/>
                  </a:lnTo>
                  <a:lnTo>
                    <a:pt x="414628" y="45090"/>
                  </a:lnTo>
                  <a:lnTo>
                    <a:pt x="372593" y="52327"/>
                  </a:lnTo>
                  <a:lnTo>
                    <a:pt x="326931" y="59974"/>
                  </a:lnTo>
                  <a:lnTo>
                    <a:pt x="281672" y="68600"/>
                  </a:lnTo>
                  <a:lnTo>
                    <a:pt x="236683" y="77879"/>
                  </a:lnTo>
                  <a:lnTo>
                    <a:pt x="191874" y="87592"/>
                  </a:lnTo>
                  <a:lnTo>
                    <a:pt x="154240" y="95479"/>
                  </a:lnTo>
                  <a:lnTo>
                    <a:pt x="121390" y="102148"/>
                  </a:lnTo>
                  <a:lnTo>
                    <a:pt x="91729" y="108005"/>
                  </a:lnTo>
                  <a:lnTo>
                    <a:pt x="55008" y="116394"/>
                  </a:lnTo>
                  <a:lnTo>
                    <a:pt x="43241" y="119619"/>
                  </a:lnTo>
                  <a:lnTo>
                    <a:pt x="42452" y="121769"/>
                  </a:lnTo>
                  <a:lnTo>
                    <a:pt x="60390" y="124158"/>
                  </a:lnTo>
                  <a:lnTo>
                    <a:pt x="82811" y="121267"/>
                  </a:lnTo>
                  <a:lnTo>
                    <a:pt x="112576" y="115812"/>
                  </a:lnTo>
                  <a:lnTo>
                    <a:pt x="147236" y="108648"/>
                  </a:lnTo>
                  <a:lnTo>
                    <a:pt x="190098" y="100344"/>
                  </a:lnTo>
                  <a:lnTo>
                    <a:pt x="238429" y="91280"/>
                  </a:lnTo>
                  <a:lnTo>
                    <a:pt x="290405" y="81709"/>
                  </a:lnTo>
                  <a:lnTo>
                    <a:pt x="344105" y="72507"/>
                  </a:lnTo>
                  <a:lnTo>
                    <a:pt x="398956" y="63550"/>
                  </a:lnTo>
                  <a:lnTo>
                    <a:pt x="454572" y="54756"/>
                  </a:lnTo>
                  <a:lnTo>
                    <a:pt x="504350" y="46777"/>
                  </a:lnTo>
                  <a:lnTo>
                    <a:pt x="550236" y="39341"/>
                  </a:lnTo>
                  <a:lnTo>
                    <a:pt x="593525" y="32267"/>
                  </a:lnTo>
                  <a:lnTo>
                    <a:pt x="626619" y="27551"/>
                  </a:lnTo>
                  <a:lnTo>
                    <a:pt x="652914" y="24407"/>
                  </a:lnTo>
                  <a:lnTo>
                    <a:pt x="718206" y="181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17">
              <a:extLst>
                <a:ext uri="{FF2B5EF4-FFF2-40B4-BE49-F238E27FC236}">
                  <a16:creationId xmlns:a16="http://schemas.microsoft.com/office/drawing/2014/main" xmlns="" id="{91431E9B-1415-426D-AD49-E48F3AB47F3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339236" y="2000666"/>
              <a:ext cx="61565" cy="109023"/>
            </a:xfrm>
            <a:custGeom>
              <a:avLst/>
              <a:gdLst/>
              <a:ahLst/>
              <a:cxnLst/>
              <a:rect l="0" t="0" r="0" b="0"/>
              <a:pathLst>
                <a:path w="61565" h="109023">
                  <a:moveTo>
                    <a:pt x="61564" y="18634"/>
                  </a:moveTo>
                  <a:lnTo>
                    <a:pt x="61564" y="18634"/>
                  </a:lnTo>
                  <a:lnTo>
                    <a:pt x="47259" y="4328"/>
                  </a:lnTo>
                  <a:lnTo>
                    <a:pt x="38978" y="1693"/>
                  </a:lnTo>
                  <a:lnTo>
                    <a:pt x="16415" y="0"/>
                  </a:lnTo>
                  <a:lnTo>
                    <a:pt x="11709" y="1273"/>
                  </a:lnTo>
                  <a:lnTo>
                    <a:pt x="4598" y="6449"/>
                  </a:lnTo>
                  <a:lnTo>
                    <a:pt x="968" y="11572"/>
                  </a:lnTo>
                  <a:lnTo>
                    <a:pt x="0" y="13926"/>
                  </a:lnTo>
                  <a:lnTo>
                    <a:pt x="766" y="16201"/>
                  </a:lnTo>
                  <a:lnTo>
                    <a:pt x="5380" y="20610"/>
                  </a:lnTo>
                  <a:lnTo>
                    <a:pt x="32040" y="38223"/>
                  </a:lnTo>
                  <a:lnTo>
                    <a:pt x="50568" y="63991"/>
                  </a:lnTo>
                  <a:lnTo>
                    <a:pt x="56206" y="76187"/>
                  </a:lnTo>
                  <a:lnTo>
                    <a:pt x="55876" y="82403"/>
                  </a:lnTo>
                  <a:lnTo>
                    <a:pt x="46708" y="99852"/>
                  </a:lnTo>
                  <a:lnTo>
                    <a:pt x="41321" y="107177"/>
                  </a:lnTo>
                  <a:lnTo>
                    <a:pt x="38896" y="108707"/>
                  </a:lnTo>
                  <a:lnTo>
                    <a:pt x="36574" y="109022"/>
                  </a:lnTo>
                  <a:lnTo>
                    <a:pt x="34321" y="108526"/>
                  </a:lnTo>
                  <a:lnTo>
                    <a:pt x="29936" y="104212"/>
                  </a:lnTo>
                  <a:lnTo>
                    <a:pt x="23464" y="948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18">
              <a:extLst>
                <a:ext uri="{FF2B5EF4-FFF2-40B4-BE49-F238E27FC236}">
                  <a16:creationId xmlns:a16="http://schemas.microsoft.com/office/drawing/2014/main" xmlns="" id="{A708527A-3F5C-4D92-9023-C64FF9657CD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467279" y="1898650"/>
              <a:ext cx="47822" cy="187014"/>
            </a:xfrm>
            <a:custGeom>
              <a:avLst/>
              <a:gdLst/>
              <a:ahLst/>
              <a:cxnLst/>
              <a:rect l="0" t="0" r="0" b="0"/>
              <a:pathLst>
                <a:path w="47822" h="187014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2552"/>
                  </a:lnTo>
                  <a:lnTo>
                    <a:pt x="2749" y="48184"/>
                  </a:lnTo>
                  <a:lnTo>
                    <a:pt x="6558" y="87027"/>
                  </a:lnTo>
                  <a:lnTo>
                    <a:pt x="8784" y="126445"/>
                  </a:lnTo>
                  <a:lnTo>
                    <a:pt x="16504" y="172849"/>
                  </a:lnTo>
                  <a:lnTo>
                    <a:pt x="18476" y="178733"/>
                  </a:lnTo>
                  <a:lnTo>
                    <a:pt x="21203" y="182655"/>
                  </a:lnTo>
                  <a:lnTo>
                    <a:pt x="24431" y="185270"/>
                  </a:lnTo>
                  <a:lnTo>
                    <a:pt x="27994" y="187013"/>
                  </a:lnTo>
                  <a:lnTo>
                    <a:pt x="31781" y="186059"/>
                  </a:lnTo>
                  <a:lnTo>
                    <a:pt x="47821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19">
              <a:extLst>
                <a:ext uri="{FF2B5EF4-FFF2-40B4-BE49-F238E27FC236}">
                  <a16:creationId xmlns:a16="http://schemas.microsoft.com/office/drawing/2014/main" xmlns="" id="{0C98ED20-6E6F-44BC-B24C-B383E7E2C88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438900" y="196850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38100"/>
                  </a:moveTo>
                  <a:lnTo>
                    <a:pt x="0" y="38100"/>
                  </a:lnTo>
                  <a:lnTo>
                    <a:pt x="19459" y="31192"/>
                  </a:lnTo>
                  <a:lnTo>
                    <a:pt x="59739" y="19802"/>
                  </a:lnTo>
                  <a:lnTo>
                    <a:pt x="99388" y="806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20">
              <a:extLst>
                <a:ext uri="{FF2B5EF4-FFF2-40B4-BE49-F238E27FC236}">
                  <a16:creationId xmlns:a16="http://schemas.microsoft.com/office/drawing/2014/main" xmlns="" id="{DF926FC2-B762-4893-8AF4-19692102B6B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236727" y="2164418"/>
              <a:ext cx="106924" cy="261051"/>
            </a:xfrm>
            <a:custGeom>
              <a:avLst/>
              <a:gdLst/>
              <a:ahLst/>
              <a:cxnLst/>
              <a:rect l="0" t="0" r="0" b="0"/>
              <a:pathLst>
                <a:path w="106924" h="261051">
                  <a:moveTo>
                    <a:pt x="87873" y="172382"/>
                  </a:moveTo>
                  <a:lnTo>
                    <a:pt x="87873" y="172382"/>
                  </a:lnTo>
                  <a:lnTo>
                    <a:pt x="82803" y="166607"/>
                  </a:lnTo>
                  <a:lnTo>
                    <a:pt x="69575" y="148617"/>
                  </a:lnTo>
                  <a:lnTo>
                    <a:pt x="57836" y="139627"/>
                  </a:lnTo>
                  <a:lnTo>
                    <a:pt x="47712" y="138539"/>
                  </a:lnTo>
                  <a:lnTo>
                    <a:pt x="42049" y="139237"/>
                  </a:lnTo>
                  <a:lnTo>
                    <a:pt x="36863" y="142524"/>
                  </a:lnTo>
                  <a:lnTo>
                    <a:pt x="22116" y="162046"/>
                  </a:lnTo>
                  <a:lnTo>
                    <a:pt x="6771" y="194014"/>
                  </a:lnTo>
                  <a:lnTo>
                    <a:pt x="513" y="237098"/>
                  </a:lnTo>
                  <a:lnTo>
                    <a:pt x="0" y="245159"/>
                  </a:lnTo>
                  <a:lnTo>
                    <a:pt x="1774" y="251239"/>
                  </a:lnTo>
                  <a:lnTo>
                    <a:pt x="5073" y="255998"/>
                  </a:lnTo>
                  <a:lnTo>
                    <a:pt x="9389" y="259876"/>
                  </a:lnTo>
                  <a:lnTo>
                    <a:pt x="14384" y="261050"/>
                  </a:lnTo>
                  <a:lnTo>
                    <a:pt x="25578" y="258592"/>
                  </a:lnTo>
                  <a:lnTo>
                    <a:pt x="37608" y="245270"/>
                  </a:lnTo>
                  <a:lnTo>
                    <a:pt x="62579" y="198852"/>
                  </a:lnTo>
                  <a:lnTo>
                    <a:pt x="71457" y="167213"/>
                  </a:lnTo>
                  <a:lnTo>
                    <a:pt x="76343" y="130574"/>
                  </a:lnTo>
                  <a:lnTo>
                    <a:pt x="76164" y="88419"/>
                  </a:lnTo>
                  <a:lnTo>
                    <a:pt x="71850" y="53220"/>
                  </a:lnTo>
                  <a:lnTo>
                    <a:pt x="60954" y="6243"/>
                  </a:lnTo>
                  <a:lnTo>
                    <a:pt x="57933" y="1651"/>
                  </a:lnTo>
                  <a:lnTo>
                    <a:pt x="54506" y="0"/>
                  </a:lnTo>
                  <a:lnTo>
                    <a:pt x="50812" y="311"/>
                  </a:lnTo>
                  <a:lnTo>
                    <a:pt x="48349" y="4751"/>
                  </a:lnTo>
                  <a:lnTo>
                    <a:pt x="45589" y="32638"/>
                  </a:lnTo>
                  <a:lnTo>
                    <a:pt x="49630" y="76021"/>
                  </a:lnTo>
                  <a:lnTo>
                    <a:pt x="55824" y="108153"/>
                  </a:lnTo>
                  <a:lnTo>
                    <a:pt x="67245" y="154605"/>
                  </a:lnTo>
                  <a:lnTo>
                    <a:pt x="82936" y="192907"/>
                  </a:lnTo>
                  <a:lnTo>
                    <a:pt x="97063" y="224493"/>
                  </a:lnTo>
                  <a:lnTo>
                    <a:pt x="99644" y="226878"/>
                  </a:lnTo>
                  <a:lnTo>
                    <a:pt x="106923" y="229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21">
              <a:extLst>
                <a:ext uri="{FF2B5EF4-FFF2-40B4-BE49-F238E27FC236}">
                  <a16:creationId xmlns:a16="http://schemas.microsoft.com/office/drawing/2014/main" xmlns="" id="{EE0E2075-5AC1-4E16-A6B5-4E3C2C5ADEC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400800" y="23050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716" y="4047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22">
              <a:extLst>
                <a:ext uri="{FF2B5EF4-FFF2-40B4-BE49-F238E27FC236}">
                  <a16:creationId xmlns:a16="http://schemas.microsoft.com/office/drawing/2014/main" xmlns="" id="{3612DEE5-8DF4-4511-94F0-641A526B6C7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381750" y="2225192"/>
              <a:ext cx="1" cy="3659"/>
            </a:xfrm>
            <a:custGeom>
              <a:avLst/>
              <a:gdLst/>
              <a:ahLst/>
              <a:cxnLst/>
              <a:rect l="0" t="0" r="0" b="0"/>
              <a:pathLst>
                <a:path w="1" h="3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23">
              <a:extLst>
                <a:ext uri="{FF2B5EF4-FFF2-40B4-BE49-F238E27FC236}">
                  <a16:creationId xmlns:a16="http://schemas.microsoft.com/office/drawing/2014/main" xmlns="" id="{D40DE873-B78B-4D99-AB90-7364ED158AC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444055" y="2254250"/>
              <a:ext cx="58436" cy="124130"/>
            </a:xfrm>
            <a:custGeom>
              <a:avLst/>
              <a:gdLst/>
              <a:ahLst/>
              <a:cxnLst/>
              <a:rect l="0" t="0" r="0" b="0"/>
              <a:pathLst>
                <a:path w="58436" h="124130">
                  <a:moveTo>
                    <a:pt x="45645" y="0"/>
                  </a:moveTo>
                  <a:lnTo>
                    <a:pt x="45645" y="0"/>
                  </a:lnTo>
                  <a:lnTo>
                    <a:pt x="19897" y="1881"/>
                  </a:lnTo>
                  <a:lnTo>
                    <a:pt x="13663" y="3371"/>
                  </a:lnTo>
                  <a:lnTo>
                    <a:pt x="4855" y="8789"/>
                  </a:lnTo>
                  <a:lnTo>
                    <a:pt x="1519" y="12209"/>
                  </a:lnTo>
                  <a:lnTo>
                    <a:pt x="0" y="15901"/>
                  </a:lnTo>
                  <a:lnTo>
                    <a:pt x="192" y="23765"/>
                  </a:lnTo>
                  <a:lnTo>
                    <a:pt x="6394" y="31964"/>
                  </a:lnTo>
                  <a:lnTo>
                    <a:pt x="53786" y="76763"/>
                  </a:lnTo>
                  <a:lnTo>
                    <a:pt x="57422" y="82925"/>
                  </a:lnTo>
                  <a:lnTo>
                    <a:pt x="58435" y="89150"/>
                  </a:lnTo>
                  <a:lnTo>
                    <a:pt x="55798" y="101711"/>
                  </a:lnTo>
                  <a:lnTo>
                    <a:pt x="46160" y="112468"/>
                  </a:lnTo>
                  <a:lnTo>
                    <a:pt x="33173" y="120541"/>
                  </a:lnTo>
                  <a:lnTo>
                    <a:pt x="20347" y="124129"/>
                  </a:lnTo>
                  <a:lnTo>
                    <a:pt x="15374" y="122970"/>
                  </a:lnTo>
                  <a:lnTo>
                    <a:pt x="1195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24">
              <a:extLst>
                <a:ext uri="{FF2B5EF4-FFF2-40B4-BE49-F238E27FC236}">
                  <a16:creationId xmlns:a16="http://schemas.microsoft.com/office/drawing/2014/main" xmlns="" id="{98CCFD1A-3CA2-411C-86D2-4FA94B855EB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586449" y="2109083"/>
              <a:ext cx="36602" cy="261947"/>
            </a:xfrm>
            <a:custGeom>
              <a:avLst/>
              <a:gdLst/>
              <a:ahLst/>
              <a:cxnLst/>
              <a:rect l="0" t="0" r="0" b="0"/>
              <a:pathLst>
                <a:path w="36602" h="261947">
                  <a:moveTo>
                    <a:pt x="23901" y="5467"/>
                  </a:moveTo>
                  <a:lnTo>
                    <a:pt x="23901" y="5467"/>
                  </a:lnTo>
                  <a:lnTo>
                    <a:pt x="23901" y="0"/>
                  </a:lnTo>
                  <a:lnTo>
                    <a:pt x="17159" y="12862"/>
                  </a:lnTo>
                  <a:lnTo>
                    <a:pt x="11672" y="49679"/>
                  </a:lnTo>
                  <a:lnTo>
                    <a:pt x="6480" y="93904"/>
                  </a:lnTo>
                  <a:lnTo>
                    <a:pt x="2518" y="128734"/>
                  </a:lnTo>
                  <a:lnTo>
                    <a:pt x="286" y="165380"/>
                  </a:lnTo>
                  <a:lnTo>
                    <a:pt x="0" y="200717"/>
                  </a:lnTo>
                  <a:lnTo>
                    <a:pt x="3805" y="241589"/>
                  </a:lnTo>
                  <a:lnTo>
                    <a:pt x="7444" y="257636"/>
                  </a:lnTo>
                  <a:lnTo>
                    <a:pt x="10813" y="261069"/>
                  </a:lnTo>
                  <a:lnTo>
                    <a:pt x="15176" y="261946"/>
                  </a:lnTo>
                  <a:lnTo>
                    <a:pt x="20201" y="261119"/>
                  </a:lnTo>
                  <a:lnTo>
                    <a:pt x="24257" y="257746"/>
                  </a:lnTo>
                  <a:lnTo>
                    <a:pt x="36601" y="234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25">
              <a:extLst>
                <a:ext uri="{FF2B5EF4-FFF2-40B4-BE49-F238E27FC236}">
                  <a16:creationId xmlns:a16="http://schemas.microsoft.com/office/drawing/2014/main" xmlns="" id="{57360C1B-769B-4879-83D4-1BB23B9DA24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553200" y="2222500"/>
              <a:ext cx="69851" cy="31751"/>
            </a:xfrm>
            <a:custGeom>
              <a:avLst/>
              <a:gdLst/>
              <a:ahLst/>
              <a:cxnLst/>
              <a:rect l="0" t="0" r="0" b="0"/>
              <a:pathLst>
                <a:path w="6985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31750"/>
                  </a:lnTo>
                  <a:lnTo>
                    <a:pt x="45779" y="11977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26">
              <a:extLst>
                <a:ext uri="{FF2B5EF4-FFF2-40B4-BE49-F238E27FC236}">
                  <a16:creationId xmlns:a16="http://schemas.microsoft.com/office/drawing/2014/main" xmlns="" id="{297F22BB-08C4-4DE7-B214-7154CF771F8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686550" y="2209800"/>
              <a:ext cx="50801" cy="123771"/>
            </a:xfrm>
            <a:custGeom>
              <a:avLst/>
              <a:gdLst/>
              <a:ahLst/>
              <a:cxnLst/>
              <a:rect l="0" t="0" r="0" b="0"/>
              <a:pathLst>
                <a:path w="50801" h="123771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881" y="19608"/>
                  </a:lnTo>
                  <a:lnTo>
                    <a:pt x="15194" y="36187"/>
                  </a:lnTo>
                  <a:lnTo>
                    <a:pt x="27287" y="72830"/>
                  </a:lnTo>
                  <a:lnTo>
                    <a:pt x="27056" y="97622"/>
                  </a:lnTo>
                  <a:lnTo>
                    <a:pt x="22520" y="116100"/>
                  </a:lnTo>
                  <a:lnTo>
                    <a:pt x="19952" y="119733"/>
                  </a:lnTo>
                  <a:lnTo>
                    <a:pt x="16829" y="122156"/>
                  </a:lnTo>
                  <a:lnTo>
                    <a:pt x="13336" y="123770"/>
                  </a:lnTo>
                  <a:lnTo>
                    <a:pt x="10302" y="122730"/>
                  </a:lnTo>
                  <a:lnTo>
                    <a:pt x="5049" y="115930"/>
                  </a:lnTo>
                  <a:lnTo>
                    <a:pt x="4125" y="103971"/>
                  </a:lnTo>
                  <a:lnTo>
                    <a:pt x="12653" y="66555"/>
                  </a:lnTo>
                  <a:lnTo>
                    <a:pt x="28631" y="25585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27">
              <a:extLst>
                <a:ext uri="{FF2B5EF4-FFF2-40B4-BE49-F238E27FC236}">
                  <a16:creationId xmlns:a16="http://schemas.microsoft.com/office/drawing/2014/main" xmlns="" id="{A207B0C2-DCD2-41E8-9DDE-A3E8232515B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800966" y="2209800"/>
              <a:ext cx="6235" cy="101601"/>
            </a:xfrm>
            <a:custGeom>
              <a:avLst/>
              <a:gdLst/>
              <a:ahLst/>
              <a:cxnLst/>
              <a:rect l="0" t="0" r="0" b="0"/>
              <a:pathLst>
                <a:path w="6235" h="101601">
                  <a:moveTo>
                    <a:pt x="6234" y="0"/>
                  </a:moveTo>
                  <a:lnTo>
                    <a:pt x="6234" y="0"/>
                  </a:lnTo>
                  <a:lnTo>
                    <a:pt x="2863" y="3371"/>
                  </a:lnTo>
                  <a:lnTo>
                    <a:pt x="766" y="15580"/>
                  </a:lnTo>
                  <a:lnTo>
                    <a:pt x="0" y="56763"/>
                  </a:lnTo>
                  <a:lnTo>
                    <a:pt x="6234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28">
              <a:extLst>
                <a:ext uri="{FF2B5EF4-FFF2-40B4-BE49-F238E27FC236}">
                  <a16:creationId xmlns:a16="http://schemas.microsoft.com/office/drawing/2014/main" xmlns="" id="{261BCB69-2BDC-4959-9866-8410D2F5B29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797191" y="2114550"/>
              <a:ext cx="3660" cy="19051"/>
            </a:xfrm>
            <a:custGeom>
              <a:avLst/>
              <a:gdLst/>
              <a:ahLst/>
              <a:cxnLst/>
              <a:rect l="0" t="0" r="0" b="0"/>
              <a:pathLst>
                <a:path w="36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2308"/>
                  </a:lnTo>
                  <a:lnTo>
                    <a:pt x="0" y="9616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29">
              <a:extLst>
                <a:ext uri="{FF2B5EF4-FFF2-40B4-BE49-F238E27FC236}">
                  <a16:creationId xmlns:a16="http://schemas.microsoft.com/office/drawing/2014/main" xmlns="" id="{A917E48E-8B85-4501-A5A4-6D986D728C5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846908" y="2038350"/>
              <a:ext cx="63904" cy="259475"/>
            </a:xfrm>
            <a:custGeom>
              <a:avLst/>
              <a:gdLst/>
              <a:ahLst/>
              <a:cxnLst/>
              <a:rect l="0" t="0" r="0" b="0"/>
              <a:pathLst>
                <a:path w="63904" h="259475">
                  <a:moveTo>
                    <a:pt x="17442" y="0"/>
                  </a:moveTo>
                  <a:lnTo>
                    <a:pt x="17442" y="0"/>
                  </a:lnTo>
                  <a:lnTo>
                    <a:pt x="20812" y="42095"/>
                  </a:lnTo>
                  <a:lnTo>
                    <a:pt x="22909" y="84126"/>
                  </a:lnTo>
                  <a:lnTo>
                    <a:pt x="23400" y="115941"/>
                  </a:lnTo>
                  <a:lnTo>
                    <a:pt x="22911" y="148190"/>
                  </a:lnTo>
                  <a:lnTo>
                    <a:pt x="18671" y="193408"/>
                  </a:lnTo>
                  <a:lnTo>
                    <a:pt x="10917" y="239444"/>
                  </a:lnTo>
                  <a:lnTo>
                    <a:pt x="7486" y="249647"/>
                  </a:lnTo>
                  <a:lnTo>
                    <a:pt x="6571" y="250393"/>
                  </a:lnTo>
                  <a:lnTo>
                    <a:pt x="5961" y="249478"/>
                  </a:lnTo>
                  <a:lnTo>
                    <a:pt x="10758" y="227027"/>
                  </a:lnTo>
                  <a:lnTo>
                    <a:pt x="28539" y="182523"/>
                  </a:lnTo>
                  <a:lnTo>
                    <a:pt x="40877" y="163520"/>
                  </a:lnTo>
                  <a:lnTo>
                    <a:pt x="44354" y="160519"/>
                  </a:lnTo>
                  <a:lnTo>
                    <a:pt x="47377" y="159224"/>
                  </a:lnTo>
                  <a:lnTo>
                    <a:pt x="50099" y="159066"/>
                  </a:lnTo>
                  <a:lnTo>
                    <a:pt x="52618" y="161077"/>
                  </a:lnTo>
                  <a:lnTo>
                    <a:pt x="57300" y="168957"/>
                  </a:lnTo>
                  <a:lnTo>
                    <a:pt x="63903" y="188663"/>
                  </a:lnTo>
                  <a:lnTo>
                    <a:pt x="63586" y="212377"/>
                  </a:lnTo>
                  <a:lnTo>
                    <a:pt x="55652" y="233906"/>
                  </a:lnTo>
                  <a:lnTo>
                    <a:pt x="37621" y="253691"/>
                  </a:lnTo>
                  <a:lnTo>
                    <a:pt x="30895" y="257322"/>
                  </a:lnTo>
                  <a:lnTo>
                    <a:pt x="17777" y="259474"/>
                  </a:lnTo>
                  <a:lnTo>
                    <a:pt x="1862" y="256719"/>
                  </a:lnTo>
                  <a:lnTo>
                    <a:pt x="0" y="252991"/>
                  </a:lnTo>
                  <a:lnTo>
                    <a:pt x="4742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30">
              <a:extLst>
                <a:ext uri="{FF2B5EF4-FFF2-40B4-BE49-F238E27FC236}">
                  <a16:creationId xmlns:a16="http://schemas.microsoft.com/office/drawing/2014/main" xmlns="" id="{00506F4C-D04B-41EB-923B-0A2BA79B912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953366" y="2002809"/>
              <a:ext cx="234835" cy="254602"/>
            </a:xfrm>
            <a:custGeom>
              <a:avLst/>
              <a:gdLst/>
              <a:ahLst/>
              <a:cxnLst/>
              <a:rect l="0" t="0" r="0" b="0"/>
              <a:pathLst>
                <a:path w="234835" h="254602">
                  <a:moveTo>
                    <a:pt x="6234" y="175241"/>
                  </a:moveTo>
                  <a:lnTo>
                    <a:pt x="6234" y="175241"/>
                  </a:lnTo>
                  <a:lnTo>
                    <a:pt x="1207" y="197845"/>
                  </a:lnTo>
                  <a:lnTo>
                    <a:pt x="0" y="241640"/>
                  </a:lnTo>
                  <a:lnTo>
                    <a:pt x="641" y="250613"/>
                  </a:lnTo>
                  <a:lnTo>
                    <a:pt x="1799" y="253005"/>
                  </a:lnTo>
                  <a:lnTo>
                    <a:pt x="3278" y="254601"/>
                  </a:lnTo>
                  <a:lnTo>
                    <a:pt x="5674" y="254253"/>
                  </a:lnTo>
                  <a:lnTo>
                    <a:pt x="16495" y="246316"/>
                  </a:lnTo>
                  <a:lnTo>
                    <a:pt x="31381" y="230872"/>
                  </a:lnTo>
                  <a:lnTo>
                    <a:pt x="45859" y="207183"/>
                  </a:lnTo>
                  <a:lnTo>
                    <a:pt x="48173" y="205708"/>
                  </a:lnTo>
                  <a:lnTo>
                    <a:pt x="50421" y="205430"/>
                  </a:lnTo>
                  <a:lnTo>
                    <a:pt x="52625" y="205950"/>
                  </a:lnTo>
                  <a:lnTo>
                    <a:pt x="53389" y="207708"/>
                  </a:lnTo>
                  <a:lnTo>
                    <a:pt x="52357" y="213425"/>
                  </a:lnTo>
                  <a:lnTo>
                    <a:pt x="53916" y="216925"/>
                  </a:lnTo>
                  <a:lnTo>
                    <a:pt x="61292" y="224576"/>
                  </a:lnTo>
                  <a:lnTo>
                    <a:pt x="69745" y="228918"/>
                  </a:lnTo>
                  <a:lnTo>
                    <a:pt x="73974" y="230075"/>
                  </a:lnTo>
                  <a:lnTo>
                    <a:pt x="82437" y="229480"/>
                  </a:lnTo>
                  <a:lnTo>
                    <a:pt x="92313" y="225453"/>
                  </a:lnTo>
                  <a:lnTo>
                    <a:pt x="106110" y="216607"/>
                  </a:lnTo>
                  <a:lnTo>
                    <a:pt x="126372" y="186243"/>
                  </a:lnTo>
                  <a:lnTo>
                    <a:pt x="141238" y="154260"/>
                  </a:lnTo>
                  <a:lnTo>
                    <a:pt x="155841" y="115822"/>
                  </a:lnTo>
                  <a:lnTo>
                    <a:pt x="167035" y="72868"/>
                  </a:lnTo>
                  <a:lnTo>
                    <a:pt x="174832" y="37314"/>
                  </a:lnTo>
                  <a:lnTo>
                    <a:pt x="182216" y="221"/>
                  </a:lnTo>
                  <a:lnTo>
                    <a:pt x="181411" y="0"/>
                  </a:lnTo>
                  <a:lnTo>
                    <a:pt x="176754" y="7280"/>
                  </a:lnTo>
                  <a:lnTo>
                    <a:pt x="166198" y="40730"/>
                  </a:lnTo>
                  <a:lnTo>
                    <a:pt x="156351" y="76182"/>
                  </a:lnTo>
                  <a:lnTo>
                    <a:pt x="147036" y="116398"/>
                  </a:lnTo>
                  <a:lnTo>
                    <a:pt x="142896" y="155439"/>
                  </a:lnTo>
                  <a:lnTo>
                    <a:pt x="140565" y="203005"/>
                  </a:lnTo>
                  <a:lnTo>
                    <a:pt x="139875" y="230426"/>
                  </a:lnTo>
                  <a:lnTo>
                    <a:pt x="141894" y="235314"/>
                  </a:lnTo>
                  <a:lnTo>
                    <a:pt x="145357" y="238573"/>
                  </a:lnTo>
                  <a:lnTo>
                    <a:pt x="149783" y="240746"/>
                  </a:lnTo>
                  <a:lnTo>
                    <a:pt x="154850" y="240078"/>
                  </a:lnTo>
                  <a:lnTo>
                    <a:pt x="166124" y="233691"/>
                  </a:lnTo>
                  <a:lnTo>
                    <a:pt x="174428" y="220033"/>
                  </a:lnTo>
                  <a:lnTo>
                    <a:pt x="177630" y="211452"/>
                  </a:lnTo>
                  <a:lnTo>
                    <a:pt x="177424" y="194392"/>
                  </a:lnTo>
                  <a:lnTo>
                    <a:pt x="171925" y="178814"/>
                  </a:lnTo>
                  <a:lnTo>
                    <a:pt x="157633" y="162816"/>
                  </a:lnTo>
                  <a:lnTo>
                    <a:pt x="144853" y="153999"/>
                  </a:lnTo>
                  <a:lnTo>
                    <a:pt x="137696" y="151073"/>
                  </a:lnTo>
                  <a:lnTo>
                    <a:pt x="137620" y="150662"/>
                  </a:lnTo>
                  <a:lnTo>
                    <a:pt x="138275" y="150388"/>
                  </a:lnTo>
                  <a:lnTo>
                    <a:pt x="153226" y="148032"/>
                  </a:lnTo>
                  <a:lnTo>
                    <a:pt x="161875" y="145509"/>
                  </a:lnTo>
                  <a:lnTo>
                    <a:pt x="177938" y="144795"/>
                  </a:lnTo>
                  <a:lnTo>
                    <a:pt x="187440" y="147128"/>
                  </a:lnTo>
                  <a:lnTo>
                    <a:pt x="190537" y="149443"/>
                  </a:lnTo>
                  <a:lnTo>
                    <a:pt x="193981" y="155779"/>
                  </a:lnTo>
                  <a:lnTo>
                    <a:pt x="199288" y="174022"/>
                  </a:lnTo>
                  <a:lnTo>
                    <a:pt x="197806" y="208775"/>
                  </a:lnTo>
                  <a:lnTo>
                    <a:pt x="198860" y="210297"/>
                  </a:lnTo>
                  <a:lnTo>
                    <a:pt x="200267" y="211312"/>
                  </a:lnTo>
                  <a:lnTo>
                    <a:pt x="201912" y="209871"/>
                  </a:lnTo>
                  <a:lnTo>
                    <a:pt x="205620" y="202627"/>
                  </a:lnTo>
                  <a:lnTo>
                    <a:pt x="212469" y="158395"/>
                  </a:lnTo>
                  <a:lnTo>
                    <a:pt x="228221" y="110791"/>
                  </a:lnTo>
                  <a:lnTo>
                    <a:pt x="234834" y="926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31">
              <a:extLst>
                <a:ext uri="{FF2B5EF4-FFF2-40B4-BE49-F238E27FC236}">
                  <a16:creationId xmlns:a16="http://schemas.microsoft.com/office/drawing/2014/main" xmlns="" id="{F79EBDE9-A956-4D9C-B8F5-9401FA102DF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208151" y="2108200"/>
              <a:ext cx="56250" cy="95909"/>
            </a:xfrm>
            <a:custGeom>
              <a:avLst/>
              <a:gdLst/>
              <a:ahLst/>
              <a:cxnLst/>
              <a:rect l="0" t="0" r="0" b="0"/>
              <a:pathLst>
                <a:path w="56250" h="95909">
                  <a:moveTo>
                    <a:pt x="56249" y="12700"/>
                  </a:moveTo>
                  <a:lnTo>
                    <a:pt x="56249" y="12700"/>
                  </a:lnTo>
                  <a:lnTo>
                    <a:pt x="46136" y="12700"/>
                  </a:lnTo>
                  <a:lnTo>
                    <a:pt x="26362" y="19442"/>
                  </a:lnTo>
                  <a:lnTo>
                    <a:pt x="14508" y="28396"/>
                  </a:lnTo>
                  <a:lnTo>
                    <a:pt x="9372" y="33748"/>
                  </a:lnTo>
                  <a:lnTo>
                    <a:pt x="3665" y="47219"/>
                  </a:lnTo>
                  <a:lnTo>
                    <a:pt x="0" y="78864"/>
                  </a:lnTo>
                  <a:lnTo>
                    <a:pt x="1817" y="85031"/>
                  </a:lnTo>
                  <a:lnTo>
                    <a:pt x="5144" y="89849"/>
                  </a:lnTo>
                  <a:lnTo>
                    <a:pt x="9478" y="93766"/>
                  </a:lnTo>
                  <a:lnTo>
                    <a:pt x="14485" y="95672"/>
                  </a:lnTo>
                  <a:lnTo>
                    <a:pt x="25692" y="95908"/>
                  </a:lnTo>
                  <a:lnTo>
                    <a:pt x="30233" y="94278"/>
                  </a:lnTo>
                  <a:lnTo>
                    <a:pt x="37160" y="88703"/>
                  </a:lnTo>
                  <a:lnTo>
                    <a:pt x="47357" y="63487"/>
                  </a:lnTo>
                  <a:lnTo>
                    <a:pt x="55375" y="16746"/>
                  </a:lnTo>
                  <a:lnTo>
                    <a:pt x="5624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32">
              <a:extLst>
                <a:ext uri="{FF2B5EF4-FFF2-40B4-BE49-F238E27FC236}">
                  <a16:creationId xmlns:a16="http://schemas.microsoft.com/office/drawing/2014/main" xmlns="" id="{16801E91-F442-47C6-A0D1-683164A6650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296150" y="2101850"/>
              <a:ext cx="116580" cy="92302"/>
            </a:xfrm>
            <a:custGeom>
              <a:avLst/>
              <a:gdLst/>
              <a:ahLst/>
              <a:cxnLst/>
              <a:rect l="0" t="0" r="0" b="0"/>
              <a:pathLst>
                <a:path w="116580" h="92302">
                  <a:moveTo>
                    <a:pt x="0" y="0"/>
                  </a:moveTo>
                  <a:lnTo>
                    <a:pt x="0" y="0"/>
                  </a:lnTo>
                  <a:lnTo>
                    <a:pt x="8727" y="15209"/>
                  </a:lnTo>
                  <a:lnTo>
                    <a:pt x="12467" y="62323"/>
                  </a:lnTo>
                  <a:lnTo>
                    <a:pt x="10750" y="80320"/>
                  </a:lnTo>
                  <a:lnTo>
                    <a:pt x="7218" y="92301"/>
                  </a:lnTo>
                  <a:lnTo>
                    <a:pt x="6929" y="91873"/>
                  </a:lnTo>
                  <a:lnTo>
                    <a:pt x="6607" y="87634"/>
                  </a:lnTo>
                  <a:lnTo>
                    <a:pt x="22315" y="58207"/>
                  </a:lnTo>
                  <a:lnTo>
                    <a:pt x="43928" y="31514"/>
                  </a:lnTo>
                  <a:lnTo>
                    <a:pt x="66794" y="18588"/>
                  </a:lnTo>
                  <a:lnTo>
                    <a:pt x="78135" y="15317"/>
                  </a:lnTo>
                  <a:lnTo>
                    <a:pt x="89760" y="17626"/>
                  </a:lnTo>
                  <a:lnTo>
                    <a:pt x="95823" y="20217"/>
                  </a:lnTo>
                  <a:lnTo>
                    <a:pt x="104442" y="28741"/>
                  </a:lnTo>
                  <a:lnTo>
                    <a:pt x="115723" y="51460"/>
                  </a:lnTo>
                  <a:lnTo>
                    <a:pt x="116579" y="63793"/>
                  </a:lnTo>
                  <a:lnTo>
                    <a:pt x="11430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5" name="SMARTInkShape-233">
            <a:extLst>
              <a:ext uri="{FF2B5EF4-FFF2-40B4-BE49-F238E27FC236}">
                <a16:creationId xmlns:a16="http://schemas.microsoft.com/office/drawing/2014/main" xmlns="" id="{B6647C42-D28E-4E93-A270-C377FE65015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203949" y="1933998"/>
            <a:ext cx="82552" cy="205953"/>
          </a:xfrm>
          <a:custGeom>
            <a:avLst/>
            <a:gdLst/>
            <a:ahLst/>
            <a:cxnLst/>
            <a:rect l="0" t="0" r="0" b="0"/>
            <a:pathLst>
              <a:path w="82552" h="205953">
                <a:moveTo>
                  <a:pt x="1" y="9102"/>
                </a:moveTo>
                <a:lnTo>
                  <a:pt x="1" y="9102"/>
                </a:lnTo>
                <a:lnTo>
                  <a:pt x="0" y="5731"/>
                </a:lnTo>
                <a:lnTo>
                  <a:pt x="3764" y="2194"/>
                </a:lnTo>
                <a:lnTo>
                  <a:pt x="6743" y="264"/>
                </a:lnTo>
                <a:lnTo>
                  <a:pt x="15697" y="0"/>
                </a:lnTo>
                <a:lnTo>
                  <a:pt x="21049" y="917"/>
                </a:lnTo>
                <a:lnTo>
                  <a:pt x="30757" y="9462"/>
                </a:lnTo>
                <a:lnTo>
                  <a:pt x="44157" y="33903"/>
                </a:lnTo>
                <a:lnTo>
                  <a:pt x="55183" y="69838"/>
                </a:lnTo>
                <a:lnTo>
                  <a:pt x="62917" y="111764"/>
                </a:lnTo>
                <a:lnTo>
                  <a:pt x="67796" y="151704"/>
                </a:lnTo>
                <a:lnTo>
                  <a:pt x="72817" y="190062"/>
                </a:lnTo>
                <a:lnTo>
                  <a:pt x="76578" y="198890"/>
                </a:lnTo>
                <a:lnTo>
                  <a:pt x="82551" y="20595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SMARTInkShape-234">
            <a:extLst>
              <a:ext uri="{FF2B5EF4-FFF2-40B4-BE49-F238E27FC236}">
                <a16:creationId xmlns:a16="http://schemas.microsoft.com/office/drawing/2014/main" xmlns="" id="{956E27CB-1891-4868-B4C5-323A1D471D2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79333" y="5661173"/>
            <a:ext cx="703052" cy="93683"/>
          </a:xfrm>
          <a:custGeom>
            <a:avLst/>
            <a:gdLst/>
            <a:ahLst/>
            <a:cxnLst/>
            <a:rect l="0" t="0" r="0" b="0"/>
            <a:pathLst>
              <a:path w="703052" h="93683">
                <a:moveTo>
                  <a:pt x="7317" y="66527"/>
                </a:moveTo>
                <a:lnTo>
                  <a:pt x="7317" y="66527"/>
                </a:lnTo>
                <a:lnTo>
                  <a:pt x="0" y="66527"/>
                </a:lnTo>
                <a:lnTo>
                  <a:pt x="9461" y="65116"/>
                </a:lnTo>
                <a:lnTo>
                  <a:pt x="48325" y="56388"/>
                </a:lnTo>
                <a:lnTo>
                  <a:pt x="72050" y="52712"/>
                </a:lnTo>
                <a:lnTo>
                  <a:pt x="99156" y="48851"/>
                </a:lnTo>
                <a:lnTo>
                  <a:pt x="134160" y="43454"/>
                </a:lnTo>
                <a:lnTo>
                  <a:pt x="174429" y="37034"/>
                </a:lnTo>
                <a:lnTo>
                  <a:pt x="218207" y="29931"/>
                </a:lnTo>
                <a:lnTo>
                  <a:pt x="266444" y="23786"/>
                </a:lnTo>
                <a:lnTo>
                  <a:pt x="317652" y="18277"/>
                </a:lnTo>
                <a:lnTo>
                  <a:pt x="370841" y="13194"/>
                </a:lnTo>
                <a:lnTo>
                  <a:pt x="421116" y="9805"/>
                </a:lnTo>
                <a:lnTo>
                  <a:pt x="469449" y="7545"/>
                </a:lnTo>
                <a:lnTo>
                  <a:pt x="516488" y="6039"/>
                </a:lnTo>
                <a:lnTo>
                  <a:pt x="556314" y="5035"/>
                </a:lnTo>
                <a:lnTo>
                  <a:pt x="591332" y="4366"/>
                </a:lnTo>
                <a:lnTo>
                  <a:pt x="623144" y="3920"/>
                </a:lnTo>
                <a:lnTo>
                  <a:pt x="666016" y="1542"/>
                </a:lnTo>
                <a:lnTo>
                  <a:pt x="698492" y="0"/>
                </a:lnTo>
                <a:lnTo>
                  <a:pt x="703051" y="1009"/>
                </a:lnTo>
                <a:lnTo>
                  <a:pt x="701855" y="1682"/>
                </a:lnTo>
                <a:lnTo>
                  <a:pt x="654469" y="6524"/>
                </a:lnTo>
                <a:lnTo>
                  <a:pt x="631368" y="9592"/>
                </a:lnTo>
                <a:lnTo>
                  <a:pt x="602562" y="13754"/>
                </a:lnTo>
                <a:lnTo>
                  <a:pt x="569952" y="18645"/>
                </a:lnTo>
                <a:lnTo>
                  <a:pt x="534808" y="24022"/>
                </a:lnTo>
                <a:lnTo>
                  <a:pt x="497266" y="29724"/>
                </a:lnTo>
                <a:lnTo>
                  <a:pt x="458127" y="35641"/>
                </a:lnTo>
                <a:lnTo>
                  <a:pt x="417924" y="41703"/>
                </a:lnTo>
                <a:lnTo>
                  <a:pt x="377011" y="48567"/>
                </a:lnTo>
                <a:lnTo>
                  <a:pt x="335624" y="55964"/>
                </a:lnTo>
                <a:lnTo>
                  <a:pt x="293921" y="63719"/>
                </a:lnTo>
                <a:lnTo>
                  <a:pt x="256241" y="70299"/>
                </a:lnTo>
                <a:lnTo>
                  <a:pt x="221245" y="76098"/>
                </a:lnTo>
                <a:lnTo>
                  <a:pt x="188035" y="81374"/>
                </a:lnTo>
                <a:lnTo>
                  <a:pt x="145492" y="89118"/>
                </a:lnTo>
                <a:lnTo>
                  <a:pt x="125877" y="93501"/>
                </a:lnTo>
                <a:lnTo>
                  <a:pt x="126574" y="93682"/>
                </a:lnTo>
                <a:lnTo>
                  <a:pt x="168477" y="88683"/>
                </a:lnTo>
                <a:lnTo>
                  <a:pt x="195190" y="85531"/>
                </a:lnTo>
                <a:lnTo>
                  <a:pt x="230638" y="80608"/>
                </a:lnTo>
                <a:lnTo>
                  <a:pt x="271909" y="74503"/>
                </a:lnTo>
                <a:lnTo>
                  <a:pt x="317061" y="67611"/>
                </a:lnTo>
                <a:lnTo>
                  <a:pt x="364802" y="60194"/>
                </a:lnTo>
                <a:lnTo>
                  <a:pt x="414268" y="52427"/>
                </a:lnTo>
                <a:lnTo>
                  <a:pt x="464884" y="44428"/>
                </a:lnTo>
                <a:lnTo>
                  <a:pt x="507096" y="39094"/>
                </a:lnTo>
                <a:lnTo>
                  <a:pt x="543703" y="35538"/>
                </a:lnTo>
                <a:lnTo>
                  <a:pt x="576574" y="33168"/>
                </a:lnTo>
                <a:lnTo>
                  <a:pt x="614979" y="32416"/>
                </a:lnTo>
                <a:lnTo>
                  <a:pt x="633040" y="34077"/>
                </a:lnTo>
                <a:lnTo>
                  <a:pt x="586470" y="34639"/>
                </a:lnTo>
                <a:lnTo>
                  <a:pt x="559930" y="36096"/>
                </a:lnTo>
                <a:lnTo>
                  <a:pt x="528832" y="38478"/>
                </a:lnTo>
                <a:lnTo>
                  <a:pt x="494693" y="41478"/>
                </a:lnTo>
                <a:lnTo>
                  <a:pt x="460645" y="45594"/>
                </a:lnTo>
                <a:lnTo>
                  <a:pt x="426658" y="50456"/>
                </a:lnTo>
                <a:lnTo>
                  <a:pt x="392711" y="55813"/>
                </a:lnTo>
                <a:lnTo>
                  <a:pt x="345585" y="65528"/>
                </a:lnTo>
                <a:lnTo>
                  <a:pt x="310509" y="77050"/>
                </a:lnTo>
                <a:lnTo>
                  <a:pt x="306811" y="79892"/>
                </a:lnTo>
                <a:lnTo>
                  <a:pt x="348802" y="80522"/>
                </a:lnTo>
                <a:lnTo>
                  <a:pt x="378907" y="78679"/>
                </a:lnTo>
                <a:lnTo>
                  <a:pt x="415910" y="76040"/>
                </a:lnTo>
                <a:lnTo>
                  <a:pt x="457512" y="72869"/>
                </a:lnTo>
                <a:lnTo>
                  <a:pt x="502886" y="70755"/>
                </a:lnTo>
                <a:lnTo>
                  <a:pt x="550775" y="69345"/>
                </a:lnTo>
                <a:lnTo>
                  <a:pt x="600338" y="68406"/>
                </a:lnTo>
                <a:lnTo>
                  <a:pt x="633381" y="67780"/>
                </a:lnTo>
                <a:lnTo>
                  <a:pt x="699467" y="6652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SMARTInkShape-Group39">
            <a:extLst>
              <a:ext uri="{FF2B5EF4-FFF2-40B4-BE49-F238E27FC236}">
                <a16:creationId xmlns:a16="http://schemas.microsoft.com/office/drawing/2014/main" xmlns="" id="{65169AE8-8F03-4D09-A6BE-7D5B91DA0737}"/>
              </a:ext>
            </a:extLst>
          </p:cNvPr>
          <p:cNvGrpSpPr/>
          <p:nvPr/>
        </p:nvGrpSpPr>
        <p:grpSpPr>
          <a:xfrm>
            <a:off x="8559800" y="5382025"/>
            <a:ext cx="460178" cy="270083"/>
            <a:chOff x="8559800" y="5382025"/>
            <a:chExt cx="460178" cy="270083"/>
          </a:xfrm>
        </p:grpSpPr>
        <p:sp>
          <p:nvSpPr>
            <p:cNvPr id="267" name="SMARTInkShape-235">
              <a:extLst>
                <a:ext uri="{FF2B5EF4-FFF2-40B4-BE49-F238E27FC236}">
                  <a16:creationId xmlns:a16="http://schemas.microsoft.com/office/drawing/2014/main" xmlns="" id="{EFB9CF75-16DB-49AE-A1E5-4E060B0848D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559800" y="5468156"/>
              <a:ext cx="158751" cy="183952"/>
            </a:xfrm>
            <a:custGeom>
              <a:avLst/>
              <a:gdLst/>
              <a:ahLst/>
              <a:cxnLst/>
              <a:rect l="0" t="0" r="0" b="0"/>
              <a:pathLst>
                <a:path w="158751" h="183952">
                  <a:moveTo>
                    <a:pt x="0" y="56344"/>
                  </a:moveTo>
                  <a:lnTo>
                    <a:pt x="0" y="56344"/>
                  </a:lnTo>
                  <a:lnTo>
                    <a:pt x="0" y="52973"/>
                  </a:lnTo>
                  <a:lnTo>
                    <a:pt x="6742" y="37393"/>
                  </a:lnTo>
                  <a:lnTo>
                    <a:pt x="31159" y="14902"/>
                  </a:lnTo>
                  <a:lnTo>
                    <a:pt x="68578" y="477"/>
                  </a:lnTo>
                  <a:lnTo>
                    <a:pt x="92803" y="0"/>
                  </a:lnTo>
                  <a:lnTo>
                    <a:pt x="104201" y="1848"/>
                  </a:lnTo>
                  <a:lnTo>
                    <a:pt x="122511" y="11427"/>
                  </a:lnTo>
                  <a:lnTo>
                    <a:pt x="130357" y="17933"/>
                  </a:lnTo>
                  <a:lnTo>
                    <a:pt x="139076" y="38332"/>
                  </a:lnTo>
                  <a:lnTo>
                    <a:pt x="141400" y="50685"/>
                  </a:lnTo>
                  <a:lnTo>
                    <a:pt x="132695" y="79465"/>
                  </a:lnTo>
                  <a:lnTo>
                    <a:pt x="113303" y="109658"/>
                  </a:lnTo>
                  <a:lnTo>
                    <a:pt x="72063" y="148341"/>
                  </a:lnTo>
                  <a:lnTo>
                    <a:pt x="26867" y="181688"/>
                  </a:lnTo>
                  <a:lnTo>
                    <a:pt x="28494" y="183651"/>
                  </a:lnTo>
                  <a:lnTo>
                    <a:pt x="41591" y="183951"/>
                  </a:lnTo>
                  <a:lnTo>
                    <a:pt x="79508" y="176782"/>
                  </a:lnTo>
                  <a:lnTo>
                    <a:pt x="126490" y="165720"/>
                  </a:lnTo>
                  <a:lnTo>
                    <a:pt x="158750" y="157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36">
              <a:extLst>
                <a:ext uri="{FF2B5EF4-FFF2-40B4-BE49-F238E27FC236}">
                  <a16:creationId xmlns:a16="http://schemas.microsoft.com/office/drawing/2014/main" xmlns="" id="{DCC1980E-B8DC-4262-A28A-9429E4A962B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794749" y="5562860"/>
              <a:ext cx="63502" cy="71441"/>
            </a:xfrm>
            <a:custGeom>
              <a:avLst/>
              <a:gdLst/>
              <a:ahLst/>
              <a:cxnLst/>
              <a:rect l="0" t="0" r="0" b="0"/>
              <a:pathLst>
                <a:path w="63502" h="71441">
                  <a:moveTo>
                    <a:pt x="1" y="18790"/>
                  </a:moveTo>
                  <a:lnTo>
                    <a:pt x="1" y="18790"/>
                  </a:lnTo>
                  <a:lnTo>
                    <a:pt x="0" y="63743"/>
                  </a:lnTo>
                  <a:lnTo>
                    <a:pt x="0" y="71440"/>
                  </a:lnTo>
                  <a:lnTo>
                    <a:pt x="0" y="59843"/>
                  </a:lnTo>
                  <a:lnTo>
                    <a:pt x="17677" y="16003"/>
                  </a:lnTo>
                  <a:lnTo>
                    <a:pt x="25731" y="5087"/>
                  </a:lnTo>
                  <a:lnTo>
                    <a:pt x="29854" y="1188"/>
                  </a:lnTo>
                  <a:lnTo>
                    <a:pt x="34014" y="0"/>
                  </a:lnTo>
                  <a:lnTo>
                    <a:pt x="38199" y="619"/>
                  </a:lnTo>
                  <a:lnTo>
                    <a:pt x="42400" y="2443"/>
                  </a:lnTo>
                  <a:lnTo>
                    <a:pt x="45200" y="5775"/>
                  </a:lnTo>
                  <a:lnTo>
                    <a:pt x="63501" y="50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37">
              <a:extLst>
                <a:ext uri="{FF2B5EF4-FFF2-40B4-BE49-F238E27FC236}">
                  <a16:creationId xmlns:a16="http://schemas.microsoft.com/office/drawing/2014/main" xmlns="" id="{61FB84E6-D1A9-4E00-A961-BD5940C74DA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935207" y="5382025"/>
              <a:ext cx="84771" cy="234871"/>
            </a:xfrm>
            <a:custGeom>
              <a:avLst/>
              <a:gdLst/>
              <a:ahLst/>
              <a:cxnLst/>
              <a:rect l="0" t="0" r="0" b="0"/>
              <a:pathLst>
                <a:path w="84771" h="234871">
                  <a:moveTo>
                    <a:pt x="50043" y="180575"/>
                  </a:moveTo>
                  <a:lnTo>
                    <a:pt x="50043" y="180575"/>
                  </a:lnTo>
                  <a:lnTo>
                    <a:pt x="55069" y="168642"/>
                  </a:lnTo>
                  <a:lnTo>
                    <a:pt x="55510" y="166269"/>
                  </a:lnTo>
                  <a:lnTo>
                    <a:pt x="52982" y="165393"/>
                  </a:lnTo>
                  <a:lnTo>
                    <a:pt x="42647" y="166301"/>
                  </a:lnTo>
                  <a:lnTo>
                    <a:pt x="30529" y="172820"/>
                  </a:lnTo>
                  <a:lnTo>
                    <a:pt x="5501" y="194251"/>
                  </a:lnTo>
                  <a:lnTo>
                    <a:pt x="2004" y="200276"/>
                  </a:lnTo>
                  <a:lnTo>
                    <a:pt x="0" y="212614"/>
                  </a:lnTo>
                  <a:lnTo>
                    <a:pt x="3343" y="223272"/>
                  </a:lnTo>
                  <a:lnTo>
                    <a:pt x="6209" y="228090"/>
                  </a:lnTo>
                  <a:lnTo>
                    <a:pt x="10238" y="231301"/>
                  </a:lnTo>
                  <a:lnTo>
                    <a:pt x="20357" y="234870"/>
                  </a:lnTo>
                  <a:lnTo>
                    <a:pt x="33792" y="230811"/>
                  </a:lnTo>
                  <a:lnTo>
                    <a:pt x="41325" y="226766"/>
                  </a:lnTo>
                  <a:lnTo>
                    <a:pt x="62041" y="204218"/>
                  </a:lnTo>
                  <a:lnTo>
                    <a:pt x="78214" y="171823"/>
                  </a:lnTo>
                  <a:lnTo>
                    <a:pt x="83729" y="138350"/>
                  </a:lnTo>
                  <a:lnTo>
                    <a:pt x="84770" y="97603"/>
                  </a:lnTo>
                  <a:lnTo>
                    <a:pt x="80529" y="53622"/>
                  </a:lnTo>
                  <a:lnTo>
                    <a:pt x="70208" y="12196"/>
                  </a:lnTo>
                  <a:lnTo>
                    <a:pt x="65603" y="5528"/>
                  </a:lnTo>
                  <a:lnTo>
                    <a:pt x="60416" y="1788"/>
                  </a:lnTo>
                  <a:lnTo>
                    <a:pt x="54842" y="0"/>
                  </a:lnTo>
                  <a:lnTo>
                    <a:pt x="49714" y="2337"/>
                  </a:lnTo>
                  <a:lnTo>
                    <a:pt x="40254" y="14339"/>
                  </a:lnTo>
                  <a:lnTo>
                    <a:pt x="30366" y="51043"/>
                  </a:lnTo>
                  <a:lnTo>
                    <a:pt x="36451" y="97667"/>
                  </a:lnTo>
                  <a:lnTo>
                    <a:pt x="61773" y="143858"/>
                  </a:lnTo>
                  <a:lnTo>
                    <a:pt x="81793" y="174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40">
            <a:extLst>
              <a:ext uri="{FF2B5EF4-FFF2-40B4-BE49-F238E27FC236}">
                <a16:creationId xmlns:a16="http://schemas.microsoft.com/office/drawing/2014/main" xmlns="" id="{1FE0BE8A-8A37-4ADD-BAE4-A0AAC7AE9F4F}"/>
              </a:ext>
            </a:extLst>
          </p:cNvPr>
          <p:cNvGrpSpPr/>
          <p:nvPr/>
        </p:nvGrpSpPr>
        <p:grpSpPr>
          <a:xfrm>
            <a:off x="9346853" y="5324279"/>
            <a:ext cx="1509492" cy="358972"/>
            <a:chOff x="9346853" y="5324279"/>
            <a:chExt cx="1509492" cy="358972"/>
          </a:xfrm>
        </p:grpSpPr>
        <p:sp>
          <p:nvSpPr>
            <p:cNvPr id="271" name="SMARTInkShape-238">
              <a:extLst>
                <a:ext uri="{FF2B5EF4-FFF2-40B4-BE49-F238E27FC236}">
                  <a16:creationId xmlns:a16="http://schemas.microsoft.com/office/drawing/2014/main" xmlns="" id="{EC8E0B53-D308-4F2B-9185-89624BA82F4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346853" y="5353208"/>
              <a:ext cx="127348" cy="277564"/>
            </a:xfrm>
            <a:custGeom>
              <a:avLst/>
              <a:gdLst/>
              <a:ahLst/>
              <a:cxnLst/>
              <a:rect l="0" t="0" r="0" b="0"/>
              <a:pathLst>
                <a:path w="127348" h="277564">
                  <a:moveTo>
                    <a:pt x="82897" y="215742"/>
                  </a:moveTo>
                  <a:lnTo>
                    <a:pt x="82897" y="215742"/>
                  </a:lnTo>
                  <a:lnTo>
                    <a:pt x="69082" y="203809"/>
                  </a:lnTo>
                  <a:lnTo>
                    <a:pt x="61234" y="199855"/>
                  </a:lnTo>
                  <a:lnTo>
                    <a:pt x="53043" y="198098"/>
                  </a:lnTo>
                  <a:lnTo>
                    <a:pt x="33756" y="203850"/>
                  </a:lnTo>
                  <a:lnTo>
                    <a:pt x="13538" y="217863"/>
                  </a:lnTo>
                  <a:lnTo>
                    <a:pt x="4327" y="231266"/>
                  </a:lnTo>
                  <a:lnTo>
                    <a:pt x="884" y="238791"/>
                  </a:lnTo>
                  <a:lnTo>
                    <a:pt x="0" y="245925"/>
                  </a:lnTo>
                  <a:lnTo>
                    <a:pt x="2779" y="259495"/>
                  </a:lnTo>
                  <a:lnTo>
                    <a:pt x="10601" y="270700"/>
                  </a:lnTo>
                  <a:lnTo>
                    <a:pt x="15649" y="275664"/>
                  </a:lnTo>
                  <a:lnTo>
                    <a:pt x="21836" y="277563"/>
                  </a:lnTo>
                  <a:lnTo>
                    <a:pt x="36239" y="275908"/>
                  </a:lnTo>
                  <a:lnTo>
                    <a:pt x="66956" y="263673"/>
                  </a:lnTo>
                  <a:lnTo>
                    <a:pt x="84984" y="246922"/>
                  </a:lnTo>
                  <a:lnTo>
                    <a:pt x="92755" y="236529"/>
                  </a:lnTo>
                  <a:lnTo>
                    <a:pt x="103270" y="202403"/>
                  </a:lnTo>
                  <a:lnTo>
                    <a:pt x="108885" y="156897"/>
                  </a:lnTo>
                  <a:lnTo>
                    <a:pt x="109395" y="129945"/>
                  </a:lnTo>
                  <a:lnTo>
                    <a:pt x="109028" y="101394"/>
                  </a:lnTo>
                  <a:lnTo>
                    <a:pt x="104859" y="54618"/>
                  </a:lnTo>
                  <a:lnTo>
                    <a:pt x="94578" y="9722"/>
                  </a:lnTo>
                  <a:lnTo>
                    <a:pt x="90685" y="2195"/>
                  </a:lnTo>
                  <a:lnTo>
                    <a:pt x="86678" y="0"/>
                  </a:lnTo>
                  <a:lnTo>
                    <a:pt x="82595" y="1359"/>
                  </a:lnTo>
                  <a:lnTo>
                    <a:pt x="78462" y="5086"/>
                  </a:lnTo>
                  <a:lnTo>
                    <a:pt x="65903" y="37301"/>
                  </a:lnTo>
                  <a:lnTo>
                    <a:pt x="63114" y="68702"/>
                  </a:lnTo>
                  <a:lnTo>
                    <a:pt x="65638" y="103824"/>
                  </a:lnTo>
                  <a:lnTo>
                    <a:pt x="73815" y="140601"/>
                  </a:lnTo>
                  <a:lnTo>
                    <a:pt x="86948" y="183521"/>
                  </a:lnTo>
                  <a:lnTo>
                    <a:pt x="103147" y="211840"/>
                  </a:lnTo>
                  <a:lnTo>
                    <a:pt x="127347" y="234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39">
              <a:extLst>
                <a:ext uri="{FF2B5EF4-FFF2-40B4-BE49-F238E27FC236}">
                  <a16:creationId xmlns:a16="http://schemas.microsoft.com/office/drawing/2014/main" xmlns="" id="{9A0AAD57-CB65-4424-993E-517F37FFF98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531350" y="55562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1881" y="20723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40">
              <a:extLst>
                <a:ext uri="{FF2B5EF4-FFF2-40B4-BE49-F238E27FC236}">
                  <a16:creationId xmlns:a16="http://schemas.microsoft.com/office/drawing/2014/main" xmlns="" id="{7A6BAA39-5B8B-4948-817F-AC8743AAD0D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548728" y="5441950"/>
              <a:ext cx="8023" cy="31751"/>
            </a:xfrm>
            <a:custGeom>
              <a:avLst/>
              <a:gdLst/>
              <a:ahLst/>
              <a:cxnLst/>
              <a:rect l="0" t="0" r="0" b="0"/>
              <a:pathLst>
                <a:path w="8023" h="31751">
                  <a:moveTo>
                    <a:pt x="8022" y="31750"/>
                  </a:moveTo>
                  <a:lnTo>
                    <a:pt x="8022" y="31750"/>
                  </a:lnTo>
                  <a:lnTo>
                    <a:pt x="0" y="13588"/>
                  </a:lnTo>
                  <a:lnTo>
                    <a:pt x="16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41">
              <a:extLst>
                <a:ext uri="{FF2B5EF4-FFF2-40B4-BE49-F238E27FC236}">
                  <a16:creationId xmlns:a16="http://schemas.microsoft.com/office/drawing/2014/main" xmlns="" id="{AB1CFA6B-90C0-4A1E-80A5-BF4145EEC6F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610380" y="5473700"/>
              <a:ext cx="67021" cy="112281"/>
            </a:xfrm>
            <a:custGeom>
              <a:avLst/>
              <a:gdLst/>
              <a:ahLst/>
              <a:cxnLst/>
              <a:rect l="0" t="0" r="0" b="0"/>
              <a:pathLst>
                <a:path w="67021" h="112281">
                  <a:moveTo>
                    <a:pt x="67020" y="0"/>
                  </a:moveTo>
                  <a:lnTo>
                    <a:pt x="67020" y="0"/>
                  </a:lnTo>
                  <a:lnTo>
                    <a:pt x="22006" y="0"/>
                  </a:lnTo>
                  <a:lnTo>
                    <a:pt x="11500" y="3763"/>
                  </a:lnTo>
                  <a:lnTo>
                    <a:pt x="6724" y="6742"/>
                  </a:lnTo>
                  <a:lnTo>
                    <a:pt x="3539" y="10139"/>
                  </a:lnTo>
                  <a:lnTo>
                    <a:pt x="0" y="17676"/>
                  </a:lnTo>
                  <a:lnTo>
                    <a:pt x="468" y="21661"/>
                  </a:lnTo>
                  <a:lnTo>
                    <a:pt x="4750" y="29854"/>
                  </a:lnTo>
                  <a:lnTo>
                    <a:pt x="52175" y="65747"/>
                  </a:lnTo>
                  <a:lnTo>
                    <a:pt x="59951" y="77199"/>
                  </a:lnTo>
                  <a:lnTo>
                    <a:pt x="60897" y="83216"/>
                  </a:lnTo>
                  <a:lnTo>
                    <a:pt x="58183" y="95546"/>
                  </a:lnTo>
                  <a:lnTo>
                    <a:pt x="52274" y="104319"/>
                  </a:lnTo>
                  <a:lnTo>
                    <a:pt x="48723" y="107646"/>
                  </a:lnTo>
                  <a:lnTo>
                    <a:pt x="39132" y="111343"/>
                  </a:lnTo>
                  <a:lnTo>
                    <a:pt x="27813" y="112280"/>
                  </a:lnTo>
                  <a:lnTo>
                    <a:pt x="15729" y="110344"/>
                  </a:lnTo>
                  <a:lnTo>
                    <a:pt x="11659" y="108135"/>
                  </a:lnTo>
                  <a:lnTo>
                    <a:pt x="8946" y="105251"/>
                  </a:lnTo>
                  <a:lnTo>
                    <a:pt x="352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42">
              <a:extLst>
                <a:ext uri="{FF2B5EF4-FFF2-40B4-BE49-F238E27FC236}">
                  <a16:creationId xmlns:a16="http://schemas.microsoft.com/office/drawing/2014/main" xmlns="" id="{1B5856CC-38DD-4BBA-BEB5-18033219F62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762728" y="5356029"/>
              <a:ext cx="79773" cy="257234"/>
            </a:xfrm>
            <a:custGeom>
              <a:avLst/>
              <a:gdLst/>
              <a:ahLst/>
              <a:cxnLst/>
              <a:rect l="0" t="0" r="0" b="0"/>
              <a:pathLst>
                <a:path w="79773" h="257234">
                  <a:moveTo>
                    <a:pt x="22622" y="3371"/>
                  </a:moveTo>
                  <a:lnTo>
                    <a:pt x="22622" y="3371"/>
                  </a:lnTo>
                  <a:lnTo>
                    <a:pt x="19252" y="0"/>
                  </a:lnTo>
                  <a:lnTo>
                    <a:pt x="18259" y="418"/>
                  </a:lnTo>
                  <a:lnTo>
                    <a:pt x="17154" y="4645"/>
                  </a:lnTo>
                  <a:lnTo>
                    <a:pt x="10672" y="45616"/>
                  </a:lnTo>
                  <a:lnTo>
                    <a:pt x="4141" y="77886"/>
                  </a:lnTo>
                  <a:lnTo>
                    <a:pt x="297" y="115276"/>
                  </a:lnTo>
                  <a:lnTo>
                    <a:pt x="0" y="154001"/>
                  </a:lnTo>
                  <a:lnTo>
                    <a:pt x="4572" y="190027"/>
                  </a:lnTo>
                  <a:lnTo>
                    <a:pt x="18450" y="231929"/>
                  </a:lnTo>
                  <a:lnTo>
                    <a:pt x="29939" y="247945"/>
                  </a:lnTo>
                  <a:lnTo>
                    <a:pt x="35967" y="253203"/>
                  </a:lnTo>
                  <a:lnTo>
                    <a:pt x="42101" y="256004"/>
                  </a:lnTo>
                  <a:lnTo>
                    <a:pt x="54562" y="257233"/>
                  </a:lnTo>
                  <a:lnTo>
                    <a:pt x="60143" y="253752"/>
                  </a:lnTo>
                  <a:lnTo>
                    <a:pt x="79772" y="2256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43">
              <a:extLst>
                <a:ext uri="{FF2B5EF4-FFF2-40B4-BE49-F238E27FC236}">
                  <a16:creationId xmlns:a16="http://schemas.microsoft.com/office/drawing/2014/main" xmlns="" id="{92498A9E-ECF2-41B6-96CD-A11690D7D15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728200" y="54800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42645" y="7631"/>
                  </a:lnTo>
                  <a:lnTo>
                    <a:pt x="82407" y="257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44">
              <a:extLst>
                <a:ext uri="{FF2B5EF4-FFF2-40B4-BE49-F238E27FC236}">
                  <a16:creationId xmlns:a16="http://schemas.microsoft.com/office/drawing/2014/main" xmlns="" id="{F952B76E-41AC-4669-B9F9-3FFFC457B90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889929" y="5493633"/>
              <a:ext cx="92272" cy="97821"/>
            </a:xfrm>
            <a:custGeom>
              <a:avLst/>
              <a:gdLst/>
              <a:ahLst/>
              <a:cxnLst/>
              <a:rect l="0" t="0" r="0" b="0"/>
              <a:pathLst>
                <a:path w="92272" h="97821">
                  <a:moveTo>
                    <a:pt x="3371" y="5467"/>
                  </a:moveTo>
                  <a:lnTo>
                    <a:pt x="3371" y="5467"/>
                  </a:lnTo>
                  <a:lnTo>
                    <a:pt x="0" y="2096"/>
                  </a:lnTo>
                  <a:lnTo>
                    <a:pt x="418" y="1103"/>
                  </a:lnTo>
                  <a:lnTo>
                    <a:pt x="4646" y="0"/>
                  </a:lnTo>
                  <a:lnTo>
                    <a:pt x="21701" y="2749"/>
                  </a:lnTo>
                  <a:lnTo>
                    <a:pt x="44628" y="14774"/>
                  </a:lnTo>
                  <a:lnTo>
                    <a:pt x="75543" y="42165"/>
                  </a:lnTo>
                  <a:lnTo>
                    <a:pt x="84365" y="55644"/>
                  </a:lnTo>
                  <a:lnTo>
                    <a:pt x="89929" y="75132"/>
                  </a:lnTo>
                  <a:lnTo>
                    <a:pt x="88592" y="80838"/>
                  </a:lnTo>
                  <a:lnTo>
                    <a:pt x="81463" y="90941"/>
                  </a:lnTo>
                  <a:lnTo>
                    <a:pt x="71241" y="96372"/>
                  </a:lnTo>
                  <a:lnTo>
                    <a:pt x="65550" y="97820"/>
                  </a:lnTo>
                  <a:lnTo>
                    <a:pt x="60346" y="96669"/>
                  </a:lnTo>
                  <a:lnTo>
                    <a:pt x="50801" y="89746"/>
                  </a:lnTo>
                  <a:lnTo>
                    <a:pt x="48395" y="84230"/>
                  </a:lnTo>
                  <a:lnTo>
                    <a:pt x="47606" y="70577"/>
                  </a:lnTo>
                  <a:lnTo>
                    <a:pt x="54499" y="43652"/>
                  </a:lnTo>
                  <a:lnTo>
                    <a:pt x="67252" y="29259"/>
                  </a:lnTo>
                  <a:lnTo>
                    <a:pt x="92271" y="11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45">
              <a:extLst>
                <a:ext uri="{FF2B5EF4-FFF2-40B4-BE49-F238E27FC236}">
                  <a16:creationId xmlns:a16="http://schemas.microsoft.com/office/drawing/2014/main" xmlns="" id="{952EFFB8-7227-4D94-B4C7-7D8957734CB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052050" y="55181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9434" y="16620"/>
                  </a:lnTo>
                  <a:lnTo>
                    <a:pt x="16941" y="52410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46">
              <a:extLst>
                <a:ext uri="{FF2B5EF4-FFF2-40B4-BE49-F238E27FC236}">
                  <a16:creationId xmlns:a16="http://schemas.microsoft.com/office/drawing/2014/main" xmlns="" id="{C8E2EDE2-BE27-4327-99AC-457052A3610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083800" y="5416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47">
              <a:extLst>
                <a:ext uri="{FF2B5EF4-FFF2-40B4-BE49-F238E27FC236}">
                  <a16:creationId xmlns:a16="http://schemas.microsoft.com/office/drawing/2014/main" xmlns="" id="{1198C574-6008-4771-8A67-29EA80E96A6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142225" y="5324279"/>
              <a:ext cx="111356" cy="275771"/>
            </a:xfrm>
            <a:custGeom>
              <a:avLst/>
              <a:gdLst/>
              <a:ahLst/>
              <a:cxnLst/>
              <a:rect l="0" t="0" r="0" b="0"/>
              <a:pathLst>
                <a:path w="111356" h="275771">
                  <a:moveTo>
                    <a:pt x="5075" y="3371"/>
                  </a:moveTo>
                  <a:lnTo>
                    <a:pt x="5075" y="3371"/>
                  </a:lnTo>
                  <a:lnTo>
                    <a:pt x="5075" y="0"/>
                  </a:lnTo>
                  <a:lnTo>
                    <a:pt x="8838" y="3989"/>
                  </a:lnTo>
                  <a:lnTo>
                    <a:pt x="11816" y="8016"/>
                  </a:lnTo>
                  <a:lnTo>
                    <a:pt x="16009" y="33910"/>
                  </a:lnTo>
                  <a:lnTo>
                    <a:pt x="17253" y="78507"/>
                  </a:lnTo>
                  <a:lnTo>
                    <a:pt x="19423" y="115552"/>
                  </a:lnTo>
                  <a:lnTo>
                    <a:pt x="20624" y="154124"/>
                  </a:lnTo>
                  <a:lnTo>
                    <a:pt x="16455" y="190081"/>
                  </a:lnTo>
                  <a:lnTo>
                    <a:pt x="7349" y="236762"/>
                  </a:lnTo>
                  <a:lnTo>
                    <a:pt x="1594" y="250246"/>
                  </a:lnTo>
                  <a:lnTo>
                    <a:pt x="638" y="251210"/>
                  </a:lnTo>
                  <a:lnTo>
                    <a:pt x="0" y="251147"/>
                  </a:lnTo>
                  <a:lnTo>
                    <a:pt x="26236" y="219933"/>
                  </a:lnTo>
                  <a:lnTo>
                    <a:pt x="54829" y="197764"/>
                  </a:lnTo>
                  <a:lnTo>
                    <a:pt x="68110" y="192074"/>
                  </a:lnTo>
                  <a:lnTo>
                    <a:pt x="81068" y="189545"/>
                  </a:lnTo>
                  <a:lnTo>
                    <a:pt x="92001" y="192183"/>
                  </a:lnTo>
                  <a:lnTo>
                    <a:pt x="96893" y="194862"/>
                  </a:lnTo>
                  <a:lnTo>
                    <a:pt x="110519" y="212117"/>
                  </a:lnTo>
                  <a:lnTo>
                    <a:pt x="111355" y="220147"/>
                  </a:lnTo>
                  <a:lnTo>
                    <a:pt x="106639" y="238475"/>
                  </a:lnTo>
                  <a:lnTo>
                    <a:pt x="95604" y="254617"/>
                  </a:lnTo>
                  <a:lnTo>
                    <a:pt x="88712" y="261885"/>
                  </a:lnTo>
                  <a:lnTo>
                    <a:pt x="69763" y="271842"/>
                  </a:lnTo>
                  <a:lnTo>
                    <a:pt x="58783" y="275485"/>
                  </a:lnTo>
                  <a:lnTo>
                    <a:pt x="37177" y="275770"/>
                  </a:lnTo>
                  <a:lnTo>
                    <a:pt x="18636" y="271193"/>
                  </a:lnTo>
                  <a:lnTo>
                    <a:pt x="8045" y="264455"/>
                  </a:lnTo>
                  <a:lnTo>
                    <a:pt x="7055" y="260682"/>
                  </a:lnTo>
                  <a:lnTo>
                    <a:pt x="8512" y="256756"/>
                  </a:lnTo>
                  <a:lnTo>
                    <a:pt x="17775" y="2446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48">
              <a:extLst>
                <a:ext uri="{FF2B5EF4-FFF2-40B4-BE49-F238E27FC236}">
                  <a16:creationId xmlns:a16="http://schemas.microsoft.com/office/drawing/2014/main" xmlns="" id="{19B75694-2D8F-4C93-A6E2-DF740228780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287000" y="5341795"/>
              <a:ext cx="278475" cy="258040"/>
            </a:xfrm>
            <a:custGeom>
              <a:avLst/>
              <a:gdLst/>
              <a:ahLst/>
              <a:cxnLst/>
              <a:rect l="0" t="0" r="0" b="0"/>
              <a:pathLst>
                <a:path w="278475" h="258040">
                  <a:moveTo>
                    <a:pt x="0" y="176355"/>
                  </a:moveTo>
                  <a:lnTo>
                    <a:pt x="0" y="176355"/>
                  </a:lnTo>
                  <a:lnTo>
                    <a:pt x="5775" y="171286"/>
                  </a:lnTo>
                  <a:lnTo>
                    <a:pt x="12209" y="167516"/>
                  </a:lnTo>
                  <a:lnTo>
                    <a:pt x="15195" y="167640"/>
                  </a:lnTo>
                  <a:lnTo>
                    <a:pt x="17892" y="169134"/>
                  </a:lnTo>
                  <a:lnTo>
                    <a:pt x="20394" y="171541"/>
                  </a:lnTo>
                  <a:lnTo>
                    <a:pt x="21358" y="175968"/>
                  </a:lnTo>
                  <a:lnTo>
                    <a:pt x="16122" y="211286"/>
                  </a:lnTo>
                  <a:lnTo>
                    <a:pt x="10344" y="232566"/>
                  </a:lnTo>
                  <a:lnTo>
                    <a:pt x="11888" y="245787"/>
                  </a:lnTo>
                  <a:lnTo>
                    <a:pt x="14274" y="252277"/>
                  </a:lnTo>
                  <a:lnTo>
                    <a:pt x="17983" y="255897"/>
                  </a:lnTo>
                  <a:lnTo>
                    <a:pt x="22573" y="257605"/>
                  </a:lnTo>
                  <a:lnTo>
                    <a:pt x="27748" y="258039"/>
                  </a:lnTo>
                  <a:lnTo>
                    <a:pt x="39144" y="254757"/>
                  </a:lnTo>
                  <a:lnTo>
                    <a:pt x="84707" y="229029"/>
                  </a:lnTo>
                  <a:lnTo>
                    <a:pt x="92127" y="223241"/>
                  </a:lnTo>
                  <a:lnTo>
                    <a:pt x="93169" y="223840"/>
                  </a:lnTo>
                  <a:lnTo>
                    <a:pt x="98346" y="238695"/>
                  </a:lnTo>
                  <a:lnTo>
                    <a:pt x="103917" y="244749"/>
                  </a:lnTo>
                  <a:lnTo>
                    <a:pt x="107378" y="247351"/>
                  </a:lnTo>
                  <a:lnTo>
                    <a:pt x="116867" y="250243"/>
                  </a:lnTo>
                  <a:lnTo>
                    <a:pt x="128141" y="250821"/>
                  </a:lnTo>
                  <a:lnTo>
                    <a:pt x="140206" y="248727"/>
                  </a:lnTo>
                  <a:lnTo>
                    <a:pt x="162271" y="230097"/>
                  </a:lnTo>
                  <a:lnTo>
                    <a:pt x="183312" y="195493"/>
                  </a:lnTo>
                  <a:lnTo>
                    <a:pt x="202123" y="158755"/>
                  </a:lnTo>
                  <a:lnTo>
                    <a:pt x="224592" y="114206"/>
                  </a:lnTo>
                  <a:lnTo>
                    <a:pt x="236511" y="90471"/>
                  </a:lnTo>
                  <a:lnTo>
                    <a:pt x="258222" y="47168"/>
                  </a:lnTo>
                  <a:lnTo>
                    <a:pt x="278013" y="3898"/>
                  </a:lnTo>
                  <a:lnTo>
                    <a:pt x="278474" y="0"/>
                  </a:lnTo>
                  <a:lnTo>
                    <a:pt x="275961" y="224"/>
                  </a:lnTo>
                  <a:lnTo>
                    <a:pt x="265642" y="7999"/>
                  </a:lnTo>
                  <a:lnTo>
                    <a:pt x="243965" y="41726"/>
                  </a:lnTo>
                  <a:lnTo>
                    <a:pt x="223040" y="87468"/>
                  </a:lnTo>
                  <a:lnTo>
                    <a:pt x="213664" y="120152"/>
                  </a:lnTo>
                  <a:lnTo>
                    <a:pt x="208555" y="152787"/>
                  </a:lnTo>
                  <a:lnTo>
                    <a:pt x="211058" y="196810"/>
                  </a:lnTo>
                  <a:lnTo>
                    <a:pt x="223872" y="227258"/>
                  </a:lnTo>
                  <a:lnTo>
                    <a:pt x="232614" y="240371"/>
                  </a:lnTo>
                  <a:lnTo>
                    <a:pt x="237625" y="243727"/>
                  </a:lnTo>
                  <a:lnTo>
                    <a:pt x="248839" y="245574"/>
                  </a:lnTo>
                  <a:lnTo>
                    <a:pt x="252676" y="242256"/>
                  </a:lnTo>
                  <a:lnTo>
                    <a:pt x="260350" y="2144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49">
              <a:extLst>
                <a:ext uri="{FF2B5EF4-FFF2-40B4-BE49-F238E27FC236}">
                  <a16:creationId xmlns:a16="http://schemas.microsoft.com/office/drawing/2014/main" xmlns="" id="{71FF8993-3E0E-4C71-8FEF-A363C552995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480479" y="5461000"/>
              <a:ext cx="104972" cy="19051"/>
            </a:xfrm>
            <a:custGeom>
              <a:avLst/>
              <a:gdLst/>
              <a:ahLst/>
              <a:cxnLst/>
              <a:rect l="0" t="0" r="0" b="0"/>
              <a:pathLst>
                <a:path w="1049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418" y="13981"/>
                  </a:lnTo>
                  <a:lnTo>
                    <a:pt x="4646" y="10211"/>
                  </a:lnTo>
                  <a:lnTo>
                    <a:pt x="33361" y="2748"/>
                  </a:lnTo>
                  <a:lnTo>
                    <a:pt x="70705" y="543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50">
              <a:extLst>
                <a:ext uri="{FF2B5EF4-FFF2-40B4-BE49-F238E27FC236}">
                  <a16:creationId xmlns:a16="http://schemas.microsoft.com/office/drawing/2014/main" xmlns="" id="{F1C93C19-AFC2-40B8-8880-764B8E51A3E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592061" y="5537200"/>
              <a:ext cx="6090" cy="29201"/>
            </a:xfrm>
            <a:custGeom>
              <a:avLst/>
              <a:gdLst/>
              <a:ahLst/>
              <a:cxnLst/>
              <a:rect l="0" t="0" r="0" b="0"/>
              <a:pathLst>
                <a:path w="6090" h="29201">
                  <a:moveTo>
                    <a:pt x="6089" y="0"/>
                  </a:moveTo>
                  <a:lnTo>
                    <a:pt x="6089" y="0"/>
                  </a:lnTo>
                  <a:lnTo>
                    <a:pt x="0" y="29200"/>
                  </a:lnTo>
                  <a:lnTo>
                    <a:pt x="6089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51">
              <a:extLst>
                <a:ext uri="{FF2B5EF4-FFF2-40B4-BE49-F238E27FC236}">
                  <a16:creationId xmlns:a16="http://schemas.microsoft.com/office/drawing/2014/main" xmlns="" id="{5813738C-CCC9-4EBE-8EE8-6B40E8100DF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636250" y="5391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52">
              <a:extLst>
                <a:ext uri="{FF2B5EF4-FFF2-40B4-BE49-F238E27FC236}">
                  <a16:creationId xmlns:a16="http://schemas.microsoft.com/office/drawing/2014/main" xmlns="" id="{CA726824-920E-4E84-9A8B-CF5B01BB4A7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640223" y="5480050"/>
              <a:ext cx="97628" cy="81725"/>
            </a:xfrm>
            <a:custGeom>
              <a:avLst/>
              <a:gdLst/>
              <a:ahLst/>
              <a:cxnLst/>
              <a:rect l="0" t="0" r="0" b="0"/>
              <a:pathLst>
                <a:path w="97628" h="81725">
                  <a:moveTo>
                    <a:pt x="97627" y="0"/>
                  </a:moveTo>
                  <a:lnTo>
                    <a:pt x="97627" y="0"/>
                  </a:lnTo>
                  <a:lnTo>
                    <a:pt x="97627" y="3371"/>
                  </a:lnTo>
                  <a:lnTo>
                    <a:pt x="96922" y="4364"/>
                  </a:lnTo>
                  <a:lnTo>
                    <a:pt x="95746" y="5026"/>
                  </a:lnTo>
                  <a:lnTo>
                    <a:pt x="50225" y="21930"/>
                  </a:lnTo>
                  <a:lnTo>
                    <a:pt x="11907" y="41648"/>
                  </a:lnTo>
                  <a:lnTo>
                    <a:pt x="6614" y="46815"/>
                  </a:lnTo>
                  <a:lnTo>
                    <a:pt x="732" y="58201"/>
                  </a:lnTo>
                  <a:lnTo>
                    <a:pt x="0" y="68436"/>
                  </a:lnTo>
                  <a:lnTo>
                    <a:pt x="793" y="73140"/>
                  </a:lnTo>
                  <a:lnTo>
                    <a:pt x="4142" y="76277"/>
                  </a:lnTo>
                  <a:lnTo>
                    <a:pt x="15392" y="79762"/>
                  </a:lnTo>
                  <a:lnTo>
                    <a:pt x="40962" y="81724"/>
                  </a:lnTo>
                  <a:lnTo>
                    <a:pt x="55038" y="78419"/>
                  </a:lnTo>
                  <a:lnTo>
                    <a:pt x="75574" y="64801"/>
                  </a:lnTo>
                  <a:lnTo>
                    <a:pt x="80769" y="56787"/>
                  </a:lnTo>
                  <a:lnTo>
                    <a:pt x="84927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53">
              <a:extLst>
                <a:ext uri="{FF2B5EF4-FFF2-40B4-BE49-F238E27FC236}">
                  <a16:creationId xmlns:a16="http://schemas.microsoft.com/office/drawing/2014/main" xmlns="" id="{7A65BAB2-0863-4F5E-99F4-1FD8F7C024A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756900" y="5492750"/>
              <a:ext cx="99445" cy="190501"/>
            </a:xfrm>
            <a:custGeom>
              <a:avLst/>
              <a:gdLst/>
              <a:ahLst/>
              <a:cxnLst/>
              <a:rect l="0" t="0" r="0" b="0"/>
              <a:pathLst>
                <a:path w="99445" h="1905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762" y="41622"/>
                  </a:lnTo>
                  <a:lnTo>
                    <a:pt x="6272" y="58337"/>
                  </a:lnTo>
                  <a:lnTo>
                    <a:pt x="7004" y="59352"/>
                  </a:lnTo>
                  <a:lnTo>
                    <a:pt x="8196" y="59323"/>
                  </a:lnTo>
                  <a:lnTo>
                    <a:pt x="12110" y="56705"/>
                  </a:lnTo>
                  <a:lnTo>
                    <a:pt x="52422" y="13049"/>
                  </a:lnTo>
                  <a:lnTo>
                    <a:pt x="61164" y="9327"/>
                  </a:lnTo>
                  <a:lnTo>
                    <a:pt x="66881" y="11863"/>
                  </a:lnTo>
                  <a:lnTo>
                    <a:pt x="80759" y="24087"/>
                  </a:lnTo>
                  <a:lnTo>
                    <a:pt x="90691" y="48805"/>
                  </a:lnTo>
                  <a:lnTo>
                    <a:pt x="96751" y="80252"/>
                  </a:lnTo>
                  <a:lnTo>
                    <a:pt x="99444" y="113043"/>
                  </a:lnTo>
                  <a:lnTo>
                    <a:pt x="90848" y="159867"/>
                  </a:lnTo>
                  <a:lnTo>
                    <a:pt x="8255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22362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393">
            <a:extLst>
              <a:ext uri="{FF2B5EF4-FFF2-40B4-BE49-F238E27FC236}">
                <a16:creationId xmlns:a16="http://schemas.microsoft.com/office/drawing/2014/main" xmlns="" id="{4D7BDE3B-0F4A-4C5B-B0AB-9E56DF279BB3}"/>
              </a:ext>
            </a:extLst>
          </p:cNvPr>
          <p:cNvGrpSpPr/>
          <p:nvPr/>
        </p:nvGrpSpPr>
        <p:grpSpPr>
          <a:xfrm>
            <a:off x="1524000" y="712205"/>
            <a:ext cx="317501" cy="438591"/>
            <a:chOff x="1524000" y="712205"/>
            <a:chExt cx="317501" cy="438591"/>
          </a:xfrm>
        </p:grpSpPr>
        <p:sp>
          <p:nvSpPr>
            <p:cNvPr id="2" name="SMARTInkShape-2651">
              <a:extLst>
                <a:ext uri="{FF2B5EF4-FFF2-40B4-BE49-F238E27FC236}">
                  <a16:creationId xmlns:a16="http://schemas.microsoft.com/office/drawing/2014/main" xmlns="" id="{9F7F7C5F-658D-49A9-BEF5-5319F3374E80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524000" y="712205"/>
              <a:ext cx="154842" cy="438591"/>
            </a:xfrm>
            <a:custGeom>
              <a:avLst/>
              <a:gdLst/>
              <a:ahLst/>
              <a:cxnLst/>
              <a:rect l="0" t="0" r="0" b="0"/>
              <a:pathLst>
                <a:path w="154842" h="438591">
                  <a:moveTo>
                    <a:pt x="0" y="170445"/>
                  </a:moveTo>
                  <a:lnTo>
                    <a:pt x="0" y="170445"/>
                  </a:lnTo>
                  <a:lnTo>
                    <a:pt x="0" y="164978"/>
                  </a:lnTo>
                  <a:lnTo>
                    <a:pt x="3371" y="167727"/>
                  </a:lnTo>
                  <a:lnTo>
                    <a:pt x="8838" y="183124"/>
                  </a:lnTo>
                  <a:lnTo>
                    <a:pt x="14927" y="219044"/>
                  </a:lnTo>
                  <a:lnTo>
                    <a:pt x="20981" y="251311"/>
                  </a:lnTo>
                  <a:lnTo>
                    <a:pt x="27669" y="288230"/>
                  </a:lnTo>
                  <a:lnTo>
                    <a:pt x="32994" y="330509"/>
                  </a:lnTo>
                  <a:lnTo>
                    <a:pt x="37712" y="371407"/>
                  </a:lnTo>
                  <a:lnTo>
                    <a:pt x="42454" y="416961"/>
                  </a:lnTo>
                  <a:lnTo>
                    <a:pt x="44268" y="431702"/>
                  </a:lnTo>
                  <a:lnTo>
                    <a:pt x="47427" y="438254"/>
                  </a:lnTo>
                  <a:lnTo>
                    <a:pt x="47846" y="438590"/>
                  </a:lnTo>
                  <a:lnTo>
                    <a:pt x="41665" y="405132"/>
                  </a:lnTo>
                  <a:lnTo>
                    <a:pt x="35922" y="368589"/>
                  </a:lnTo>
                  <a:lnTo>
                    <a:pt x="32415" y="346991"/>
                  </a:lnTo>
                  <a:lnTo>
                    <a:pt x="28665" y="319892"/>
                  </a:lnTo>
                  <a:lnTo>
                    <a:pt x="24755" y="289127"/>
                  </a:lnTo>
                  <a:lnTo>
                    <a:pt x="20736" y="255916"/>
                  </a:lnTo>
                  <a:lnTo>
                    <a:pt x="18058" y="224604"/>
                  </a:lnTo>
                  <a:lnTo>
                    <a:pt x="16272" y="194556"/>
                  </a:lnTo>
                  <a:lnTo>
                    <a:pt x="15081" y="165352"/>
                  </a:lnTo>
                  <a:lnTo>
                    <a:pt x="14993" y="139533"/>
                  </a:lnTo>
                  <a:lnTo>
                    <a:pt x="16777" y="93912"/>
                  </a:lnTo>
                  <a:lnTo>
                    <a:pt x="21803" y="59995"/>
                  </a:lnTo>
                  <a:lnTo>
                    <a:pt x="36527" y="16219"/>
                  </a:lnTo>
                  <a:lnTo>
                    <a:pt x="42696" y="9772"/>
                  </a:lnTo>
                  <a:lnTo>
                    <a:pt x="58957" y="727"/>
                  </a:lnTo>
                  <a:lnTo>
                    <a:pt x="79825" y="0"/>
                  </a:lnTo>
                  <a:lnTo>
                    <a:pt x="91317" y="1782"/>
                  </a:lnTo>
                  <a:lnTo>
                    <a:pt x="115374" y="15050"/>
                  </a:lnTo>
                  <a:lnTo>
                    <a:pt x="127716" y="24515"/>
                  </a:lnTo>
                  <a:lnTo>
                    <a:pt x="145192" y="50084"/>
                  </a:lnTo>
                  <a:lnTo>
                    <a:pt x="154841" y="79557"/>
                  </a:lnTo>
                  <a:lnTo>
                    <a:pt x="154426" y="109119"/>
                  </a:lnTo>
                  <a:lnTo>
                    <a:pt x="142887" y="143416"/>
                  </a:lnTo>
                  <a:lnTo>
                    <a:pt x="115950" y="171452"/>
                  </a:lnTo>
                  <a:lnTo>
                    <a:pt x="81157" y="187520"/>
                  </a:lnTo>
                  <a:lnTo>
                    <a:pt x="62176" y="190263"/>
                  </a:lnTo>
                  <a:lnTo>
                    <a:pt x="48095" y="189131"/>
                  </a:lnTo>
                  <a:lnTo>
                    <a:pt x="31750" y="183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652">
              <a:extLst>
                <a:ext uri="{FF2B5EF4-FFF2-40B4-BE49-F238E27FC236}">
                  <a16:creationId xmlns:a16="http://schemas.microsoft.com/office/drawing/2014/main" xmlns="" id="{7B46E922-B1E9-4AFA-BA9D-B643CBE2577D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676400" y="958850"/>
              <a:ext cx="165101" cy="170572"/>
            </a:xfrm>
            <a:custGeom>
              <a:avLst/>
              <a:gdLst/>
              <a:ahLst/>
              <a:cxnLst/>
              <a:rect l="0" t="0" r="0" b="0"/>
              <a:pathLst>
                <a:path w="165101" h="170572">
                  <a:moveTo>
                    <a:pt x="0" y="31750"/>
                  </a:moveTo>
                  <a:lnTo>
                    <a:pt x="0" y="31750"/>
                  </a:lnTo>
                  <a:lnTo>
                    <a:pt x="6742" y="28379"/>
                  </a:lnTo>
                  <a:lnTo>
                    <a:pt x="24419" y="26283"/>
                  </a:lnTo>
                  <a:lnTo>
                    <a:pt x="50901" y="32403"/>
                  </a:lnTo>
                  <a:lnTo>
                    <a:pt x="77720" y="49896"/>
                  </a:lnTo>
                  <a:lnTo>
                    <a:pt x="91222" y="70624"/>
                  </a:lnTo>
                  <a:lnTo>
                    <a:pt x="99810" y="95594"/>
                  </a:lnTo>
                  <a:lnTo>
                    <a:pt x="101275" y="120803"/>
                  </a:lnTo>
                  <a:lnTo>
                    <a:pt x="95811" y="142355"/>
                  </a:lnTo>
                  <a:lnTo>
                    <a:pt x="87033" y="159224"/>
                  </a:lnTo>
                  <a:lnTo>
                    <a:pt x="78428" y="169074"/>
                  </a:lnTo>
                  <a:lnTo>
                    <a:pt x="74157" y="170571"/>
                  </a:lnTo>
                  <a:lnTo>
                    <a:pt x="69899" y="170159"/>
                  </a:lnTo>
                  <a:lnTo>
                    <a:pt x="65649" y="168472"/>
                  </a:lnTo>
                  <a:lnTo>
                    <a:pt x="62816" y="163820"/>
                  </a:lnTo>
                  <a:lnTo>
                    <a:pt x="59668" y="149244"/>
                  </a:lnTo>
                  <a:lnTo>
                    <a:pt x="71380" y="104350"/>
                  </a:lnTo>
                  <a:lnTo>
                    <a:pt x="92637" y="72013"/>
                  </a:lnTo>
                  <a:lnTo>
                    <a:pt x="130694" y="3168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394">
            <a:extLst>
              <a:ext uri="{FF2B5EF4-FFF2-40B4-BE49-F238E27FC236}">
                <a16:creationId xmlns:a16="http://schemas.microsoft.com/office/drawing/2014/main" xmlns="" id="{62447330-3875-4EC0-8481-430FEE936E6D}"/>
              </a:ext>
            </a:extLst>
          </p:cNvPr>
          <p:cNvGrpSpPr/>
          <p:nvPr/>
        </p:nvGrpSpPr>
        <p:grpSpPr>
          <a:xfrm>
            <a:off x="2063739" y="789165"/>
            <a:ext cx="673112" cy="360186"/>
            <a:chOff x="2063739" y="789165"/>
            <a:chExt cx="673112" cy="360186"/>
          </a:xfrm>
        </p:grpSpPr>
        <p:sp>
          <p:nvSpPr>
            <p:cNvPr id="5" name="SMARTInkShape-2653">
              <a:extLst>
                <a:ext uri="{FF2B5EF4-FFF2-40B4-BE49-F238E27FC236}">
                  <a16:creationId xmlns:a16="http://schemas.microsoft.com/office/drawing/2014/main" xmlns="" id="{D9578FF2-B87C-428B-B548-A4E3C36A931D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063739" y="789165"/>
              <a:ext cx="101612" cy="360186"/>
            </a:xfrm>
            <a:custGeom>
              <a:avLst/>
              <a:gdLst/>
              <a:ahLst/>
              <a:cxnLst/>
              <a:rect l="0" t="0" r="0" b="0"/>
              <a:pathLst>
                <a:path w="101612" h="360186">
                  <a:moveTo>
                    <a:pt x="101611" y="10935"/>
                  </a:moveTo>
                  <a:lnTo>
                    <a:pt x="101611" y="10935"/>
                  </a:lnTo>
                  <a:lnTo>
                    <a:pt x="98240" y="4193"/>
                  </a:lnTo>
                  <a:lnTo>
                    <a:pt x="96541" y="2207"/>
                  </a:lnTo>
                  <a:lnTo>
                    <a:pt x="92772" y="0"/>
                  </a:lnTo>
                  <a:lnTo>
                    <a:pt x="90074" y="823"/>
                  </a:lnTo>
                  <a:lnTo>
                    <a:pt x="83313" y="5500"/>
                  </a:lnTo>
                  <a:lnTo>
                    <a:pt x="57336" y="43101"/>
                  </a:lnTo>
                  <a:lnTo>
                    <a:pt x="41481" y="76972"/>
                  </a:lnTo>
                  <a:lnTo>
                    <a:pt x="26909" y="119307"/>
                  </a:lnTo>
                  <a:lnTo>
                    <a:pt x="14082" y="166345"/>
                  </a:lnTo>
                  <a:lnTo>
                    <a:pt x="8686" y="190741"/>
                  </a:lnTo>
                  <a:lnTo>
                    <a:pt x="1044" y="238310"/>
                  </a:lnTo>
                  <a:lnTo>
                    <a:pt x="0" y="280618"/>
                  </a:lnTo>
                  <a:lnTo>
                    <a:pt x="5650" y="311181"/>
                  </a:lnTo>
                  <a:lnTo>
                    <a:pt x="10120" y="323283"/>
                  </a:lnTo>
                  <a:lnTo>
                    <a:pt x="24495" y="340491"/>
                  </a:lnTo>
                  <a:lnTo>
                    <a:pt x="50811" y="360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654">
              <a:extLst>
                <a:ext uri="{FF2B5EF4-FFF2-40B4-BE49-F238E27FC236}">
                  <a16:creationId xmlns:a16="http://schemas.microsoft.com/office/drawing/2014/main" xmlns="" id="{84F2B8A9-31D7-47CD-8917-5ED2FD000BDF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235226" y="846318"/>
              <a:ext cx="95225" cy="263083"/>
            </a:xfrm>
            <a:custGeom>
              <a:avLst/>
              <a:gdLst/>
              <a:ahLst/>
              <a:cxnLst/>
              <a:rect l="0" t="0" r="0" b="0"/>
              <a:pathLst>
                <a:path w="95225" h="263083">
                  <a:moveTo>
                    <a:pt x="31724" y="87132"/>
                  </a:moveTo>
                  <a:lnTo>
                    <a:pt x="31724" y="87132"/>
                  </a:lnTo>
                  <a:lnTo>
                    <a:pt x="28353" y="83761"/>
                  </a:lnTo>
                  <a:lnTo>
                    <a:pt x="24816" y="82106"/>
                  </a:lnTo>
                  <a:lnTo>
                    <a:pt x="22886" y="81665"/>
                  </a:lnTo>
                  <a:lnTo>
                    <a:pt x="20893" y="84193"/>
                  </a:lnTo>
                  <a:lnTo>
                    <a:pt x="12625" y="112291"/>
                  </a:lnTo>
                  <a:lnTo>
                    <a:pt x="8191" y="149855"/>
                  </a:lnTo>
                  <a:lnTo>
                    <a:pt x="4996" y="194852"/>
                  </a:lnTo>
                  <a:lnTo>
                    <a:pt x="1462" y="233819"/>
                  </a:lnTo>
                  <a:lnTo>
                    <a:pt x="170" y="263082"/>
                  </a:lnTo>
                  <a:lnTo>
                    <a:pt x="0" y="230482"/>
                  </a:lnTo>
                  <a:lnTo>
                    <a:pt x="1867" y="195293"/>
                  </a:lnTo>
                  <a:lnTo>
                    <a:pt x="6460" y="150020"/>
                  </a:lnTo>
                  <a:lnTo>
                    <a:pt x="10648" y="124119"/>
                  </a:lnTo>
                  <a:lnTo>
                    <a:pt x="15556" y="96973"/>
                  </a:lnTo>
                  <a:lnTo>
                    <a:pt x="24773" y="55522"/>
                  </a:lnTo>
                  <a:lnTo>
                    <a:pt x="37896" y="15913"/>
                  </a:lnTo>
                  <a:lnTo>
                    <a:pt x="45756" y="3268"/>
                  </a:lnTo>
                  <a:lnTo>
                    <a:pt x="48840" y="884"/>
                  </a:lnTo>
                  <a:lnTo>
                    <a:pt x="51601" y="0"/>
                  </a:lnTo>
                  <a:lnTo>
                    <a:pt x="54853" y="2938"/>
                  </a:lnTo>
                  <a:lnTo>
                    <a:pt x="62230" y="15611"/>
                  </a:lnTo>
                  <a:lnTo>
                    <a:pt x="74316" y="56063"/>
                  </a:lnTo>
                  <a:lnTo>
                    <a:pt x="80757" y="88375"/>
                  </a:lnTo>
                  <a:lnTo>
                    <a:pt x="88351" y="134537"/>
                  </a:lnTo>
                  <a:lnTo>
                    <a:pt x="93866" y="181320"/>
                  </a:lnTo>
                  <a:lnTo>
                    <a:pt x="95224" y="207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655">
              <a:extLst>
                <a:ext uri="{FF2B5EF4-FFF2-40B4-BE49-F238E27FC236}">
                  <a16:creationId xmlns:a16="http://schemas.microsoft.com/office/drawing/2014/main" xmlns="" id="{4AB470BB-46A1-4D56-B591-41EEA39F6855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228850" y="97155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48021" y="21472"/>
                  </a:lnTo>
                  <a:lnTo>
                    <a:pt x="80609" y="12365"/>
                  </a:lnTo>
                  <a:lnTo>
                    <a:pt x="116260" y="596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656">
              <a:extLst>
                <a:ext uri="{FF2B5EF4-FFF2-40B4-BE49-F238E27FC236}">
                  <a16:creationId xmlns:a16="http://schemas.microsoft.com/office/drawing/2014/main" xmlns="" id="{BC364AA3-0F15-4F85-A05E-3971218ECEB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552700" y="819660"/>
              <a:ext cx="184151" cy="204169"/>
            </a:xfrm>
            <a:custGeom>
              <a:avLst/>
              <a:gdLst/>
              <a:ahLst/>
              <a:cxnLst/>
              <a:rect l="0" t="0" r="0" b="0"/>
              <a:pathLst>
                <a:path w="184151" h="204169">
                  <a:moveTo>
                    <a:pt x="0" y="37590"/>
                  </a:moveTo>
                  <a:lnTo>
                    <a:pt x="0" y="37590"/>
                  </a:lnTo>
                  <a:lnTo>
                    <a:pt x="3371" y="37590"/>
                  </a:lnTo>
                  <a:lnTo>
                    <a:pt x="6908" y="39471"/>
                  </a:lnTo>
                  <a:lnTo>
                    <a:pt x="8838" y="40961"/>
                  </a:lnTo>
                  <a:lnTo>
                    <a:pt x="20980" y="76822"/>
                  </a:lnTo>
                  <a:lnTo>
                    <a:pt x="30441" y="114125"/>
                  </a:lnTo>
                  <a:lnTo>
                    <a:pt x="33949" y="151989"/>
                  </a:lnTo>
                  <a:lnTo>
                    <a:pt x="28813" y="192597"/>
                  </a:lnTo>
                  <a:lnTo>
                    <a:pt x="25036" y="201732"/>
                  </a:lnTo>
                  <a:lnTo>
                    <a:pt x="23040" y="204168"/>
                  </a:lnTo>
                  <a:lnTo>
                    <a:pt x="21005" y="203675"/>
                  </a:lnTo>
                  <a:lnTo>
                    <a:pt x="16861" y="197483"/>
                  </a:lnTo>
                  <a:lnTo>
                    <a:pt x="10562" y="165242"/>
                  </a:lnTo>
                  <a:lnTo>
                    <a:pt x="8222" y="131954"/>
                  </a:lnTo>
                  <a:lnTo>
                    <a:pt x="9298" y="94346"/>
                  </a:lnTo>
                  <a:lnTo>
                    <a:pt x="16833" y="56465"/>
                  </a:lnTo>
                  <a:lnTo>
                    <a:pt x="30999" y="27870"/>
                  </a:lnTo>
                  <a:lnTo>
                    <a:pt x="39716" y="16293"/>
                  </a:lnTo>
                  <a:lnTo>
                    <a:pt x="58809" y="3430"/>
                  </a:lnTo>
                  <a:lnTo>
                    <a:pt x="68839" y="0"/>
                  </a:lnTo>
                  <a:lnTo>
                    <a:pt x="91273" y="1833"/>
                  </a:lnTo>
                  <a:lnTo>
                    <a:pt x="103182" y="5286"/>
                  </a:lnTo>
                  <a:lnTo>
                    <a:pt x="140169" y="33741"/>
                  </a:lnTo>
                  <a:lnTo>
                    <a:pt x="164455" y="76823"/>
                  </a:lnTo>
                  <a:lnTo>
                    <a:pt x="177217" y="118594"/>
                  </a:lnTo>
                  <a:lnTo>
                    <a:pt x="182781" y="162037"/>
                  </a:lnTo>
                  <a:lnTo>
                    <a:pt x="184150" y="177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395">
            <a:extLst>
              <a:ext uri="{FF2B5EF4-FFF2-40B4-BE49-F238E27FC236}">
                <a16:creationId xmlns:a16="http://schemas.microsoft.com/office/drawing/2014/main" xmlns="" id="{E86462EE-0032-4311-B2F5-7FF100B6A645}"/>
              </a:ext>
            </a:extLst>
          </p:cNvPr>
          <p:cNvGrpSpPr/>
          <p:nvPr/>
        </p:nvGrpSpPr>
        <p:grpSpPr>
          <a:xfrm>
            <a:off x="3121385" y="704850"/>
            <a:ext cx="340652" cy="349251"/>
            <a:chOff x="3121385" y="704850"/>
            <a:chExt cx="340652" cy="349251"/>
          </a:xfrm>
        </p:grpSpPr>
        <p:sp>
          <p:nvSpPr>
            <p:cNvPr id="10" name="SMARTInkShape-2657">
              <a:extLst>
                <a:ext uri="{FF2B5EF4-FFF2-40B4-BE49-F238E27FC236}">
                  <a16:creationId xmlns:a16="http://schemas.microsoft.com/office/drawing/2014/main" xmlns="" id="{8B6D5CE9-3954-4E72-93D1-BC25DF84DE60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3121385" y="755554"/>
              <a:ext cx="152366" cy="287247"/>
            </a:xfrm>
            <a:custGeom>
              <a:avLst/>
              <a:gdLst/>
              <a:ahLst/>
              <a:cxnLst/>
              <a:rect l="0" t="0" r="0" b="0"/>
              <a:pathLst>
                <a:path w="152366" h="287247">
                  <a:moveTo>
                    <a:pt x="47265" y="114396"/>
                  </a:moveTo>
                  <a:lnTo>
                    <a:pt x="47265" y="114396"/>
                  </a:lnTo>
                  <a:lnTo>
                    <a:pt x="49146" y="126948"/>
                  </a:lnTo>
                  <a:lnTo>
                    <a:pt x="52732" y="165951"/>
                  </a:lnTo>
                  <a:lnTo>
                    <a:pt x="53354" y="206891"/>
                  </a:lnTo>
                  <a:lnTo>
                    <a:pt x="50166" y="246930"/>
                  </a:lnTo>
                  <a:lnTo>
                    <a:pt x="47133" y="281059"/>
                  </a:lnTo>
                  <a:lnTo>
                    <a:pt x="45765" y="284772"/>
                  </a:lnTo>
                  <a:lnTo>
                    <a:pt x="44149" y="287246"/>
                  </a:lnTo>
                  <a:lnTo>
                    <a:pt x="42365" y="286074"/>
                  </a:lnTo>
                  <a:lnTo>
                    <a:pt x="25619" y="246295"/>
                  </a:lnTo>
                  <a:lnTo>
                    <a:pt x="14361" y="212294"/>
                  </a:lnTo>
                  <a:lnTo>
                    <a:pt x="4419" y="170606"/>
                  </a:lnTo>
                  <a:lnTo>
                    <a:pt x="0" y="123856"/>
                  </a:lnTo>
                  <a:lnTo>
                    <a:pt x="1799" y="82382"/>
                  </a:lnTo>
                  <a:lnTo>
                    <a:pt x="10746" y="34825"/>
                  </a:lnTo>
                  <a:lnTo>
                    <a:pt x="14452" y="23249"/>
                  </a:lnTo>
                  <a:lnTo>
                    <a:pt x="19745" y="14826"/>
                  </a:lnTo>
                  <a:lnTo>
                    <a:pt x="33152" y="3585"/>
                  </a:lnTo>
                  <a:lnTo>
                    <a:pt x="50400" y="0"/>
                  </a:lnTo>
                  <a:lnTo>
                    <a:pt x="59938" y="32"/>
                  </a:lnTo>
                  <a:lnTo>
                    <a:pt x="79944" y="11356"/>
                  </a:lnTo>
                  <a:lnTo>
                    <a:pt x="90218" y="20303"/>
                  </a:lnTo>
                  <a:lnTo>
                    <a:pt x="103514" y="43414"/>
                  </a:lnTo>
                  <a:lnTo>
                    <a:pt x="108048" y="56491"/>
                  </a:lnTo>
                  <a:lnTo>
                    <a:pt x="107440" y="82311"/>
                  </a:lnTo>
                  <a:lnTo>
                    <a:pt x="95199" y="116884"/>
                  </a:lnTo>
                  <a:lnTo>
                    <a:pt x="75470" y="147108"/>
                  </a:lnTo>
                  <a:lnTo>
                    <a:pt x="71713" y="150315"/>
                  </a:lnTo>
                  <a:lnTo>
                    <a:pt x="68503" y="151748"/>
                  </a:lnTo>
                  <a:lnTo>
                    <a:pt x="65657" y="151997"/>
                  </a:lnTo>
                  <a:lnTo>
                    <a:pt x="65170" y="151458"/>
                  </a:lnTo>
                  <a:lnTo>
                    <a:pt x="68393" y="148977"/>
                  </a:lnTo>
                  <a:lnTo>
                    <a:pt x="81512" y="146985"/>
                  </a:lnTo>
                  <a:lnTo>
                    <a:pt x="110683" y="152087"/>
                  </a:lnTo>
                  <a:lnTo>
                    <a:pt x="129544" y="158429"/>
                  </a:lnTo>
                  <a:lnTo>
                    <a:pt x="144040" y="169714"/>
                  </a:lnTo>
                  <a:lnTo>
                    <a:pt x="149882" y="176675"/>
                  </a:lnTo>
                  <a:lnTo>
                    <a:pt x="152365" y="184843"/>
                  </a:lnTo>
                  <a:lnTo>
                    <a:pt x="151361" y="203326"/>
                  </a:lnTo>
                  <a:lnTo>
                    <a:pt x="140567" y="223300"/>
                  </a:lnTo>
                  <a:lnTo>
                    <a:pt x="114656" y="250616"/>
                  </a:lnTo>
                  <a:lnTo>
                    <a:pt x="95561" y="263133"/>
                  </a:lnTo>
                  <a:lnTo>
                    <a:pt x="77667" y="268696"/>
                  </a:lnTo>
                  <a:lnTo>
                    <a:pt x="64069" y="267405"/>
                  </a:lnTo>
                  <a:lnTo>
                    <a:pt x="47265" y="260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658">
              <a:extLst>
                <a:ext uri="{FF2B5EF4-FFF2-40B4-BE49-F238E27FC236}">
                  <a16:creationId xmlns:a16="http://schemas.microsoft.com/office/drawing/2014/main" xmlns="" id="{BADC687D-38F5-46AA-A363-AC210A35625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3302000" y="704850"/>
              <a:ext cx="160037" cy="349251"/>
            </a:xfrm>
            <a:custGeom>
              <a:avLst/>
              <a:gdLst/>
              <a:ahLst/>
              <a:cxnLst/>
              <a:rect l="0" t="0" r="0" b="0"/>
              <a:pathLst>
                <a:path w="160037" h="349251">
                  <a:moveTo>
                    <a:pt x="76200" y="0"/>
                  </a:moveTo>
                  <a:lnTo>
                    <a:pt x="76200" y="0"/>
                  </a:lnTo>
                  <a:lnTo>
                    <a:pt x="105912" y="12256"/>
                  </a:lnTo>
                  <a:lnTo>
                    <a:pt x="125859" y="27790"/>
                  </a:lnTo>
                  <a:lnTo>
                    <a:pt x="150180" y="69852"/>
                  </a:lnTo>
                  <a:lnTo>
                    <a:pt x="158469" y="108186"/>
                  </a:lnTo>
                  <a:lnTo>
                    <a:pt x="160036" y="150388"/>
                  </a:lnTo>
                  <a:lnTo>
                    <a:pt x="153677" y="192663"/>
                  </a:lnTo>
                  <a:lnTo>
                    <a:pt x="140033" y="233089"/>
                  </a:lnTo>
                  <a:lnTo>
                    <a:pt x="120798" y="270812"/>
                  </a:lnTo>
                  <a:lnTo>
                    <a:pt x="82202" y="316994"/>
                  </a:lnTo>
                  <a:lnTo>
                    <a:pt x="53938" y="337030"/>
                  </a:lnTo>
                  <a:lnTo>
                    <a:pt x="30557" y="345465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396">
            <a:extLst>
              <a:ext uri="{FF2B5EF4-FFF2-40B4-BE49-F238E27FC236}">
                <a16:creationId xmlns:a16="http://schemas.microsoft.com/office/drawing/2014/main" xmlns="" id="{0AFFA492-9708-4155-A880-8A1514D9F540}"/>
              </a:ext>
            </a:extLst>
          </p:cNvPr>
          <p:cNvGrpSpPr/>
          <p:nvPr/>
        </p:nvGrpSpPr>
        <p:grpSpPr>
          <a:xfrm>
            <a:off x="4033395" y="374650"/>
            <a:ext cx="443356" cy="589668"/>
            <a:chOff x="4033395" y="374650"/>
            <a:chExt cx="443356" cy="589668"/>
          </a:xfrm>
        </p:grpSpPr>
        <p:sp>
          <p:nvSpPr>
            <p:cNvPr id="13" name="SMARTInkShape-2659">
              <a:extLst>
                <a:ext uri="{FF2B5EF4-FFF2-40B4-BE49-F238E27FC236}">
                  <a16:creationId xmlns:a16="http://schemas.microsoft.com/office/drawing/2014/main" xmlns="" id="{FC57CB27-ED5C-4DA7-82B8-1EB962322AE3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051300" y="823407"/>
              <a:ext cx="412751" cy="33844"/>
            </a:xfrm>
            <a:custGeom>
              <a:avLst/>
              <a:gdLst/>
              <a:ahLst/>
              <a:cxnLst/>
              <a:rect l="0" t="0" r="0" b="0"/>
              <a:pathLst>
                <a:path w="412751" h="33844">
                  <a:moveTo>
                    <a:pt x="0" y="33843"/>
                  </a:moveTo>
                  <a:lnTo>
                    <a:pt x="0" y="33843"/>
                  </a:lnTo>
                  <a:lnTo>
                    <a:pt x="37903" y="30472"/>
                  </a:lnTo>
                  <a:lnTo>
                    <a:pt x="76583" y="25054"/>
                  </a:lnTo>
                  <a:lnTo>
                    <a:pt x="99738" y="21634"/>
                  </a:lnTo>
                  <a:lnTo>
                    <a:pt x="125759" y="17942"/>
                  </a:lnTo>
                  <a:lnTo>
                    <a:pt x="153689" y="14070"/>
                  </a:lnTo>
                  <a:lnTo>
                    <a:pt x="182893" y="10078"/>
                  </a:lnTo>
                  <a:lnTo>
                    <a:pt x="212946" y="6711"/>
                  </a:lnTo>
                  <a:lnTo>
                    <a:pt x="243563" y="3760"/>
                  </a:lnTo>
                  <a:lnTo>
                    <a:pt x="274559" y="1088"/>
                  </a:lnTo>
                  <a:lnTo>
                    <a:pt x="303689" y="12"/>
                  </a:lnTo>
                  <a:lnTo>
                    <a:pt x="331576" y="0"/>
                  </a:lnTo>
                  <a:lnTo>
                    <a:pt x="376673" y="1163"/>
                  </a:lnTo>
                  <a:lnTo>
                    <a:pt x="412750" y="2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660">
              <a:extLst>
                <a:ext uri="{FF2B5EF4-FFF2-40B4-BE49-F238E27FC236}">
                  <a16:creationId xmlns:a16="http://schemas.microsoft.com/office/drawing/2014/main" xmlns="" id="{8F1EBD3C-CBBD-44FA-8BDE-245B9BCE7AA3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098442" y="927100"/>
              <a:ext cx="378309" cy="37218"/>
            </a:xfrm>
            <a:custGeom>
              <a:avLst/>
              <a:gdLst/>
              <a:ahLst/>
              <a:cxnLst/>
              <a:rect l="0" t="0" r="0" b="0"/>
              <a:pathLst>
                <a:path w="378309" h="37218">
                  <a:moveTo>
                    <a:pt x="3658" y="31750"/>
                  </a:moveTo>
                  <a:lnTo>
                    <a:pt x="3658" y="31750"/>
                  </a:lnTo>
                  <a:lnTo>
                    <a:pt x="287" y="35121"/>
                  </a:lnTo>
                  <a:lnTo>
                    <a:pt x="0" y="36114"/>
                  </a:lnTo>
                  <a:lnTo>
                    <a:pt x="514" y="36776"/>
                  </a:lnTo>
                  <a:lnTo>
                    <a:pt x="1562" y="37217"/>
                  </a:lnTo>
                  <a:lnTo>
                    <a:pt x="42964" y="32856"/>
                  </a:lnTo>
                  <a:lnTo>
                    <a:pt x="85568" y="29184"/>
                  </a:lnTo>
                  <a:lnTo>
                    <a:pt x="111887" y="26512"/>
                  </a:lnTo>
                  <a:lnTo>
                    <a:pt x="140722" y="23319"/>
                  </a:lnTo>
                  <a:lnTo>
                    <a:pt x="171234" y="19779"/>
                  </a:lnTo>
                  <a:lnTo>
                    <a:pt x="200748" y="16714"/>
                  </a:lnTo>
                  <a:lnTo>
                    <a:pt x="229595" y="13965"/>
                  </a:lnTo>
                  <a:lnTo>
                    <a:pt x="257999" y="11427"/>
                  </a:lnTo>
                  <a:lnTo>
                    <a:pt x="283991" y="9029"/>
                  </a:lnTo>
                  <a:lnTo>
                    <a:pt x="308375" y="6725"/>
                  </a:lnTo>
                  <a:lnTo>
                    <a:pt x="347227" y="2989"/>
                  </a:lnTo>
                  <a:lnTo>
                    <a:pt x="378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661">
              <a:extLst>
                <a:ext uri="{FF2B5EF4-FFF2-40B4-BE49-F238E27FC236}">
                  <a16:creationId xmlns:a16="http://schemas.microsoft.com/office/drawing/2014/main" xmlns="" id="{60F4001A-2883-45F7-A6B3-464BB1422B5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191000" y="374650"/>
              <a:ext cx="3422" cy="241301"/>
            </a:xfrm>
            <a:custGeom>
              <a:avLst/>
              <a:gdLst/>
              <a:ahLst/>
              <a:cxnLst/>
              <a:rect l="0" t="0" r="0" b="0"/>
              <a:pathLst>
                <a:path w="3422" h="241301">
                  <a:moveTo>
                    <a:pt x="0" y="0"/>
                  </a:moveTo>
                  <a:lnTo>
                    <a:pt x="0" y="0"/>
                  </a:lnTo>
                  <a:lnTo>
                    <a:pt x="0" y="37351"/>
                  </a:lnTo>
                  <a:lnTo>
                    <a:pt x="0" y="73391"/>
                  </a:lnTo>
                  <a:lnTo>
                    <a:pt x="1881" y="115349"/>
                  </a:lnTo>
                  <a:lnTo>
                    <a:pt x="3144" y="159061"/>
                  </a:lnTo>
                  <a:lnTo>
                    <a:pt x="2813" y="197648"/>
                  </a:lnTo>
                  <a:lnTo>
                    <a:pt x="3421" y="223192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662">
              <a:extLst>
                <a:ext uri="{FF2B5EF4-FFF2-40B4-BE49-F238E27FC236}">
                  <a16:creationId xmlns:a16="http://schemas.microsoft.com/office/drawing/2014/main" xmlns="" id="{14B5F391-60E4-49F9-B5DB-058338A7F831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033395" y="613359"/>
              <a:ext cx="278256" cy="27992"/>
            </a:xfrm>
            <a:custGeom>
              <a:avLst/>
              <a:gdLst/>
              <a:ahLst/>
              <a:cxnLst/>
              <a:rect l="0" t="0" r="0" b="0"/>
              <a:pathLst>
                <a:path w="278256" h="27992">
                  <a:moveTo>
                    <a:pt x="11555" y="27991"/>
                  </a:moveTo>
                  <a:lnTo>
                    <a:pt x="11555" y="27991"/>
                  </a:lnTo>
                  <a:lnTo>
                    <a:pt x="0" y="27991"/>
                  </a:lnTo>
                  <a:lnTo>
                    <a:pt x="5936" y="24620"/>
                  </a:lnTo>
                  <a:lnTo>
                    <a:pt x="42979" y="17160"/>
                  </a:lnTo>
                  <a:lnTo>
                    <a:pt x="74205" y="13064"/>
                  </a:lnTo>
                  <a:lnTo>
                    <a:pt x="114894" y="8892"/>
                  </a:lnTo>
                  <a:lnTo>
                    <a:pt x="159083" y="4686"/>
                  </a:lnTo>
                  <a:lnTo>
                    <a:pt x="199890" y="465"/>
                  </a:lnTo>
                  <a:lnTo>
                    <a:pt x="233548" y="0"/>
                  </a:lnTo>
                  <a:lnTo>
                    <a:pt x="278255" y="2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397">
            <a:extLst>
              <a:ext uri="{FF2B5EF4-FFF2-40B4-BE49-F238E27FC236}">
                <a16:creationId xmlns:a16="http://schemas.microsoft.com/office/drawing/2014/main" xmlns="" id="{7B8FF2CC-D546-40B1-96BA-E3421509D6F2}"/>
              </a:ext>
            </a:extLst>
          </p:cNvPr>
          <p:cNvGrpSpPr/>
          <p:nvPr/>
        </p:nvGrpSpPr>
        <p:grpSpPr>
          <a:xfrm>
            <a:off x="5069992" y="625633"/>
            <a:ext cx="822809" cy="372313"/>
            <a:chOff x="5069992" y="625633"/>
            <a:chExt cx="822809" cy="372313"/>
          </a:xfrm>
        </p:grpSpPr>
        <p:sp>
          <p:nvSpPr>
            <p:cNvPr id="18" name="SMARTInkShape-2663">
              <a:extLst>
                <a:ext uri="{FF2B5EF4-FFF2-40B4-BE49-F238E27FC236}">
                  <a16:creationId xmlns:a16="http://schemas.microsoft.com/office/drawing/2014/main" xmlns="" id="{B3792519-171A-4B72-A93E-2CA9F7198E2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200650" y="800100"/>
              <a:ext cx="120651" cy="162521"/>
            </a:xfrm>
            <a:custGeom>
              <a:avLst/>
              <a:gdLst/>
              <a:ahLst/>
              <a:cxnLst/>
              <a:rect l="0" t="0" r="0" b="0"/>
              <a:pathLst>
                <a:path w="120651" h="162521">
                  <a:moveTo>
                    <a:pt x="0" y="38100"/>
                  </a:moveTo>
                  <a:lnTo>
                    <a:pt x="0" y="38100"/>
                  </a:lnTo>
                  <a:lnTo>
                    <a:pt x="3371" y="31358"/>
                  </a:lnTo>
                  <a:lnTo>
                    <a:pt x="8788" y="26166"/>
                  </a:lnTo>
                  <a:lnTo>
                    <a:pt x="12209" y="23794"/>
                  </a:lnTo>
                  <a:lnTo>
                    <a:pt x="17312" y="23624"/>
                  </a:lnTo>
                  <a:lnTo>
                    <a:pt x="30507" y="27198"/>
                  </a:lnTo>
                  <a:lnTo>
                    <a:pt x="60544" y="43885"/>
                  </a:lnTo>
                  <a:lnTo>
                    <a:pt x="86143" y="73446"/>
                  </a:lnTo>
                  <a:lnTo>
                    <a:pt x="94731" y="96848"/>
                  </a:lnTo>
                  <a:lnTo>
                    <a:pt x="97136" y="119949"/>
                  </a:lnTo>
                  <a:lnTo>
                    <a:pt x="93501" y="139624"/>
                  </a:lnTo>
                  <a:lnTo>
                    <a:pt x="83522" y="159825"/>
                  </a:lnTo>
                  <a:lnTo>
                    <a:pt x="80375" y="162289"/>
                  </a:lnTo>
                  <a:lnTo>
                    <a:pt x="77572" y="162520"/>
                  </a:lnTo>
                  <a:lnTo>
                    <a:pt x="74998" y="161264"/>
                  </a:lnTo>
                  <a:lnTo>
                    <a:pt x="70257" y="150460"/>
                  </a:lnTo>
                  <a:lnTo>
                    <a:pt x="67209" y="131782"/>
                  </a:lnTo>
                  <a:lnTo>
                    <a:pt x="70870" y="89533"/>
                  </a:lnTo>
                  <a:lnTo>
                    <a:pt x="86145" y="4408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664">
              <a:extLst>
                <a:ext uri="{FF2B5EF4-FFF2-40B4-BE49-F238E27FC236}">
                  <a16:creationId xmlns:a16="http://schemas.microsoft.com/office/drawing/2014/main" xmlns="" id="{06C34198-159D-42E2-ACEF-057F3CF9087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445446" y="688448"/>
              <a:ext cx="85405" cy="251353"/>
            </a:xfrm>
            <a:custGeom>
              <a:avLst/>
              <a:gdLst/>
              <a:ahLst/>
              <a:cxnLst/>
              <a:rect l="0" t="0" r="0" b="0"/>
              <a:pathLst>
                <a:path w="85405" h="251353">
                  <a:moveTo>
                    <a:pt x="85404" y="16402"/>
                  </a:moveTo>
                  <a:lnTo>
                    <a:pt x="85404" y="16402"/>
                  </a:lnTo>
                  <a:lnTo>
                    <a:pt x="78662" y="6289"/>
                  </a:lnTo>
                  <a:lnTo>
                    <a:pt x="74559" y="3310"/>
                  </a:lnTo>
                  <a:lnTo>
                    <a:pt x="64356" y="0"/>
                  </a:lnTo>
                  <a:lnTo>
                    <a:pt x="58672" y="1234"/>
                  </a:lnTo>
                  <a:lnTo>
                    <a:pt x="46712" y="8250"/>
                  </a:lnTo>
                  <a:lnTo>
                    <a:pt x="24707" y="34212"/>
                  </a:lnTo>
                  <a:lnTo>
                    <a:pt x="7055" y="78829"/>
                  </a:lnTo>
                  <a:lnTo>
                    <a:pt x="1194" y="113997"/>
                  </a:lnTo>
                  <a:lnTo>
                    <a:pt x="0" y="150089"/>
                  </a:lnTo>
                  <a:lnTo>
                    <a:pt x="4173" y="184944"/>
                  </a:lnTo>
                  <a:lnTo>
                    <a:pt x="14456" y="226188"/>
                  </a:lnTo>
                  <a:lnTo>
                    <a:pt x="21904" y="251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665">
              <a:extLst>
                <a:ext uri="{FF2B5EF4-FFF2-40B4-BE49-F238E27FC236}">
                  <a16:creationId xmlns:a16="http://schemas.microsoft.com/office/drawing/2014/main" xmlns="" id="{C10DD6EA-5CD1-4AA2-B798-874AADC877C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563982" y="717248"/>
              <a:ext cx="100219" cy="211379"/>
            </a:xfrm>
            <a:custGeom>
              <a:avLst/>
              <a:gdLst/>
              <a:ahLst/>
              <a:cxnLst/>
              <a:rect l="0" t="0" r="0" b="0"/>
              <a:pathLst>
                <a:path w="100219" h="211379">
                  <a:moveTo>
                    <a:pt x="55768" y="63802"/>
                  </a:moveTo>
                  <a:lnTo>
                    <a:pt x="55768" y="63802"/>
                  </a:lnTo>
                  <a:lnTo>
                    <a:pt x="34720" y="102526"/>
                  </a:lnTo>
                  <a:lnTo>
                    <a:pt x="16698" y="147730"/>
                  </a:lnTo>
                  <a:lnTo>
                    <a:pt x="5612" y="191780"/>
                  </a:lnTo>
                  <a:lnTo>
                    <a:pt x="0" y="211378"/>
                  </a:lnTo>
                  <a:lnTo>
                    <a:pt x="14320" y="170312"/>
                  </a:lnTo>
                  <a:lnTo>
                    <a:pt x="25352" y="134423"/>
                  </a:lnTo>
                  <a:lnTo>
                    <a:pt x="38016" y="90956"/>
                  </a:lnTo>
                  <a:lnTo>
                    <a:pt x="53052" y="45767"/>
                  </a:lnTo>
                  <a:lnTo>
                    <a:pt x="70642" y="7031"/>
                  </a:lnTo>
                  <a:lnTo>
                    <a:pt x="74856" y="1966"/>
                  </a:lnTo>
                  <a:lnTo>
                    <a:pt x="78371" y="0"/>
                  </a:lnTo>
                  <a:lnTo>
                    <a:pt x="81420" y="101"/>
                  </a:lnTo>
                  <a:lnTo>
                    <a:pt x="84158" y="4401"/>
                  </a:lnTo>
                  <a:lnTo>
                    <a:pt x="90677" y="32091"/>
                  </a:lnTo>
                  <a:lnTo>
                    <a:pt x="93628" y="75416"/>
                  </a:lnTo>
                  <a:lnTo>
                    <a:pt x="97951" y="121885"/>
                  </a:lnTo>
                  <a:lnTo>
                    <a:pt x="100218" y="171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666">
              <a:extLst>
                <a:ext uri="{FF2B5EF4-FFF2-40B4-BE49-F238E27FC236}">
                  <a16:creationId xmlns:a16="http://schemas.microsoft.com/office/drawing/2014/main" xmlns="" id="{FFEE4FB1-FD69-4363-8E8A-AB29667FE9F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619750" y="8128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42376" y="446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667">
              <a:extLst>
                <a:ext uri="{FF2B5EF4-FFF2-40B4-BE49-F238E27FC236}">
                  <a16:creationId xmlns:a16="http://schemas.microsoft.com/office/drawing/2014/main" xmlns="" id="{447B937B-96F0-494B-BF30-39782EA30BC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803899" y="704850"/>
              <a:ext cx="34854" cy="171451"/>
            </a:xfrm>
            <a:custGeom>
              <a:avLst/>
              <a:gdLst/>
              <a:ahLst/>
              <a:cxnLst/>
              <a:rect l="0" t="0" r="0" b="0"/>
              <a:pathLst>
                <a:path w="34854" h="1714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6607" y="44458"/>
                  </a:lnTo>
                  <a:lnTo>
                    <a:pt x="30792" y="82239"/>
                  </a:lnTo>
                  <a:lnTo>
                    <a:pt x="34853" y="107812"/>
                  </a:lnTo>
                  <a:lnTo>
                    <a:pt x="29131" y="133288"/>
                  </a:lnTo>
                  <a:lnTo>
                    <a:pt x="1270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668">
              <a:extLst>
                <a:ext uri="{FF2B5EF4-FFF2-40B4-BE49-F238E27FC236}">
                  <a16:creationId xmlns:a16="http://schemas.microsoft.com/office/drawing/2014/main" xmlns="" id="{5A00E706-513E-4460-941E-17D4A862743D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892800" y="8572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669">
              <a:extLst>
                <a:ext uri="{FF2B5EF4-FFF2-40B4-BE49-F238E27FC236}">
                  <a16:creationId xmlns:a16="http://schemas.microsoft.com/office/drawing/2014/main" xmlns="" id="{21BC4940-9F71-4BDD-8D70-205C1D2E4D6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069992" y="625633"/>
              <a:ext cx="114567" cy="372313"/>
            </a:xfrm>
            <a:custGeom>
              <a:avLst/>
              <a:gdLst/>
              <a:ahLst/>
              <a:cxnLst/>
              <a:rect l="0" t="0" r="0" b="0"/>
              <a:pathLst>
                <a:path w="114567" h="372313">
                  <a:moveTo>
                    <a:pt x="3658" y="117317"/>
                  </a:moveTo>
                  <a:lnTo>
                    <a:pt x="3658" y="117317"/>
                  </a:lnTo>
                  <a:lnTo>
                    <a:pt x="0" y="113659"/>
                  </a:lnTo>
                  <a:lnTo>
                    <a:pt x="1562" y="115221"/>
                  </a:lnTo>
                  <a:lnTo>
                    <a:pt x="9779" y="130180"/>
                  </a:lnTo>
                  <a:lnTo>
                    <a:pt x="17780" y="162599"/>
                  </a:lnTo>
                  <a:lnTo>
                    <a:pt x="20518" y="195063"/>
                  </a:lnTo>
                  <a:lnTo>
                    <a:pt x="21734" y="233715"/>
                  </a:lnTo>
                  <a:lnTo>
                    <a:pt x="22275" y="276764"/>
                  </a:lnTo>
                  <a:lnTo>
                    <a:pt x="24397" y="312360"/>
                  </a:lnTo>
                  <a:lnTo>
                    <a:pt x="28137" y="359593"/>
                  </a:lnTo>
                  <a:lnTo>
                    <a:pt x="26767" y="369634"/>
                  </a:lnTo>
                  <a:lnTo>
                    <a:pt x="25414" y="372312"/>
                  </a:lnTo>
                  <a:lnTo>
                    <a:pt x="24512" y="370569"/>
                  </a:lnTo>
                  <a:lnTo>
                    <a:pt x="21183" y="333017"/>
                  </a:lnTo>
                  <a:lnTo>
                    <a:pt x="17797" y="294322"/>
                  </a:lnTo>
                  <a:lnTo>
                    <a:pt x="15906" y="269187"/>
                  </a:lnTo>
                  <a:lnTo>
                    <a:pt x="13940" y="241847"/>
                  </a:lnTo>
                  <a:lnTo>
                    <a:pt x="12629" y="211626"/>
                  </a:lnTo>
                  <a:lnTo>
                    <a:pt x="11755" y="179484"/>
                  </a:lnTo>
                  <a:lnTo>
                    <a:pt x="11173" y="146062"/>
                  </a:lnTo>
                  <a:lnTo>
                    <a:pt x="12195" y="118136"/>
                  </a:lnTo>
                  <a:lnTo>
                    <a:pt x="17095" y="72055"/>
                  </a:lnTo>
                  <a:lnTo>
                    <a:pt x="27787" y="27863"/>
                  </a:lnTo>
                  <a:lnTo>
                    <a:pt x="37666" y="10297"/>
                  </a:lnTo>
                  <a:lnTo>
                    <a:pt x="43263" y="3637"/>
                  </a:lnTo>
                  <a:lnTo>
                    <a:pt x="49111" y="608"/>
                  </a:lnTo>
                  <a:lnTo>
                    <a:pt x="55127" y="0"/>
                  </a:lnTo>
                  <a:lnTo>
                    <a:pt x="61253" y="1006"/>
                  </a:lnTo>
                  <a:lnTo>
                    <a:pt x="86732" y="19276"/>
                  </a:lnTo>
                  <a:lnTo>
                    <a:pt x="106511" y="50403"/>
                  </a:lnTo>
                  <a:lnTo>
                    <a:pt x="114566" y="86437"/>
                  </a:lnTo>
                  <a:lnTo>
                    <a:pt x="108925" y="109472"/>
                  </a:lnTo>
                  <a:lnTo>
                    <a:pt x="97010" y="129353"/>
                  </a:lnTo>
                  <a:lnTo>
                    <a:pt x="82307" y="142892"/>
                  </a:lnTo>
                  <a:lnTo>
                    <a:pt x="64483" y="149850"/>
                  </a:lnTo>
                  <a:lnTo>
                    <a:pt x="46214" y="151532"/>
                  </a:lnTo>
                  <a:lnTo>
                    <a:pt x="31038" y="147575"/>
                  </a:lnTo>
                  <a:lnTo>
                    <a:pt x="21001" y="141113"/>
                  </a:lnTo>
                  <a:lnTo>
                    <a:pt x="10008" y="130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398">
            <a:extLst>
              <a:ext uri="{FF2B5EF4-FFF2-40B4-BE49-F238E27FC236}">
                <a16:creationId xmlns:a16="http://schemas.microsoft.com/office/drawing/2014/main" xmlns="" id="{2A850C81-170D-42AB-A36F-1C9605587DE6}"/>
              </a:ext>
            </a:extLst>
          </p:cNvPr>
          <p:cNvGrpSpPr/>
          <p:nvPr/>
        </p:nvGrpSpPr>
        <p:grpSpPr>
          <a:xfrm>
            <a:off x="6235700" y="596900"/>
            <a:ext cx="685513" cy="329283"/>
            <a:chOff x="6235700" y="596900"/>
            <a:chExt cx="685513" cy="329283"/>
          </a:xfrm>
        </p:grpSpPr>
        <p:sp>
          <p:nvSpPr>
            <p:cNvPr id="26" name="SMARTInkShape-2670">
              <a:extLst>
                <a:ext uri="{FF2B5EF4-FFF2-40B4-BE49-F238E27FC236}">
                  <a16:creationId xmlns:a16="http://schemas.microsoft.com/office/drawing/2014/main" xmlns="" id="{3B0D4A58-BB79-4E28-9827-C17C36D21F72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324600" y="666750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2" y="15580"/>
                  </a:lnTo>
                  <a:lnTo>
                    <a:pt x="46453" y="60526"/>
                  </a:lnTo>
                  <a:lnTo>
                    <a:pt x="762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671">
              <a:extLst>
                <a:ext uri="{FF2B5EF4-FFF2-40B4-BE49-F238E27FC236}">
                  <a16:creationId xmlns:a16="http://schemas.microsoft.com/office/drawing/2014/main" xmlns="" id="{12DC2FDE-1638-4AF7-9A27-C84A7737964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851650" y="596900"/>
              <a:ext cx="69563" cy="260351"/>
            </a:xfrm>
            <a:custGeom>
              <a:avLst/>
              <a:gdLst/>
              <a:ahLst/>
              <a:cxnLst/>
              <a:rect l="0" t="0" r="0" b="0"/>
              <a:pathLst>
                <a:path w="69563" h="260351">
                  <a:moveTo>
                    <a:pt x="44450" y="0"/>
                  </a:moveTo>
                  <a:lnTo>
                    <a:pt x="44450" y="0"/>
                  </a:lnTo>
                  <a:lnTo>
                    <a:pt x="65498" y="39999"/>
                  </a:lnTo>
                  <a:lnTo>
                    <a:pt x="69562" y="71870"/>
                  </a:lnTo>
                  <a:lnTo>
                    <a:pt x="66900" y="110259"/>
                  </a:lnTo>
                  <a:lnTo>
                    <a:pt x="56309" y="153191"/>
                  </a:lnTo>
                  <a:lnTo>
                    <a:pt x="36550" y="196261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672">
              <a:extLst>
                <a:ext uri="{FF2B5EF4-FFF2-40B4-BE49-F238E27FC236}">
                  <a16:creationId xmlns:a16="http://schemas.microsoft.com/office/drawing/2014/main" xmlns="" id="{6793F0A7-9D21-4F5E-8077-28C3CE2B628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737691" y="645621"/>
              <a:ext cx="71492" cy="231227"/>
            </a:xfrm>
            <a:custGeom>
              <a:avLst/>
              <a:gdLst/>
              <a:ahLst/>
              <a:cxnLst/>
              <a:rect l="0" t="0" r="0" b="0"/>
              <a:pathLst>
                <a:path w="71492" h="231227">
                  <a:moveTo>
                    <a:pt x="18709" y="65579"/>
                  </a:moveTo>
                  <a:lnTo>
                    <a:pt x="18709" y="65579"/>
                  </a:lnTo>
                  <a:lnTo>
                    <a:pt x="15338" y="68950"/>
                  </a:lnTo>
                  <a:lnTo>
                    <a:pt x="13241" y="81159"/>
                  </a:lnTo>
                  <a:lnTo>
                    <a:pt x="11827" y="120162"/>
                  </a:lnTo>
                  <a:lnTo>
                    <a:pt x="7341" y="159755"/>
                  </a:lnTo>
                  <a:lnTo>
                    <a:pt x="2249" y="197200"/>
                  </a:lnTo>
                  <a:lnTo>
                    <a:pt x="0" y="231226"/>
                  </a:lnTo>
                  <a:lnTo>
                    <a:pt x="4796" y="189551"/>
                  </a:lnTo>
                  <a:lnTo>
                    <a:pt x="8527" y="153604"/>
                  </a:lnTo>
                  <a:lnTo>
                    <a:pt x="14419" y="110346"/>
                  </a:lnTo>
                  <a:lnTo>
                    <a:pt x="21036" y="67836"/>
                  </a:lnTo>
                  <a:lnTo>
                    <a:pt x="28727" y="26188"/>
                  </a:lnTo>
                  <a:lnTo>
                    <a:pt x="33275" y="10207"/>
                  </a:lnTo>
                  <a:lnTo>
                    <a:pt x="36180" y="5381"/>
                  </a:lnTo>
                  <a:lnTo>
                    <a:pt x="39529" y="2164"/>
                  </a:lnTo>
                  <a:lnTo>
                    <a:pt x="43172" y="19"/>
                  </a:lnTo>
                  <a:lnTo>
                    <a:pt x="47012" y="0"/>
                  </a:lnTo>
                  <a:lnTo>
                    <a:pt x="55042" y="3742"/>
                  </a:lnTo>
                  <a:lnTo>
                    <a:pt x="61433" y="13872"/>
                  </a:lnTo>
                  <a:lnTo>
                    <a:pt x="65919" y="27781"/>
                  </a:lnTo>
                  <a:lnTo>
                    <a:pt x="67913" y="43371"/>
                  </a:lnTo>
                  <a:lnTo>
                    <a:pt x="63155" y="59707"/>
                  </a:lnTo>
                  <a:lnTo>
                    <a:pt x="42697" y="90781"/>
                  </a:lnTo>
                  <a:lnTo>
                    <a:pt x="33035" y="101841"/>
                  </a:lnTo>
                  <a:lnTo>
                    <a:pt x="33198" y="103159"/>
                  </a:lnTo>
                  <a:lnTo>
                    <a:pt x="35261" y="106505"/>
                  </a:lnTo>
                  <a:lnTo>
                    <a:pt x="42293" y="108463"/>
                  </a:lnTo>
                  <a:lnTo>
                    <a:pt x="47132" y="108985"/>
                  </a:lnTo>
                  <a:lnTo>
                    <a:pt x="56271" y="115209"/>
                  </a:lnTo>
                  <a:lnTo>
                    <a:pt x="64331" y="125031"/>
                  </a:lnTo>
                  <a:lnTo>
                    <a:pt x="70266" y="136452"/>
                  </a:lnTo>
                  <a:lnTo>
                    <a:pt x="71491" y="152347"/>
                  </a:lnTo>
                  <a:lnTo>
                    <a:pt x="66529" y="187924"/>
                  </a:lnTo>
                  <a:lnTo>
                    <a:pt x="57131" y="203210"/>
                  </a:lnTo>
                  <a:lnTo>
                    <a:pt x="44958" y="214943"/>
                  </a:lnTo>
                  <a:lnTo>
                    <a:pt x="34844" y="220157"/>
                  </a:lnTo>
                  <a:lnTo>
                    <a:pt x="30876" y="218726"/>
                  </a:lnTo>
                  <a:lnTo>
                    <a:pt x="18709" y="198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673">
              <a:extLst>
                <a:ext uri="{FF2B5EF4-FFF2-40B4-BE49-F238E27FC236}">
                  <a16:creationId xmlns:a16="http://schemas.microsoft.com/office/drawing/2014/main" xmlns="" id="{C7C66839-D163-43EA-BFF0-C4193AE1060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575022" y="626168"/>
              <a:ext cx="86129" cy="243783"/>
            </a:xfrm>
            <a:custGeom>
              <a:avLst/>
              <a:gdLst/>
              <a:ahLst/>
              <a:cxnLst/>
              <a:rect l="0" t="0" r="0" b="0"/>
              <a:pathLst>
                <a:path w="86129" h="243783">
                  <a:moveTo>
                    <a:pt x="86128" y="15182"/>
                  </a:moveTo>
                  <a:lnTo>
                    <a:pt x="86128" y="15182"/>
                  </a:lnTo>
                  <a:lnTo>
                    <a:pt x="72313" y="3249"/>
                  </a:lnTo>
                  <a:lnTo>
                    <a:pt x="68452" y="876"/>
                  </a:lnTo>
                  <a:lnTo>
                    <a:pt x="64466" y="0"/>
                  </a:lnTo>
                  <a:lnTo>
                    <a:pt x="56274" y="909"/>
                  </a:lnTo>
                  <a:lnTo>
                    <a:pt x="36987" y="15500"/>
                  </a:lnTo>
                  <a:lnTo>
                    <a:pt x="16769" y="47810"/>
                  </a:lnTo>
                  <a:lnTo>
                    <a:pt x="4115" y="92034"/>
                  </a:lnTo>
                  <a:lnTo>
                    <a:pt x="289" y="126244"/>
                  </a:lnTo>
                  <a:lnTo>
                    <a:pt x="0" y="160499"/>
                  </a:lnTo>
                  <a:lnTo>
                    <a:pt x="8475" y="202172"/>
                  </a:lnTo>
                  <a:lnTo>
                    <a:pt x="18455" y="223407"/>
                  </a:lnTo>
                  <a:lnTo>
                    <a:pt x="25490" y="230199"/>
                  </a:lnTo>
                  <a:lnTo>
                    <a:pt x="60728" y="243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674">
              <a:extLst>
                <a:ext uri="{FF2B5EF4-FFF2-40B4-BE49-F238E27FC236}">
                  <a16:creationId xmlns:a16="http://schemas.microsoft.com/office/drawing/2014/main" xmlns="" id="{EC090C80-7C6A-4140-923C-A50398F0C786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374657" y="711200"/>
              <a:ext cx="146794" cy="165021"/>
            </a:xfrm>
            <a:custGeom>
              <a:avLst/>
              <a:gdLst/>
              <a:ahLst/>
              <a:cxnLst/>
              <a:rect l="0" t="0" r="0" b="0"/>
              <a:pathLst>
                <a:path w="146794" h="165021">
                  <a:moveTo>
                    <a:pt x="13443" y="69850"/>
                  </a:moveTo>
                  <a:lnTo>
                    <a:pt x="13443" y="69850"/>
                  </a:lnTo>
                  <a:lnTo>
                    <a:pt x="34166" y="71731"/>
                  </a:lnTo>
                  <a:lnTo>
                    <a:pt x="39958" y="73221"/>
                  </a:lnTo>
                  <a:lnTo>
                    <a:pt x="50157" y="84283"/>
                  </a:lnTo>
                  <a:lnTo>
                    <a:pt x="61951" y="110345"/>
                  </a:lnTo>
                  <a:lnTo>
                    <a:pt x="66046" y="128770"/>
                  </a:lnTo>
                  <a:lnTo>
                    <a:pt x="65515" y="144014"/>
                  </a:lnTo>
                  <a:lnTo>
                    <a:pt x="59163" y="155964"/>
                  </a:lnTo>
                  <a:lnTo>
                    <a:pt x="54506" y="161126"/>
                  </a:lnTo>
                  <a:lnTo>
                    <a:pt x="47875" y="163862"/>
                  </a:lnTo>
                  <a:lnTo>
                    <a:pt x="31098" y="165020"/>
                  </a:lnTo>
                  <a:lnTo>
                    <a:pt x="23802" y="162930"/>
                  </a:lnTo>
                  <a:lnTo>
                    <a:pt x="11933" y="154963"/>
                  </a:lnTo>
                  <a:lnTo>
                    <a:pt x="3835" y="136841"/>
                  </a:lnTo>
                  <a:lnTo>
                    <a:pt x="0" y="113735"/>
                  </a:lnTo>
                  <a:lnTo>
                    <a:pt x="3000" y="91706"/>
                  </a:lnTo>
                  <a:lnTo>
                    <a:pt x="18444" y="68275"/>
                  </a:lnTo>
                  <a:lnTo>
                    <a:pt x="42477" y="45867"/>
                  </a:lnTo>
                  <a:lnTo>
                    <a:pt x="87035" y="22057"/>
                  </a:lnTo>
                  <a:lnTo>
                    <a:pt x="1467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75">
              <a:extLst>
                <a:ext uri="{FF2B5EF4-FFF2-40B4-BE49-F238E27FC236}">
                  <a16:creationId xmlns:a16="http://schemas.microsoft.com/office/drawing/2014/main" xmlns="" id="{D93A2238-ED66-497A-B0EC-1A6093F8D615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235700" y="599269"/>
              <a:ext cx="105314" cy="326914"/>
            </a:xfrm>
            <a:custGeom>
              <a:avLst/>
              <a:gdLst/>
              <a:ahLst/>
              <a:cxnLst/>
              <a:rect l="0" t="0" r="0" b="0"/>
              <a:pathLst>
                <a:path w="105314" h="326914">
                  <a:moveTo>
                    <a:pt x="25400" y="169081"/>
                  </a:moveTo>
                  <a:lnTo>
                    <a:pt x="25400" y="169081"/>
                  </a:lnTo>
                  <a:lnTo>
                    <a:pt x="37609" y="212451"/>
                  </a:lnTo>
                  <a:lnTo>
                    <a:pt x="45794" y="258053"/>
                  </a:lnTo>
                  <a:lnTo>
                    <a:pt x="49316" y="297200"/>
                  </a:lnTo>
                  <a:lnTo>
                    <a:pt x="49801" y="324707"/>
                  </a:lnTo>
                  <a:lnTo>
                    <a:pt x="48723" y="326454"/>
                  </a:lnTo>
                  <a:lnTo>
                    <a:pt x="47298" y="326913"/>
                  </a:lnTo>
                  <a:lnTo>
                    <a:pt x="38552" y="307333"/>
                  </a:lnTo>
                  <a:lnTo>
                    <a:pt x="27023" y="264607"/>
                  </a:lnTo>
                  <a:lnTo>
                    <a:pt x="20713" y="218593"/>
                  </a:lnTo>
                  <a:lnTo>
                    <a:pt x="18041" y="191505"/>
                  </a:lnTo>
                  <a:lnTo>
                    <a:pt x="19083" y="161453"/>
                  </a:lnTo>
                  <a:lnTo>
                    <a:pt x="22599" y="129423"/>
                  </a:lnTo>
                  <a:lnTo>
                    <a:pt x="27766" y="96076"/>
                  </a:lnTo>
                  <a:lnTo>
                    <a:pt x="34033" y="69611"/>
                  </a:lnTo>
                  <a:lnTo>
                    <a:pt x="48522" y="28917"/>
                  </a:lnTo>
                  <a:lnTo>
                    <a:pt x="62488" y="8008"/>
                  </a:lnTo>
                  <a:lnTo>
                    <a:pt x="69175" y="2432"/>
                  </a:lnTo>
                  <a:lnTo>
                    <a:pt x="75045" y="126"/>
                  </a:lnTo>
                  <a:lnTo>
                    <a:pt x="80368" y="0"/>
                  </a:lnTo>
                  <a:lnTo>
                    <a:pt x="85329" y="1327"/>
                  </a:lnTo>
                  <a:lnTo>
                    <a:pt x="94603" y="14090"/>
                  </a:lnTo>
                  <a:lnTo>
                    <a:pt x="102017" y="34580"/>
                  </a:lnTo>
                  <a:lnTo>
                    <a:pt x="105313" y="60149"/>
                  </a:lnTo>
                  <a:lnTo>
                    <a:pt x="97056" y="98940"/>
                  </a:lnTo>
                  <a:lnTo>
                    <a:pt x="71089" y="133874"/>
                  </a:lnTo>
                  <a:lnTo>
                    <a:pt x="39957" y="159825"/>
                  </a:lnTo>
                  <a:lnTo>
                    <a:pt x="0" y="175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399">
            <a:extLst>
              <a:ext uri="{FF2B5EF4-FFF2-40B4-BE49-F238E27FC236}">
                <a16:creationId xmlns:a16="http://schemas.microsoft.com/office/drawing/2014/main" xmlns="" id="{17D1A9ED-0364-4408-A846-2FE36D21C6B8}"/>
              </a:ext>
            </a:extLst>
          </p:cNvPr>
          <p:cNvGrpSpPr/>
          <p:nvPr/>
        </p:nvGrpSpPr>
        <p:grpSpPr>
          <a:xfrm>
            <a:off x="1649865" y="1878903"/>
            <a:ext cx="1055977" cy="394291"/>
            <a:chOff x="1649865" y="1878903"/>
            <a:chExt cx="1055977" cy="394291"/>
          </a:xfrm>
        </p:grpSpPr>
        <p:sp>
          <p:nvSpPr>
            <p:cNvPr id="33" name="SMARTInkShape-2676">
              <a:extLst>
                <a:ext uri="{FF2B5EF4-FFF2-40B4-BE49-F238E27FC236}">
                  <a16:creationId xmlns:a16="http://schemas.microsoft.com/office/drawing/2014/main" xmlns="" id="{0A802EA4-A65D-4C8F-8A73-E194C75826A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603500" y="1878903"/>
              <a:ext cx="102342" cy="253552"/>
            </a:xfrm>
            <a:custGeom>
              <a:avLst/>
              <a:gdLst/>
              <a:ahLst/>
              <a:cxnLst/>
              <a:rect l="0" t="0" r="0" b="0"/>
              <a:pathLst>
                <a:path w="102342" h="253552">
                  <a:moveTo>
                    <a:pt x="12700" y="70547"/>
                  </a:moveTo>
                  <a:lnTo>
                    <a:pt x="12700" y="70547"/>
                  </a:lnTo>
                  <a:lnTo>
                    <a:pt x="16071" y="77289"/>
                  </a:lnTo>
                  <a:lnTo>
                    <a:pt x="18658" y="115737"/>
                  </a:lnTo>
                  <a:lnTo>
                    <a:pt x="18934" y="153316"/>
                  </a:lnTo>
                  <a:lnTo>
                    <a:pt x="19027" y="200569"/>
                  </a:lnTo>
                  <a:lnTo>
                    <a:pt x="18340" y="231619"/>
                  </a:lnTo>
                  <a:lnTo>
                    <a:pt x="17165" y="235078"/>
                  </a:lnTo>
                  <a:lnTo>
                    <a:pt x="15677" y="237384"/>
                  </a:lnTo>
                  <a:lnTo>
                    <a:pt x="14685" y="237511"/>
                  </a:lnTo>
                  <a:lnTo>
                    <a:pt x="14023" y="236184"/>
                  </a:lnTo>
                  <a:lnTo>
                    <a:pt x="13582" y="233888"/>
                  </a:lnTo>
                  <a:lnTo>
                    <a:pt x="17238" y="196964"/>
                  </a:lnTo>
                  <a:lnTo>
                    <a:pt x="18245" y="163186"/>
                  </a:lnTo>
                  <a:lnTo>
                    <a:pt x="18692" y="122774"/>
                  </a:lnTo>
                  <a:lnTo>
                    <a:pt x="18891" y="81765"/>
                  </a:lnTo>
                  <a:lnTo>
                    <a:pt x="19708" y="34438"/>
                  </a:lnTo>
                  <a:lnTo>
                    <a:pt x="24106" y="10616"/>
                  </a:lnTo>
                  <a:lnTo>
                    <a:pt x="27882" y="2048"/>
                  </a:lnTo>
                  <a:lnTo>
                    <a:pt x="31288" y="186"/>
                  </a:lnTo>
                  <a:lnTo>
                    <a:pt x="40717" y="0"/>
                  </a:lnTo>
                  <a:lnTo>
                    <a:pt x="45489" y="3054"/>
                  </a:lnTo>
                  <a:lnTo>
                    <a:pt x="54554" y="13974"/>
                  </a:lnTo>
                  <a:lnTo>
                    <a:pt x="59524" y="30117"/>
                  </a:lnTo>
                  <a:lnTo>
                    <a:pt x="60440" y="57156"/>
                  </a:lnTo>
                  <a:lnTo>
                    <a:pt x="57343" y="92655"/>
                  </a:lnTo>
                  <a:lnTo>
                    <a:pt x="57984" y="93752"/>
                  </a:lnTo>
                  <a:lnTo>
                    <a:pt x="59117" y="94484"/>
                  </a:lnTo>
                  <a:lnTo>
                    <a:pt x="62634" y="95658"/>
                  </a:lnTo>
                  <a:lnTo>
                    <a:pt x="63115" y="97700"/>
                  </a:lnTo>
                  <a:lnTo>
                    <a:pt x="63244" y="99232"/>
                  </a:lnTo>
                  <a:lnTo>
                    <a:pt x="66795" y="108131"/>
                  </a:lnTo>
                  <a:lnTo>
                    <a:pt x="92726" y="144280"/>
                  </a:lnTo>
                  <a:lnTo>
                    <a:pt x="102341" y="175179"/>
                  </a:lnTo>
                  <a:lnTo>
                    <a:pt x="99813" y="197013"/>
                  </a:lnTo>
                  <a:lnTo>
                    <a:pt x="90928" y="217771"/>
                  </a:lnTo>
                  <a:lnTo>
                    <a:pt x="77571" y="236404"/>
                  </a:lnTo>
                  <a:lnTo>
                    <a:pt x="60347" y="248448"/>
                  </a:lnTo>
                  <a:lnTo>
                    <a:pt x="50814" y="252648"/>
                  </a:lnTo>
                  <a:lnTo>
                    <a:pt x="30816" y="253551"/>
                  </a:lnTo>
                  <a:lnTo>
                    <a:pt x="0" y="248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677">
              <a:extLst>
                <a:ext uri="{FF2B5EF4-FFF2-40B4-BE49-F238E27FC236}">
                  <a16:creationId xmlns:a16="http://schemas.microsoft.com/office/drawing/2014/main" xmlns="" id="{00BF71C8-232B-4491-BB0D-E01A66467985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393950" y="1924269"/>
              <a:ext cx="84717" cy="170876"/>
            </a:xfrm>
            <a:custGeom>
              <a:avLst/>
              <a:gdLst/>
              <a:ahLst/>
              <a:cxnLst/>
              <a:rect l="0" t="0" r="0" b="0"/>
              <a:pathLst>
                <a:path w="84717" h="170876">
                  <a:moveTo>
                    <a:pt x="6350" y="69631"/>
                  </a:moveTo>
                  <a:lnTo>
                    <a:pt x="6350" y="69631"/>
                  </a:lnTo>
                  <a:lnTo>
                    <a:pt x="2979" y="73002"/>
                  </a:lnTo>
                  <a:lnTo>
                    <a:pt x="883" y="85211"/>
                  </a:lnTo>
                  <a:lnTo>
                    <a:pt x="78" y="129522"/>
                  </a:lnTo>
                  <a:lnTo>
                    <a:pt x="4" y="170875"/>
                  </a:lnTo>
                  <a:lnTo>
                    <a:pt x="0" y="132081"/>
                  </a:lnTo>
                  <a:lnTo>
                    <a:pt x="1881" y="89076"/>
                  </a:lnTo>
                  <a:lnTo>
                    <a:pt x="6908" y="45524"/>
                  </a:lnTo>
                  <a:lnTo>
                    <a:pt x="12242" y="25756"/>
                  </a:lnTo>
                  <a:lnTo>
                    <a:pt x="21669" y="12266"/>
                  </a:lnTo>
                  <a:lnTo>
                    <a:pt x="38876" y="109"/>
                  </a:lnTo>
                  <a:lnTo>
                    <a:pt x="45673" y="0"/>
                  </a:lnTo>
                  <a:lnTo>
                    <a:pt x="60751" y="5523"/>
                  </a:lnTo>
                  <a:lnTo>
                    <a:pt x="66606" y="12075"/>
                  </a:lnTo>
                  <a:lnTo>
                    <a:pt x="78218" y="41524"/>
                  </a:lnTo>
                  <a:lnTo>
                    <a:pt x="84716" y="77766"/>
                  </a:lnTo>
                  <a:lnTo>
                    <a:pt x="83505" y="118059"/>
                  </a:lnTo>
                  <a:lnTo>
                    <a:pt x="82550" y="164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678">
              <a:extLst>
                <a:ext uri="{FF2B5EF4-FFF2-40B4-BE49-F238E27FC236}">
                  <a16:creationId xmlns:a16="http://schemas.microsoft.com/office/drawing/2014/main" xmlns="" id="{18BB8B5D-11D7-437A-A08A-1A50A4BCB15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210683" y="2019300"/>
              <a:ext cx="88018" cy="44451"/>
            </a:xfrm>
            <a:custGeom>
              <a:avLst/>
              <a:gdLst/>
              <a:ahLst/>
              <a:cxnLst/>
              <a:rect l="0" t="0" r="0" b="0"/>
              <a:pathLst>
                <a:path w="8801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44450"/>
                  </a:lnTo>
                  <a:lnTo>
                    <a:pt x="46670" y="20685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679">
              <a:extLst>
                <a:ext uri="{FF2B5EF4-FFF2-40B4-BE49-F238E27FC236}">
                  <a16:creationId xmlns:a16="http://schemas.microsoft.com/office/drawing/2014/main" xmlns="" id="{FC647AE2-0CB5-427B-B7A3-5204D33B2B68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204697" y="1899758"/>
              <a:ext cx="93038" cy="246649"/>
            </a:xfrm>
            <a:custGeom>
              <a:avLst/>
              <a:gdLst/>
              <a:ahLst/>
              <a:cxnLst/>
              <a:rect l="0" t="0" r="0" b="0"/>
              <a:pathLst>
                <a:path w="93038" h="246649">
                  <a:moveTo>
                    <a:pt x="30503" y="87792"/>
                  </a:moveTo>
                  <a:lnTo>
                    <a:pt x="30503" y="87792"/>
                  </a:lnTo>
                  <a:lnTo>
                    <a:pt x="27132" y="94534"/>
                  </a:lnTo>
                  <a:lnTo>
                    <a:pt x="22664" y="136126"/>
                  </a:lnTo>
                  <a:lnTo>
                    <a:pt x="17362" y="173374"/>
                  </a:lnTo>
                  <a:lnTo>
                    <a:pt x="11322" y="211928"/>
                  </a:lnTo>
                  <a:lnTo>
                    <a:pt x="5064" y="238167"/>
                  </a:lnTo>
                  <a:lnTo>
                    <a:pt x="1558" y="245642"/>
                  </a:lnTo>
                  <a:lnTo>
                    <a:pt x="623" y="246648"/>
                  </a:lnTo>
                  <a:lnTo>
                    <a:pt x="0" y="246612"/>
                  </a:lnTo>
                  <a:lnTo>
                    <a:pt x="5824" y="206369"/>
                  </a:lnTo>
                  <a:lnTo>
                    <a:pt x="10363" y="175065"/>
                  </a:lnTo>
                  <a:lnTo>
                    <a:pt x="17083" y="135282"/>
                  </a:lnTo>
                  <a:lnTo>
                    <a:pt x="26655" y="95493"/>
                  </a:lnTo>
                  <a:lnTo>
                    <a:pt x="37259" y="59464"/>
                  </a:lnTo>
                  <a:lnTo>
                    <a:pt x="55565" y="13235"/>
                  </a:lnTo>
                  <a:lnTo>
                    <a:pt x="62808" y="2444"/>
                  </a:lnTo>
                  <a:lnTo>
                    <a:pt x="64740" y="554"/>
                  </a:lnTo>
                  <a:lnTo>
                    <a:pt x="66028" y="0"/>
                  </a:lnTo>
                  <a:lnTo>
                    <a:pt x="74582" y="19446"/>
                  </a:lnTo>
                  <a:lnTo>
                    <a:pt x="82682" y="58761"/>
                  </a:lnTo>
                  <a:lnTo>
                    <a:pt x="89551" y="106158"/>
                  </a:lnTo>
                  <a:lnTo>
                    <a:pt x="92684" y="152579"/>
                  </a:lnTo>
                  <a:lnTo>
                    <a:pt x="93037" y="195186"/>
                  </a:lnTo>
                  <a:lnTo>
                    <a:pt x="89562" y="207964"/>
                  </a:lnTo>
                  <a:lnTo>
                    <a:pt x="88925" y="208829"/>
                  </a:lnTo>
                  <a:lnTo>
                    <a:pt x="87653" y="208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680">
              <a:extLst>
                <a:ext uri="{FF2B5EF4-FFF2-40B4-BE49-F238E27FC236}">
                  <a16:creationId xmlns:a16="http://schemas.microsoft.com/office/drawing/2014/main" xmlns="" id="{45B3C358-2FF9-4502-B4E3-C8808190C20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041006" y="1896162"/>
              <a:ext cx="67195" cy="269189"/>
            </a:xfrm>
            <a:custGeom>
              <a:avLst/>
              <a:gdLst/>
              <a:ahLst/>
              <a:cxnLst/>
              <a:rect l="0" t="0" r="0" b="0"/>
              <a:pathLst>
                <a:path w="67195" h="269189">
                  <a:moveTo>
                    <a:pt x="67194" y="8838"/>
                  </a:moveTo>
                  <a:lnTo>
                    <a:pt x="67194" y="8838"/>
                  </a:lnTo>
                  <a:lnTo>
                    <a:pt x="58355" y="0"/>
                  </a:lnTo>
                  <a:lnTo>
                    <a:pt x="55657" y="123"/>
                  </a:lnTo>
                  <a:lnTo>
                    <a:pt x="48896" y="4024"/>
                  </a:lnTo>
                  <a:lnTo>
                    <a:pt x="30414" y="24267"/>
                  </a:lnTo>
                  <a:lnTo>
                    <a:pt x="13806" y="59349"/>
                  </a:lnTo>
                  <a:lnTo>
                    <a:pt x="3319" y="104394"/>
                  </a:lnTo>
                  <a:lnTo>
                    <a:pt x="0" y="136915"/>
                  </a:lnTo>
                  <a:lnTo>
                    <a:pt x="12" y="183194"/>
                  </a:lnTo>
                  <a:lnTo>
                    <a:pt x="4174" y="209802"/>
                  </a:lnTo>
                  <a:lnTo>
                    <a:pt x="13080" y="233387"/>
                  </a:lnTo>
                  <a:lnTo>
                    <a:pt x="25975" y="249984"/>
                  </a:lnTo>
                  <a:lnTo>
                    <a:pt x="40408" y="260653"/>
                  </a:lnTo>
                  <a:lnTo>
                    <a:pt x="67194" y="269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681">
              <a:extLst>
                <a:ext uri="{FF2B5EF4-FFF2-40B4-BE49-F238E27FC236}">
                  <a16:creationId xmlns:a16="http://schemas.microsoft.com/office/drawing/2014/main" xmlns="" id="{C60F3E4E-4667-4254-9685-E891EA365D0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809750" y="2006600"/>
              <a:ext cx="139701" cy="174242"/>
            </a:xfrm>
            <a:custGeom>
              <a:avLst/>
              <a:gdLst/>
              <a:ahLst/>
              <a:cxnLst/>
              <a:rect l="0" t="0" r="0" b="0"/>
              <a:pathLst>
                <a:path w="139701" h="174242">
                  <a:moveTo>
                    <a:pt x="0" y="76200"/>
                  </a:moveTo>
                  <a:lnTo>
                    <a:pt x="0" y="76200"/>
                  </a:lnTo>
                  <a:lnTo>
                    <a:pt x="0" y="70733"/>
                  </a:lnTo>
                  <a:lnTo>
                    <a:pt x="10113" y="70111"/>
                  </a:lnTo>
                  <a:lnTo>
                    <a:pt x="33257" y="73298"/>
                  </a:lnTo>
                  <a:lnTo>
                    <a:pt x="50529" y="82436"/>
                  </a:lnTo>
                  <a:lnTo>
                    <a:pt x="66202" y="96611"/>
                  </a:lnTo>
                  <a:lnTo>
                    <a:pt x="77871" y="114669"/>
                  </a:lnTo>
                  <a:lnTo>
                    <a:pt x="82117" y="134455"/>
                  </a:lnTo>
                  <a:lnTo>
                    <a:pt x="80946" y="152891"/>
                  </a:lnTo>
                  <a:lnTo>
                    <a:pt x="75723" y="165789"/>
                  </a:lnTo>
                  <a:lnTo>
                    <a:pt x="72354" y="169792"/>
                  </a:lnTo>
                  <a:lnTo>
                    <a:pt x="64848" y="174241"/>
                  </a:lnTo>
                  <a:lnTo>
                    <a:pt x="60871" y="173311"/>
                  </a:lnTo>
                  <a:lnTo>
                    <a:pt x="52689" y="166632"/>
                  </a:lnTo>
                  <a:lnTo>
                    <a:pt x="48112" y="149083"/>
                  </a:lnTo>
                  <a:lnTo>
                    <a:pt x="48194" y="124115"/>
                  </a:lnTo>
                  <a:lnTo>
                    <a:pt x="60846" y="80441"/>
                  </a:lnTo>
                  <a:lnTo>
                    <a:pt x="90048" y="34887"/>
                  </a:lnTo>
                  <a:lnTo>
                    <a:pt x="106344" y="1832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682">
              <a:extLst>
                <a:ext uri="{FF2B5EF4-FFF2-40B4-BE49-F238E27FC236}">
                  <a16:creationId xmlns:a16="http://schemas.microsoft.com/office/drawing/2014/main" xmlns="" id="{9CE7C11C-CD38-410B-BFEA-B053887DD68A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649865" y="1890994"/>
              <a:ext cx="131675" cy="382200"/>
            </a:xfrm>
            <a:custGeom>
              <a:avLst/>
              <a:gdLst/>
              <a:ahLst/>
              <a:cxnLst/>
              <a:rect l="0" t="0" r="0" b="0"/>
              <a:pathLst>
                <a:path w="131675" h="382200">
                  <a:moveTo>
                    <a:pt x="13835" y="134656"/>
                  </a:moveTo>
                  <a:lnTo>
                    <a:pt x="13835" y="134656"/>
                  </a:lnTo>
                  <a:lnTo>
                    <a:pt x="19302" y="129189"/>
                  </a:lnTo>
                  <a:lnTo>
                    <a:pt x="28946" y="170479"/>
                  </a:lnTo>
                  <a:lnTo>
                    <a:pt x="35089" y="212455"/>
                  </a:lnTo>
                  <a:lnTo>
                    <a:pt x="39274" y="246139"/>
                  </a:lnTo>
                  <a:lnTo>
                    <a:pt x="43486" y="281570"/>
                  </a:lnTo>
                  <a:lnTo>
                    <a:pt x="47709" y="316133"/>
                  </a:lnTo>
                  <a:lnTo>
                    <a:pt x="50683" y="357211"/>
                  </a:lnTo>
                  <a:lnTo>
                    <a:pt x="51564" y="378241"/>
                  </a:lnTo>
                  <a:lnTo>
                    <a:pt x="50982" y="381007"/>
                  </a:lnTo>
                  <a:lnTo>
                    <a:pt x="49889" y="382146"/>
                  </a:lnTo>
                  <a:lnTo>
                    <a:pt x="48454" y="382199"/>
                  </a:lnTo>
                  <a:lnTo>
                    <a:pt x="30266" y="335203"/>
                  </a:lnTo>
                  <a:lnTo>
                    <a:pt x="19727" y="297871"/>
                  </a:lnTo>
                  <a:lnTo>
                    <a:pt x="14941" y="273099"/>
                  </a:lnTo>
                  <a:lnTo>
                    <a:pt x="10339" y="246002"/>
                  </a:lnTo>
                  <a:lnTo>
                    <a:pt x="6565" y="217353"/>
                  </a:lnTo>
                  <a:lnTo>
                    <a:pt x="3344" y="187671"/>
                  </a:lnTo>
                  <a:lnTo>
                    <a:pt x="491" y="157299"/>
                  </a:lnTo>
                  <a:lnTo>
                    <a:pt x="0" y="131407"/>
                  </a:lnTo>
                  <a:lnTo>
                    <a:pt x="3217" y="87586"/>
                  </a:lnTo>
                  <a:lnTo>
                    <a:pt x="9592" y="41295"/>
                  </a:lnTo>
                  <a:lnTo>
                    <a:pt x="17593" y="20490"/>
                  </a:lnTo>
                  <a:lnTo>
                    <a:pt x="22690" y="11979"/>
                  </a:lnTo>
                  <a:lnTo>
                    <a:pt x="29616" y="6304"/>
                  </a:lnTo>
                  <a:lnTo>
                    <a:pt x="46719" y="0"/>
                  </a:lnTo>
                  <a:lnTo>
                    <a:pt x="66080" y="960"/>
                  </a:lnTo>
                  <a:lnTo>
                    <a:pt x="76181" y="3192"/>
                  </a:lnTo>
                  <a:lnTo>
                    <a:pt x="96813" y="16961"/>
                  </a:lnTo>
                  <a:lnTo>
                    <a:pt x="115625" y="37191"/>
                  </a:lnTo>
                  <a:lnTo>
                    <a:pt x="128690" y="60294"/>
                  </a:lnTo>
                  <a:lnTo>
                    <a:pt x="131674" y="86554"/>
                  </a:lnTo>
                  <a:lnTo>
                    <a:pt x="126886" y="112572"/>
                  </a:lnTo>
                  <a:lnTo>
                    <a:pt x="115350" y="133543"/>
                  </a:lnTo>
                  <a:lnTo>
                    <a:pt x="86247" y="157845"/>
                  </a:lnTo>
                  <a:lnTo>
                    <a:pt x="64833" y="164247"/>
                  </a:lnTo>
                  <a:lnTo>
                    <a:pt x="44967" y="164035"/>
                  </a:lnTo>
                  <a:lnTo>
                    <a:pt x="13835" y="153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400">
            <a:extLst>
              <a:ext uri="{FF2B5EF4-FFF2-40B4-BE49-F238E27FC236}">
                <a16:creationId xmlns:a16="http://schemas.microsoft.com/office/drawing/2014/main" xmlns="" id="{FA077371-2210-4918-937F-953186ADFC98}"/>
              </a:ext>
            </a:extLst>
          </p:cNvPr>
          <p:cNvGrpSpPr/>
          <p:nvPr/>
        </p:nvGrpSpPr>
        <p:grpSpPr>
          <a:xfrm>
            <a:off x="2946400" y="1689100"/>
            <a:ext cx="562114" cy="613004"/>
            <a:chOff x="2946400" y="1689100"/>
            <a:chExt cx="562114" cy="613004"/>
          </a:xfrm>
        </p:grpSpPr>
        <p:sp>
          <p:nvSpPr>
            <p:cNvPr id="41" name="SMARTInkShape-2683">
              <a:extLst>
                <a:ext uri="{FF2B5EF4-FFF2-40B4-BE49-F238E27FC236}">
                  <a16:creationId xmlns:a16="http://schemas.microsoft.com/office/drawing/2014/main" xmlns="" id="{51C9F0F3-05A0-487F-B442-48841D93671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422650" y="1797050"/>
              <a:ext cx="85864" cy="374651"/>
            </a:xfrm>
            <a:custGeom>
              <a:avLst/>
              <a:gdLst/>
              <a:ahLst/>
              <a:cxnLst/>
              <a:rect l="0" t="0" r="0" b="0"/>
              <a:pathLst>
                <a:path w="85864" h="37465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27136" y="21669"/>
                  </a:lnTo>
                  <a:lnTo>
                    <a:pt x="44965" y="55731"/>
                  </a:lnTo>
                  <a:lnTo>
                    <a:pt x="57378" y="89445"/>
                  </a:lnTo>
                  <a:lnTo>
                    <a:pt x="69952" y="129359"/>
                  </a:lnTo>
                  <a:lnTo>
                    <a:pt x="82595" y="175321"/>
                  </a:lnTo>
                  <a:lnTo>
                    <a:pt x="85402" y="199430"/>
                  </a:lnTo>
                  <a:lnTo>
                    <a:pt x="85863" y="223970"/>
                  </a:lnTo>
                  <a:lnTo>
                    <a:pt x="81200" y="270992"/>
                  </a:lnTo>
                  <a:lnTo>
                    <a:pt x="69721" y="310706"/>
                  </a:lnTo>
                  <a:lnTo>
                    <a:pt x="47391" y="351314"/>
                  </a:lnTo>
                  <a:lnTo>
                    <a:pt x="3175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684">
              <a:extLst>
                <a:ext uri="{FF2B5EF4-FFF2-40B4-BE49-F238E27FC236}">
                  <a16:creationId xmlns:a16="http://schemas.microsoft.com/office/drawing/2014/main" xmlns="" id="{D2E11E74-F023-471D-BB29-C629C2B62C49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133023" y="1920679"/>
              <a:ext cx="143578" cy="178384"/>
            </a:xfrm>
            <a:custGeom>
              <a:avLst/>
              <a:gdLst/>
              <a:ahLst/>
              <a:cxnLst/>
              <a:rect l="0" t="0" r="0" b="0"/>
              <a:pathLst>
                <a:path w="143578" h="178384">
                  <a:moveTo>
                    <a:pt x="118177" y="3371"/>
                  </a:moveTo>
                  <a:lnTo>
                    <a:pt x="118177" y="3371"/>
                  </a:lnTo>
                  <a:lnTo>
                    <a:pt x="111435" y="0"/>
                  </a:lnTo>
                  <a:lnTo>
                    <a:pt x="83645" y="1275"/>
                  </a:lnTo>
                  <a:lnTo>
                    <a:pt x="50874" y="16234"/>
                  </a:lnTo>
                  <a:lnTo>
                    <a:pt x="22191" y="45282"/>
                  </a:lnTo>
                  <a:lnTo>
                    <a:pt x="2562" y="84071"/>
                  </a:lnTo>
                  <a:lnTo>
                    <a:pt x="0" y="108617"/>
                  </a:lnTo>
                  <a:lnTo>
                    <a:pt x="4270" y="131286"/>
                  </a:lnTo>
                  <a:lnTo>
                    <a:pt x="13224" y="153120"/>
                  </a:lnTo>
                  <a:lnTo>
                    <a:pt x="28022" y="167058"/>
                  </a:lnTo>
                  <a:lnTo>
                    <a:pt x="47770" y="174898"/>
                  </a:lnTo>
                  <a:lnTo>
                    <a:pt x="73009" y="178383"/>
                  </a:lnTo>
                  <a:lnTo>
                    <a:pt x="114986" y="170232"/>
                  </a:lnTo>
                  <a:lnTo>
                    <a:pt x="143577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685">
              <a:extLst>
                <a:ext uri="{FF2B5EF4-FFF2-40B4-BE49-F238E27FC236}">
                  <a16:creationId xmlns:a16="http://schemas.microsoft.com/office/drawing/2014/main" xmlns="" id="{B4790FBF-2E92-405E-928A-692D3AE6F06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946400" y="1689100"/>
              <a:ext cx="46124" cy="613004"/>
            </a:xfrm>
            <a:custGeom>
              <a:avLst/>
              <a:gdLst/>
              <a:ahLst/>
              <a:cxnLst/>
              <a:rect l="0" t="0" r="0" b="0"/>
              <a:pathLst>
                <a:path w="46124" h="613004">
                  <a:moveTo>
                    <a:pt x="0" y="0"/>
                  </a:moveTo>
                  <a:lnTo>
                    <a:pt x="0" y="0"/>
                  </a:lnTo>
                  <a:lnTo>
                    <a:pt x="3658" y="28875"/>
                  </a:lnTo>
                  <a:lnTo>
                    <a:pt x="2096" y="61046"/>
                  </a:lnTo>
                  <a:lnTo>
                    <a:pt x="4695" y="102626"/>
                  </a:lnTo>
                  <a:lnTo>
                    <a:pt x="7363" y="125568"/>
                  </a:lnTo>
                  <a:lnTo>
                    <a:pt x="10553" y="151445"/>
                  </a:lnTo>
                  <a:lnTo>
                    <a:pt x="14091" y="179280"/>
                  </a:lnTo>
                  <a:lnTo>
                    <a:pt x="17860" y="208420"/>
                  </a:lnTo>
                  <a:lnTo>
                    <a:pt x="22491" y="239135"/>
                  </a:lnTo>
                  <a:lnTo>
                    <a:pt x="27694" y="270901"/>
                  </a:lnTo>
                  <a:lnTo>
                    <a:pt x="33279" y="303367"/>
                  </a:lnTo>
                  <a:lnTo>
                    <a:pt x="37708" y="335595"/>
                  </a:lnTo>
                  <a:lnTo>
                    <a:pt x="41367" y="367663"/>
                  </a:lnTo>
                  <a:lnTo>
                    <a:pt x="44511" y="399625"/>
                  </a:lnTo>
                  <a:lnTo>
                    <a:pt x="45902" y="428695"/>
                  </a:lnTo>
                  <a:lnTo>
                    <a:pt x="46123" y="455835"/>
                  </a:lnTo>
                  <a:lnTo>
                    <a:pt x="45565" y="481690"/>
                  </a:lnTo>
                  <a:lnTo>
                    <a:pt x="41183" y="525470"/>
                  </a:lnTo>
                  <a:lnTo>
                    <a:pt x="35237" y="560920"/>
                  </a:lnTo>
                  <a:lnTo>
                    <a:pt x="25671" y="601029"/>
                  </a:lnTo>
                  <a:lnTo>
                    <a:pt x="22698" y="609319"/>
                  </a:lnTo>
                  <a:lnTo>
                    <a:pt x="22893" y="611529"/>
                  </a:lnTo>
                  <a:lnTo>
                    <a:pt x="23729" y="613003"/>
                  </a:lnTo>
                  <a:lnTo>
                    <a:pt x="25697" y="612574"/>
                  </a:lnTo>
                  <a:lnTo>
                    <a:pt x="38100" y="603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01">
            <a:extLst>
              <a:ext uri="{FF2B5EF4-FFF2-40B4-BE49-F238E27FC236}">
                <a16:creationId xmlns:a16="http://schemas.microsoft.com/office/drawing/2014/main" xmlns="" id="{E2B8D1E5-9615-4A23-B4C8-E3396EF0B5AE}"/>
              </a:ext>
            </a:extLst>
          </p:cNvPr>
          <p:cNvGrpSpPr/>
          <p:nvPr/>
        </p:nvGrpSpPr>
        <p:grpSpPr>
          <a:xfrm>
            <a:off x="4009323" y="1574800"/>
            <a:ext cx="657928" cy="506241"/>
            <a:chOff x="4009323" y="1574800"/>
            <a:chExt cx="657928" cy="506241"/>
          </a:xfrm>
        </p:grpSpPr>
        <p:sp>
          <p:nvSpPr>
            <p:cNvPr id="45" name="SMARTInkShape-2686">
              <a:extLst>
                <a:ext uri="{FF2B5EF4-FFF2-40B4-BE49-F238E27FC236}">
                  <a16:creationId xmlns:a16="http://schemas.microsoft.com/office/drawing/2014/main" xmlns="" id="{0EA9CB3E-4D38-4C8B-B1E1-98EC8EF1245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503915" y="1753483"/>
              <a:ext cx="163336" cy="5468"/>
            </a:xfrm>
            <a:custGeom>
              <a:avLst/>
              <a:gdLst/>
              <a:ahLst/>
              <a:cxnLst/>
              <a:rect l="0" t="0" r="0" b="0"/>
              <a:pathLst>
                <a:path w="163336" h="5468">
                  <a:moveTo>
                    <a:pt x="10935" y="5467"/>
                  </a:moveTo>
                  <a:lnTo>
                    <a:pt x="10935" y="5467"/>
                  </a:lnTo>
                  <a:lnTo>
                    <a:pt x="4193" y="5467"/>
                  </a:lnTo>
                  <a:lnTo>
                    <a:pt x="2207" y="4761"/>
                  </a:lnTo>
                  <a:lnTo>
                    <a:pt x="883" y="3585"/>
                  </a:lnTo>
                  <a:lnTo>
                    <a:pt x="0" y="2096"/>
                  </a:lnTo>
                  <a:lnTo>
                    <a:pt x="823" y="1103"/>
                  </a:lnTo>
                  <a:lnTo>
                    <a:pt x="5500" y="0"/>
                  </a:lnTo>
                  <a:lnTo>
                    <a:pt x="46638" y="1115"/>
                  </a:lnTo>
                  <a:lnTo>
                    <a:pt x="83838" y="2296"/>
                  </a:lnTo>
                  <a:lnTo>
                    <a:pt x="124258" y="1940"/>
                  </a:lnTo>
                  <a:lnTo>
                    <a:pt x="163335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687">
              <a:extLst>
                <a:ext uri="{FF2B5EF4-FFF2-40B4-BE49-F238E27FC236}">
                  <a16:creationId xmlns:a16="http://schemas.microsoft.com/office/drawing/2014/main" xmlns="" id="{00EA8C08-A943-41A8-AF31-CAC5501C6C7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565650" y="1574800"/>
              <a:ext cx="25401" cy="190501"/>
            </a:xfrm>
            <a:custGeom>
              <a:avLst/>
              <a:gdLst/>
              <a:ahLst/>
              <a:cxnLst/>
              <a:rect l="0" t="0" r="0" b="0"/>
              <a:pathLst>
                <a:path w="25401" h="190501">
                  <a:moveTo>
                    <a:pt x="25400" y="0"/>
                  </a:moveTo>
                  <a:lnTo>
                    <a:pt x="25400" y="0"/>
                  </a:lnTo>
                  <a:lnTo>
                    <a:pt x="13191" y="31161"/>
                  </a:lnTo>
                  <a:lnTo>
                    <a:pt x="8377" y="71949"/>
                  </a:lnTo>
                  <a:lnTo>
                    <a:pt x="6950" y="113040"/>
                  </a:lnTo>
                  <a:lnTo>
                    <a:pt x="5763" y="15837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688">
              <a:extLst>
                <a:ext uri="{FF2B5EF4-FFF2-40B4-BE49-F238E27FC236}">
                  <a16:creationId xmlns:a16="http://schemas.microsoft.com/office/drawing/2014/main" xmlns="" id="{25B87286-E4DB-48BB-B1F1-4E26B413977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274886" y="1591073"/>
              <a:ext cx="74865" cy="165903"/>
            </a:xfrm>
            <a:custGeom>
              <a:avLst/>
              <a:gdLst/>
              <a:ahLst/>
              <a:cxnLst/>
              <a:rect l="0" t="0" r="0" b="0"/>
              <a:pathLst>
                <a:path w="74865" h="165903">
                  <a:moveTo>
                    <a:pt x="43114" y="104377"/>
                  </a:moveTo>
                  <a:lnTo>
                    <a:pt x="43114" y="104377"/>
                  </a:lnTo>
                  <a:lnTo>
                    <a:pt x="31180" y="99351"/>
                  </a:lnTo>
                  <a:lnTo>
                    <a:pt x="28808" y="98910"/>
                  </a:lnTo>
                  <a:lnTo>
                    <a:pt x="18728" y="101660"/>
                  </a:lnTo>
                  <a:lnTo>
                    <a:pt x="12755" y="108814"/>
                  </a:lnTo>
                  <a:lnTo>
                    <a:pt x="3172" y="130653"/>
                  </a:lnTo>
                  <a:lnTo>
                    <a:pt x="0" y="149087"/>
                  </a:lnTo>
                  <a:lnTo>
                    <a:pt x="1139" y="157880"/>
                  </a:lnTo>
                  <a:lnTo>
                    <a:pt x="2431" y="161212"/>
                  </a:lnTo>
                  <a:lnTo>
                    <a:pt x="3997" y="163434"/>
                  </a:lnTo>
                  <a:lnTo>
                    <a:pt x="7620" y="165902"/>
                  </a:lnTo>
                  <a:lnTo>
                    <a:pt x="10279" y="165149"/>
                  </a:lnTo>
                  <a:lnTo>
                    <a:pt x="16997" y="160550"/>
                  </a:lnTo>
                  <a:lnTo>
                    <a:pt x="37171" y="130890"/>
                  </a:lnTo>
                  <a:lnTo>
                    <a:pt x="55476" y="85416"/>
                  </a:lnTo>
                  <a:lnTo>
                    <a:pt x="64650" y="42785"/>
                  </a:lnTo>
                  <a:lnTo>
                    <a:pt x="65487" y="10868"/>
                  </a:lnTo>
                  <a:lnTo>
                    <a:pt x="64380" y="3938"/>
                  </a:lnTo>
                  <a:lnTo>
                    <a:pt x="62230" y="729"/>
                  </a:lnTo>
                  <a:lnTo>
                    <a:pt x="59385" y="0"/>
                  </a:lnTo>
                  <a:lnTo>
                    <a:pt x="56079" y="926"/>
                  </a:lnTo>
                  <a:lnTo>
                    <a:pt x="53168" y="3660"/>
                  </a:lnTo>
                  <a:lnTo>
                    <a:pt x="48052" y="12342"/>
                  </a:lnTo>
                  <a:lnTo>
                    <a:pt x="39726" y="46007"/>
                  </a:lnTo>
                  <a:lnTo>
                    <a:pt x="39052" y="79086"/>
                  </a:lnTo>
                  <a:lnTo>
                    <a:pt x="51185" y="121629"/>
                  </a:lnTo>
                  <a:lnTo>
                    <a:pt x="59401" y="131565"/>
                  </a:lnTo>
                  <a:lnTo>
                    <a:pt x="74864" y="142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689">
              <a:extLst>
                <a:ext uri="{FF2B5EF4-FFF2-40B4-BE49-F238E27FC236}">
                  <a16:creationId xmlns:a16="http://schemas.microsoft.com/office/drawing/2014/main" xmlns="" id="{F5035AE1-B723-4B2D-99BE-D3FA477D059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184650" y="1689100"/>
              <a:ext cx="50801" cy="50801"/>
            </a:xfrm>
            <a:custGeom>
              <a:avLst/>
              <a:gdLst/>
              <a:ahLst/>
              <a:cxnLst/>
              <a:rect l="0" t="0" r="0" b="0"/>
              <a:pathLst>
                <a:path w="50801" h="50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658" y="15901"/>
                  </a:lnTo>
                  <a:lnTo>
                    <a:pt x="184" y="41984"/>
                  </a:lnTo>
                  <a:lnTo>
                    <a:pt x="122" y="42100"/>
                  </a:lnTo>
                  <a:lnTo>
                    <a:pt x="16" y="35395"/>
                  </a:lnTo>
                  <a:lnTo>
                    <a:pt x="3376" y="22717"/>
                  </a:lnTo>
                  <a:lnTo>
                    <a:pt x="12210" y="8926"/>
                  </a:lnTo>
                  <a:lnTo>
                    <a:pt x="19773" y="3967"/>
                  </a:lnTo>
                  <a:lnTo>
                    <a:pt x="23765" y="2645"/>
                  </a:lnTo>
                  <a:lnTo>
                    <a:pt x="31964" y="3057"/>
                  </a:lnTo>
                  <a:lnTo>
                    <a:pt x="36126" y="4155"/>
                  </a:lnTo>
                  <a:lnTo>
                    <a:pt x="38901" y="6297"/>
                  </a:lnTo>
                  <a:lnTo>
                    <a:pt x="41984" y="12441"/>
                  </a:lnTo>
                  <a:lnTo>
                    <a:pt x="508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690">
              <a:extLst>
                <a:ext uri="{FF2B5EF4-FFF2-40B4-BE49-F238E27FC236}">
                  <a16:creationId xmlns:a16="http://schemas.microsoft.com/office/drawing/2014/main" xmlns="" id="{690D12AF-8B27-441C-944B-7C301BE7E6B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097572" y="1701800"/>
              <a:ext cx="50086" cy="49210"/>
            </a:xfrm>
            <a:custGeom>
              <a:avLst/>
              <a:gdLst/>
              <a:ahLst/>
              <a:cxnLst/>
              <a:rect l="0" t="0" r="0" b="0"/>
              <a:pathLst>
                <a:path w="50086" h="49210">
                  <a:moveTo>
                    <a:pt x="36278" y="6350"/>
                  </a:moveTo>
                  <a:lnTo>
                    <a:pt x="36278" y="6350"/>
                  </a:lnTo>
                  <a:lnTo>
                    <a:pt x="10957" y="17887"/>
                  </a:lnTo>
                  <a:lnTo>
                    <a:pt x="4328" y="24648"/>
                  </a:lnTo>
                  <a:lnTo>
                    <a:pt x="912" y="32356"/>
                  </a:lnTo>
                  <a:lnTo>
                    <a:pt x="0" y="36388"/>
                  </a:lnTo>
                  <a:lnTo>
                    <a:pt x="1510" y="39780"/>
                  </a:lnTo>
                  <a:lnTo>
                    <a:pt x="8831" y="45432"/>
                  </a:lnTo>
                  <a:lnTo>
                    <a:pt x="24853" y="49209"/>
                  </a:lnTo>
                  <a:lnTo>
                    <a:pt x="34963" y="46330"/>
                  </a:lnTo>
                  <a:lnTo>
                    <a:pt x="43455" y="40347"/>
                  </a:lnTo>
                  <a:lnTo>
                    <a:pt x="49581" y="32984"/>
                  </a:lnTo>
                  <a:lnTo>
                    <a:pt x="50085" y="29045"/>
                  </a:lnTo>
                  <a:lnTo>
                    <a:pt x="36650" y="737"/>
                  </a:lnTo>
                  <a:lnTo>
                    <a:pt x="489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691">
              <a:extLst>
                <a:ext uri="{FF2B5EF4-FFF2-40B4-BE49-F238E27FC236}">
                  <a16:creationId xmlns:a16="http://schemas.microsoft.com/office/drawing/2014/main" xmlns="" id="{15B47F2B-F28F-4E22-84E8-4EDC23C62AB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009323" y="1657812"/>
              <a:ext cx="48328" cy="126539"/>
            </a:xfrm>
            <a:custGeom>
              <a:avLst/>
              <a:gdLst/>
              <a:ahLst/>
              <a:cxnLst/>
              <a:rect l="0" t="0" r="0" b="0"/>
              <a:pathLst>
                <a:path w="48328" h="126539">
                  <a:moveTo>
                    <a:pt x="48327" y="31288"/>
                  </a:moveTo>
                  <a:lnTo>
                    <a:pt x="48327" y="31288"/>
                  </a:lnTo>
                  <a:lnTo>
                    <a:pt x="48327" y="4805"/>
                  </a:lnTo>
                  <a:lnTo>
                    <a:pt x="47621" y="3049"/>
                  </a:lnTo>
                  <a:lnTo>
                    <a:pt x="46445" y="1879"/>
                  </a:lnTo>
                  <a:lnTo>
                    <a:pt x="43258" y="578"/>
                  </a:lnTo>
                  <a:lnTo>
                    <a:pt x="39489" y="0"/>
                  </a:lnTo>
                  <a:lnTo>
                    <a:pt x="33580" y="3506"/>
                  </a:lnTo>
                  <a:lnTo>
                    <a:pt x="30029" y="6417"/>
                  </a:lnTo>
                  <a:lnTo>
                    <a:pt x="14191" y="37142"/>
                  </a:lnTo>
                  <a:lnTo>
                    <a:pt x="1236" y="79481"/>
                  </a:lnTo>
                  <a:lnTo>
                    <a:pt x="0" y="88817"/>
                  </a:lnTo>
                  <a:lnTo>
                    <a:pt x="4270" y="104834"/>
                  </a:lnTo>
                  <a:lnTo>
                    <a:pt x="8372" y="112069"/>
                  </a:lnTo>
                  <a:lnTo>
                    <a:pt x="13929" y="116892"/>
                  </a:lnTo>
                  <a:lnTo>
                    <a:pt x="41977" y="126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692">
              <a:extLst>
                <a:ext uri="{FF2B5EF4-FFF2-40B4-BE49-F238E27FC236}">
                  <a16:creationId xmlns:a16="http://schemas.microsoft.com/office/drawing/2014/main" xmlns="" id="{53C63700-6F7E-48D5-A486-FB9683A7A28D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197350" y="2057400"/>
              <a:ext cx="279401" cy="23641"/>
            </a:xfrm>
            <a:custGeom>
              <a:avLst/>
              <a:gdLst/>
              <a:ahLst/>
              <a:cxnLst/>
              <a:rect l="0" t="0" r="0" b="0"/>
              <a:pathLst>
                <a:path w="279401" h="23641">
                  <a:moveTo>
                    <a:pt x="0" y="12700"/>
                  </a:moveTo>
                  <a:lnTo>
                    <a:pt x="0" y="12700"/>
                  </a:lnTo>
                  <a:lnTo>
                    <a:pt x="0" y="19442"/>
                  </a:lnTo>
                  <a:lnTo>
                    <a:pt x="705" y="21428"/>
                  </a:lnTo>
                  <a:lnTo>
                    <a:pt x="1881" y="22752"/>
                  </a:lnTo>
                  <a:lnTo>
                    <a:pt x="3371" y="23635"/>
                  </a:lnTo>
                  <a:lnTo>
                    <a:pt x="49845" y="23640"/>
                  </a:lnTo>
                  <a:lnTo>
                    <a:pt x="93650" y="18503"/>
                  </a:lnTo>
                  <a:lnTo>
                    <a:pt x="117467" y="15157"/>
                  </a:lnTo>
                  <a:lnTo>
                    <a:pt x="141811" y="11516"/>
                  </a:lnTo>
                  <a:lnTo>
                    <a:pt x="166507" y="7677"/>
                  </a:lnTo>
                  <a:lnTo>
                    <a:pt x="212762" y="3412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693">
              <a:extLst>
                <a:ext uri="{FF2B5EF4-FFF2-40B4-BE49-F238E27FC236}">
                  <a16:creationId xmlns:a16="http://schemas.microsoft.com/office/drawing/2014/main" xmlns="" id="{CD6FAE0E-309F-436E-BEE7-EA0CD6FD69C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155592" y="1965609"/>
              <a:ext cx="270359" cy="21942"/>
            </a:xfrm>
            <a:custGeom>
              <a:avLst/>
              <a:gdLst/>
              <a:ahLst/>
              <a:cxnLst/>
              <a:rect l="0" t="0" r="0" b="0"/>
              <a:pathLst>
                <a:path w="270359" h="21942">
                  <a:moveTo>
                    <a:pt x="3658" y="21941"/>
                  </a:moveTo>
                  <a:lnTo>
                    <a:pt x="3658" y="21941"/>
                  </a:lnTo>
                  <a:lnTo>
                    <a:pt x="287" y="18570"/>
                  </a:lnTo>
                  <a:lnTo>
                    <a:pt x="0" y="17577"/>
                  </a:lnTo>
                  <a:lnTo>
                    <a:pt x="514" y="16915"/>
                  </a:lnTo>
                  <a:lnTo>
                    <a:pt x="1562" y="16474"/>
                  </a:lnTo>
                  <a:lnTo>
                    <a:pt x="46843" y="12297"/>
                  </a:lnTo>
                  <a:lnTo>
                    <a:pt x="84235" y="8718"/>
                  </a:lnTo>
                  <a:lnTo>
                    <a:pt x="129076" y="4775"/>
                  </a:lnTo>
                  <a:lnTo>
                    <a:pt x="152886" y="2736"/>
                  </a:lnTo>
                  <a:lnTo>
                    <a:pt x="198393" y="0"/>
                  </a:lnTo>
                  <a:lnTo>
                    <a:pt x="235081" y="1136"/>
                  </a:lnTo>
                  <a:lnTo>
                    <a:pt x="270358" y="2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402">
            <a:extLst>
              <a:ext uri="{FF2B5EF4-FFF2-40B4-BE49-F238E27FC236}">
                <a16:creationId xmlns:a16="http://schemas.microsoft.com/office/drawing/2014/main" xmlns="" id="{D56992FD-C13E-42DC-9AF2-5DBF83B09D68}"/>
              </a:ext>
            </a:extLst>
          </p:cNvPr>
          <p:cNvGrpSpPr/>
          <p:nvPr/>
        </p:nvGrpSpPr>
        <p:grpSpPr>
          <a:xfrm>
            <a:off x="5172176" y="1708150"/>
            <a:ext cx="1263550" cy="635001"/>
            <a:chOff x="5172176" y="1708150"/>
            <a:chExt cx="1263550" cy="635001"/>
          </a:xfrm>
        </p:grpSpPr>
        <p:sp>
          <p:nvSpPr>
            <p:cNvPr id="54" name="SMARTInkShape-2694">
              <a:extLst>
                <a:ext uri="{FF2B5EF4-FFF2-40B4-BE49-F238E27FC236}">
                  <a16:creationId xmlns:a16="http://schemas.microsoft.com/office/drawing/2014/main" xmlns="" id="{0E8DA2DF-4173-43E0-84FE-98FF0029087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974153" y="1881083"/>
              <a:ext cx="185348" cy="206039"/>
            </a:xfrm>
            <a:custGeom>
              <a:avLst/>
              <a:gdLst/>
              <a:ahLst/>
              <a:cxnLst/>
              <a:rect l="0" t="0" r="0" b="0"/>
              <a:pathLst>
                <a:path w="185348" h="206039">
                  <a:moveTo>
                    <a:pt x="102797" y="23917"/>
                  </a:moveTo>
                  <a:lnTo>
                    <a:pt x="102797" y="23917"/>
                  </a:lnTo>
                  <a:lnTo>
                    <a:pt x="102797" y="11707"/>
                  </a:lnTo>
                  <a:lnTo>
                    <a:pt x="101386" y="8722"/>
                  </a:lnTo>
                  <a:lnTo>
                    <a:pt x="96055" y="3523"/>
                  </a:lnTo>
                  <a:lnTo>
                    <a:pt x="87100" y="742"/>
                  </a:lnTo>
                  <a:lnTo>
                    <a:pt x="81749" y="0"/>
                  </a:lnTo>
                  <a:lnTo>
                    <a:pt x="70159" y="4820"/>
                  </a:lnTo>
                  <a:lnTo>
                    <a:pt x="64104" y="9069"/>
                  </a:lnTo>
                  <a:lnTo>
                    <a:pt x="38729" y="42017"/>
                  </a:lnTo>
                  <a:lnTo>
                    <a:pt x="20935" y="73589"/>
                  </a:lnTo>
                  <a:lnTo>
                    <a:pt x="6442" y="108082"/>
                  </a:lnTo>
                  <a:lnTo>
                    <a:pt x="0" y="142228"/>
                  </a:lnTo>
                  <a:lnTo>
                    <a:pt x="6544" y="170574"/>
                  </a:lnTo>
                  <a:lnTo>
                    <a:pt x="13229" y="183071"/>
                  </a:lnTo>
                  <a:lnTo>
                    <a:pt x="22624" y="192109"/>
                  </a:lnTo>
                  <a:lnTo>
                    <a:pt x="46232" y="204032"/>
                  </a:lnTo>
                  <a:lnTo>
                    <a:pt x="76951" y="206038"/>
                  </a:lnTo>
                  <a:lnTo>
                    <a:pt x="111772" y="201521"/>
                  </a:lnTo>
                  <a:lnTo>
                    <a:pt x="148413" y="192457"/>
                  </a:lnTo>
                  <a:lnTo>
                    <a:pt x="185347" y="182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695">
              <a:extLst>
                <a:ext uri="{FF2B5EF4-FFF2-40B4-BE49-F238E27FC236}">
                  <a16:creationId xmlns:a16="http://schemas.microsoft.com/office/drawing/2014/main" xmlns="" id="{C8B70728-7301-4E07-9277-4191C236649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830529" y="1708150"/>
              <a:ext cx="24172" cy="635001"/>
            </a:xfrm>
            <a:custGeom>
              <a:avLst/>
              <a:gdLst/>
              <a:ahLst/>
              <a:cxnLst/>
              <a:rect l="0" t="0" r="0" b="0"/>
              <a:pathLst>
                <a:path w="24172" h="635001">
                  <a:moveTo>
                    <a:pt x="24171" y="0"/>
                  </a:moveTo>
                  <a:lnTo>
                    <a:pt x="24171" y="0"/>
                  </a:lnTo>
                  <a:lnTo>
                    <a:pt x="23466" y="33239"/>
                  </a:lnTo>
                  <a:lnTo>
                    <a:pt x="20800" y="66514"/>
                  </a:lnTo>
                  <a:lnTo>
                    <a:pt x="19145" y="106702"/>
                  </a:lnTo>
                  <a:lnTo>
                    <a:pt x="17704" y="151846"/>
                  </a:lnTo>
                  <a:lnTo>
                    <a:pt x="16331" y="176725"/>
                  </a:lnTo>
                  <a:lnTo>
                    <a:pt x="14711" y="202483"/>
                  </a:lnTo>
                  <a:lnTo>
                    <a:pt x="12926" y="230239"/>
                  </a:lnTo>
                  <a:lnTo>
                    <a:pt x="11030" y="259326"/>
                  </a:lnTo>
                  <a:lnTo>
                    <a:pt x="9061" y="289300"/>
                  </a:lnTo>
                  <a:lnTo>
                    <a:pt x="7042" y="320572"/>
                  </a:lnTo>
                  <a:lnTo>
                    <a:pt x="4991" y="352709"/>
                  </a:lnTo>
                  <a:lnTo>
                    <a:pt x="2918" y="385423"/>
                  </a:lnTo>
                  <a:lnTo>
                    <a:pt x="1535" y="417815"/>
                  </a:lnTo>
                  <a:lnTo>
                    <a:pt x="614" y="449993"/>
                  </a:lnTo>
                  <a:lnTo>
                    <a:pt x="0" y="482029"/>
                  </a:lnTo>
                  <a:lnTo>
                    <a:pt x="1001" y="510441"/>
                  </a:lnTo>
                  <a:lnTo>
                    <a:pt x="3080" y="536439"/>
                  </a:lnTo>
                  <a:lnTo>
                    <a:pt x="8448" y="579906"/>
                  </a:lnTo>
                  <a:lnTo>
                    <a:pt x="17642" y="623281"/>
                  </a:lnTo>
                  <a:lnTo>
                    <a:pt x="24171" y="635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696">
              <a:extLst>
                <a:ext uri="{FF2B5EF4-FFF2-40B4-BE49-F238E27FC236}">
                  <a16:creationId xmlns:a16="http://schemas.microsoft.com/office/drawing/2014/main" xmlns="" id="{0D4AC3EE-82D0-43CD-99F0-3AA04CDC10F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643330" y="1981200"/>
              <a:ext cx="97071" cy="19051"/>
            </a:xfrm>
            <a:custGeom>
              <a:avLst/>
              <a:gdLst/>
              <a:ahLst/>
              <a:cxnLst/>
              <a:rect l="0" t="0" r="0" b="0"/>
              <a:pathLst>
                <a:path w="97071" h="19051">
                  <a:moveTo>
                    <a:pt x="8170" y="19050"/>
                  </a:moveTo>
                  <a:lnTo>
                    <a:pt x="8170" y="19050"/>
                  </a:lnTo>
                  <a:lnTo>
                    <a:pt x="0" y="19050"/>
                  </a:lnTo>
                  <a:lnTo>
                    <a:pt x="607" y="19050"/>
                  </a:lnTo>
                  <a:lnTo>
                    <a:pt x="38341" y="10212"/>
                  </a:lnTo>
                  <a:lnTo>
                    <a:pt x="81079" y="2749"/>
                  </a:lnTo>
                  <a:lnTo>
                    <a:pt x="97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697">
              <a:extLst>
                <a:ext uri="{FF2B5EF4-FFF2-40B4-BE49-F238E27FC236}">
                  <a16:creationId xmlns:a16="http://schemas.microsoft.com/office/drawing/2014/main" xmlns="" id="{FD842CD0-EDB1-4802-854F-04FD98DBEAE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629270" y="1864091"/>
              <a:ext cx="98431" cy="255717"/>
            </a:xfrm>
            <a:custGeom>
              <a:avLst/>
              <a:gdLst/>
              <a:ahLst/>
              <a:cxnLst/>
              <a:rect l="0" t="0" r="0" b="0"/>
              <a:pathLst>
                <a:path w="98431" h="255717">
                  <a:moveTo>
                    <a:pt x="53980" y="79009"/>
                  </a:moveTo>
                  <a:lnTo>
                    <a:pt x="53980" y="79009"/>
                  </a:lnTo>
                  <a:lnTo>
                    <a:pt x="50609" y="79009"/>
                  </a:lnTo>
                  <a:lnTo>
                    <a:pt x="41771" y="92493"/>
                  </a:lnTo>
                  <a:lnTo>
                    <a:pt x="30506" y="133178"/>
                  </a:lnTo>
                  <a:lnTo>
                    <a:pt x="19430" y="173768"/>
                  </a:lnTo>
                  <a:lnTo>
                    <a:pt x="8622" y="214957"/>
                  </a:lnTo>
                  <a:lnTo>
                    <a:pt x="2373" y="249587"/>
                  </a:lnTo>
                  <a:lnTo>
                    <a:pt x="0" y="255716"/>
                  </a:lnTo>
                  <a:lnTo>
                    <a:pt x="354" y="255375"/>
                  </a:lnTo>
                  <a:lnTo>
                    <a:pt x="14358" y="218572"/>
                  </a:lnTo>
                  <a:lnTo>
                    <a:pt x="27434" y="187604"/>
                  </a:lnTo>
                  <a:lnTo>
                    <a:pt x="40770" y="145147"/>
                  </a:lnTo>
                  <a:lnTo>
                    <a:pt x="54459" y="97821"/>
                  </a:lnTo>
                  <a:lnTo>
                    <a:pt x="69950" y="53268"/>
                  </a:lnTo>
                  <a:lnTo>
                    <a:pt x="84425" y="12115"/>
                  </a:lnTo>
                  <a:lnTo>
                    <a:pt x="90559" y="1771"/>
                  </a:lnTo>
                  <a:lnTo>
                    <a:pt x="93183" y="0"/>
                  </a:lnTo>
                  <a:lnTo>
                    <a:pt x="94932" y="3759"/>
                  </a:lnTo>
                  <a:lnTo>
                    <a:pt x="97739" y="50922"/>
                  </a:lnTo>
                  <a:lnTo>
                    <a:pt x="98123" y="86281"/>
                  </a:lnTo>
                  <a:lnTo>
                    <a:pt x="98294" y="120811"/>
                  </a:lnTo>
                  <a:lnTo>
                    <a:pt x="95018" y="165243"/>
                  </a:lnTo>
                  <a:lnTo>
                    <a:pt x="98430" y="206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698">
              <a:extLst>
                <a:ext uri="{FF2B5EF4-FFF2-40B4-BE49-F238E27FC236}">
                  <a16:creationId xmlns:a16="http://schemas.microsoft.com/office/drawing/2014/main" xmlns="" id="{C7E60A18-8873-4E71-9396-147BE4D88B0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504615" y="1840312"/>
              <a:ext cx="89736" cy="267889"/>
            </a:xfrm>
            <a:custGeom>
              <a:avLst/>
              <a:gdLst/>
              <a:ahLst/>
              <a:cxnLst/>
              <a:rect l="0" t="0" r="0" b="0"/>
              <a:pathLst>
                <a:path w="89736" h="267889">
                  <a:moveTo>
                    <a:pt x="89735" y="20238"/>
                  </a:moveTo>
                  <a:lnTo>
                    <a:pt x="89735" y="20238"/>
                  </a:lnTo>
                  <a:lnTo>
                    <a:pt x="89735" y="10125"/>
                  </a:lnTo>
                  <a:lnTo>
                    <a:pt x="87618" y="6440"/>
                  </a:lnTo>
                  <a:lnTo>
                    <a:pt x="79622" y="465"/>
                  </a:lnTo>
                  <a:lnTo>
                    <a:pt x="74526" y="0"/>
                  </a:lnTo>
                  <a:lnTo>
                    <a:pt x="63220" y="3247"/>
                  </a:lnTo>
                  <a:lnTo>
                    <a:pt x="38212" y="26492"/>
                  </a:lnTo>
                  <a:lnTo>
                    <a:pt x="15202" y="70304"/>
                  </a:lnTo>
                  <a:lnTo>
                    <a:pt x="5339" y="107165"/>
                  </a:lnTo>
                  <a:lnTo>
                    <a:pt x="15" y="146361"/>
                  </a:lnTo>
                  <a:lnTo>
                    <a:pt x="0" y="184948"/>
                  </a:lnTo>
                  <a:lnTo>
                    <a:pt x="10700" y="228888"/>
                  </a:lnTo>
                  <a:lnTo>
                    <a:pt x="23329" y="247262"/>
                  </a:lnTo>
                  <a:lnTo>
                    <a:pt x="45285" y="26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699">
              <a:extLst>
                <a:ext uri="{FF2B5EF4-FFF2-40B4-BE49-F238E27FC236}">
                  <a16:creationId xmlns:a16="http://schemas.microsoft.com/office/drawing/2014/main" xmlns="" id="{321DEF11-34A1-4B15-A836-575A898713A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279542" y="1974850"/>
              <a:ext cx="105259" cy="178085"/>
            </a:xfrm>
            <a:custGeom>
              <a:avLst/>
              <a:gdLst/>
              <a:ahLst/>
              <a:cxnLst/>
              <a:rect l="0" t="0" r="0" b="0"/>
              <a:pathLst>
                <a:path w="105259" h="178085">
                  <a:moveTo>
                    <a:pt x="3658" y="76200"/>
                  </a:moveTo>
                  <a:lnTo>
                    <a:pt x="3658" y="76200"/>
                  </a:lnTo>
                  <a:lnTo>
                    <a:pt x="287" y="69458"/>
                  </a:lnTo>
                  <a:lnTo>
                    <a:pt x="0" y="66766"/>
                  </a:lnTo>
                  <a:lnTo>
                    <a:pt x="1562" y="61894"/>
                  </a:lnTo>
                  <a:lnTo>
                    <a:pt x="3672" y="60313"/>
                  </a:lnTo>
                  <a:lnTo>
                    <a:pt x="9779" y="58556"/>
                  </a:lnTo>
                  <a:lnTo>
                    <a:pt x="34635" y="67679"/>
                  </a:lnTo>
                  <a:lnTo>
                    <a:pt x="65439" y="90530"/>
                  </a:lnTo>
                  <a:lnTo>
                    <a:pt x="78859" y="111497"/>
                  </a:lnTo>
                  <a:lnTo>
                    <a:pt x="83425" y="123014"/>
                  </a:lnTo>
                  <a:lnTo>
                    <a:pt x="82854" y="145219"/>
                  </a:lnTo>
                  <a:lnTo>
                    <a:pt x="79739" y="156080"/>
                  </a:lnTo>
                  <a:lnTo>
                    <a:pt x="74840" y="164025"/>
                  </a:lnTo>
                  <a:lnTo>
                    <a:pt x="61870" y="174735"/>
                  </a:lnTo>
                  <a:lnTo>
                    <a:pt x="48580" y="178084"/>
                  </a:lnTo>
                  <a:lnTo>
                    <a:pt x="42073" y="177990"/>
                  </a:lnTo>
                  <a:lnTo>
                    <a:pt x="37029" y="173693"/>
                  </a:lnTo>
                  <a:lnTo>
                    <a:pt x="29543" y="157630"/>
                  </a:lnTo>
                  <a:lnTo>
                    <a:pt x="31390" y="130736"/>
                  </a:lnTo>
                  <a:lnTo>
                    <a:pt x="40677" y="98321"/>
                  </a:lnTo>
                  <a:lnTo>
                    <a:pt x="56565" y="65100"/>
                  </a:lnTo>
                  <a:lnTo>
                    <a:pt x="85343" y="24777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700">
              <a:extLst>
                <a:ext uri="{FF2B5EF4-FFF2-40B4-BE49-F238E27FC236}">
                  <a16:creationId xmlns:a16="http://schemas.microsoft.com/office/drawing/2014/main" xmlns="" id="{DFE9E88B-2362-475C-BC5E-18A86CF74BE6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172176" y="1818380"/>
              <a:ext cx="73158" cy="331927"/>
            </a:xfrm>
            <a:custGeom>
              <a:avLst/>
              <a:gdLst/>
              <a:ahLst/>
              <a:cxnLst/>
              <a:rect l="0" t="0" r="0" b="0"/>
              <a:pathLst>
                <a:path w="73158" h="331927">
                  <a:moveTo>
                    <a:pt x="15774" y="143770"/>
                  </a:moveTo>
                  <a:lnTo>
                    <a:pt x="15774" y="143770"/>
                  </a:lnTo>
                  <a:lnTo>
                    <a:pt x="15774" y="140399"/>
                  </a:lnTo>
                  <a:lnTo>
                    <a:pt x="15068" y="139406"/>
                  </a:lnTo>
                  <a:lnTo>
                    <a:pt x="13892" y="138744"/>
                  </a:lnTo>
                  <a:lnTo>
                    <a:pt x="12403" y="138303"/>
                  </a:lnTo>
                  <a:lnTo>
                    <a:pt x="6936" y="157908"/>
                  </a:lnTo>
                  <a:lnTo>
                    <a:pt x="4218" y="197269"/>
                  </a:lnTo>
                  <a:lnTo>
                    <a:pt x="3413" y="244680"/>
                  </a:lnTo>
                  <a:lnTo>
                    <a:pt x="6545" y="291105"/>
                  </a:lnTo>
                  <a:lnTo>
                    <a:pt x="9171" y="331926"/>
                  </a:lnTo>
                  <a:lnTo>
                    <a:pt x="6031" y="291969"/>
                  </a:lnTo>
                  <a:lnTo>
                    <a:pt x="2507" y="257614"/>
                  </a:lnTo>
                  <a:lnTo>
                    <a:pt x="0" y="211301"/>
                  </a:lnTo>
                  <a:lnTo>
                    <a:pt x="319" y="183146"/>
                  </a:lnTo>
                  <a:lnTo>
                    <a:pt x="1237" y="153087"/>
                  </a:lnTo>
                  <a:lnTo>
                    <a:pt x="3260" y="125287"/>
                  </a:lnTo>
                  <a:lnTo>
                    <a:pt x="6021" y="98993"/>
                  </a:lnTo>
                  <a:lnTo>
                    <a:pt x="12851" y="54019"/>
                  </a:lnTo>
                  <a:lnTo>
                    <a:pt x="26851" y="7795"/>
                  </a:lnTo>
                  <a:lnTo>
                    <a:pt x="29509" y="2320"/>
                  </a:lnTo>
                  <a:lnTo>
                    <a:pt x="32692" y="81"/>
                  </a:lnTo>
                  <a:lnTo>
                    <a:pt x="36225" y="0"/>
                  </a:lnTo>
                  <a:lnTo>
                    <a:pt x="39991" y="1356"/>
                  </a:lnTo>
                  <a:lnTo>
                    <a:pt x="55405" y="16750"/>
                  </a:lnTo>
                  <a:lnTo>
                    <a:pt x="70007" y="49298"/>
                  </a:lnTo>
                  <a:lnTo>
                    <a:pt x="73157" y="86850"/>
                  </a:lnTo>
                  <a:lnTo>
                    <a:pt x="66251" y="118046"/>
                  </a:lnTo>
                  <a:lnTo>
                    <a:pt x="53496" y="132572"/>
                  </a:lnTo>
                  <a:lnTo>
                    <a:pt x="37478" y="141615"/>
                  </a:lnTo>
                  <a:lnTo>
                    <a:pt x="23303" y="143283"/>
                  </a:lnTo>
                  <a:lnTo>
                    <a:pt x="17972" y="142034"/>
                  </a:lnTo>
                  <a:lnTo>
                    <a:pt x="3074" y="131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701">
              <a:extLst>
                <a:ext uri="{FF2B5EF4-FFF2-40B4-BE49-F238E27FC236}">
                  <a16:creationId xmlns:a16="http://schemas.microsoft.com/office/drawing/2014/main" xmlns="" id="{02564E32-468E-464E-8BEE-593CF9AE349E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426200" y="2038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702">
              <a:extLst>
                <a:ext uri="{FF2B5EF4-FFF2-40B4-BE49-F238E27FC236}">
                  <a16:creationId xmlns:a16="http://schemas.microsoft.com/office/drawing/2014/main" xmlns="" id="{D790EEE0-3960-420F-A235-F129FB647B5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191250" y="1791583"/>
              <a:ext cx="83564" cy="305991"/>
            </a:xfrm>
            <a:custGeom>
              <a:avLst/>
              <a:gdLst/>
              <a:ahLst/>
              <a:cxnLst/>
              <a:rect l="0" t="0" r="0" b="0"/>
              <a:pathLst>
                <a:path w="83564" h="305991">
                  <a:moveTo>
                    <a:pt x="25400" y="5467"/>
                  </a:moveTo>
                  <a:lnTo>
                    <a:pt x="25400" y="5467"/>
                  </a:lnTo>
                  <a:lnTo>
                    <a:pt x="14465" y="0"/>
                  </a:lnTo>
                  <a:lnTo>
                    <a:pt x="42740" y="44661"/>
                  </a:lnTo>
                  <a:lnTo>
                    <a:pt x="58272" y="78860"/>
                  </a:lnTo>
                  <a:lnTo>
                    <a:pt x="72465" y="119931"/>
                  </a:lnTo>
                  <a:lnTo>
                    <a:pt x="81125" y="164055"/>
                  </a:lnTo>
                  <a:lnTo>
                    <a:pt x="83563" y="203891"/>
                  </a:lnTo>
                  <a:lnTo>
                    <a:pt x="79472" y="239000"/>
                  </a:lnTo>
                  <a:lnTo>
                    <a:pt x="65895" y="268715"/>
                  </a:lnTo>
                  <a:lnTo>
                    <a:pt x="49983" y="288507"/>
                  </a:lnTo>
                  <a:lnTo>
                    <a:pt x="34210" y="300596"/>
                  </a:lnTo>
                  <a:lnTo>
                    <a:pt x="20143" y="305969"/>
                  </a:lnTo>
                  <a:lnTo>
                    <a:pt x="14840" y="305990"/>
                  </a:lnTo>
                  <a:lnTo>
                    <a:pt x="10599" y="304594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403">
            <a:extLst>
              <a:ext uri="{FF2B5EF4-FFF2-40B4-BE49-F238E27FC236}">
                <a16:creationId xmlns:a16="http://schemas.microsoft.com/office/drawing/2014/main" xmlns="" id="{8FE1D38F-BB07-461E-B94B-9FE1EC040090}"/>
              </a:ext>
            </a:extLst>
          </p:cNvPr>
          <p:cNvGrpSpPr/>
          <p:nvPr/>
        </p:nvGrpSpPr>
        <p:grpSpPr>
          <a:xfrm>
            <a:off x="6711950" y="1701201"/>
            <a:ext cx="1244805" cy="522749"/>
            <a:chOff x="6711950" y="1701201"/>
            <a:chExt cx="1244805" cy="522749"/>
          </a:xfrm>
        </p:grpSpPr>
        <p:sp>
          <p:nvSpPr>
            <p:cNvPr id="64" name="SMARTInkShape-2703">
              <a:extLst>
                <a:ext uri="{FF2B5EF4-FFF2-40B4-BE49-F238E27FC236}">
                  <a16:creationId xmlns:a16="http://schemas.microsoft.com/office/drawing/2014/main" xmlns="" id="{85D5F205-797E-4483-9529-9B3CEE8D304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842250" y="1752600"/>
              <a:ext cx="114505" cy="330201"/>
            </a:xfrm>
            <a:custGeom>
              <a:avLst/>
              <a:gdLst/>
              <a:ahLst/>
              <a:cxnLst/>
              <a:rect l="0" t="0" r="0" b="0"/>
              <a:pathLst>
                <a:path w="114505" h="330201">
                  <a:moveTo>
                    <a:pt x="95250" y="0"/>
                  </a:moveTo>
                  <a:lnTo>
                    <a:pt x="95250" y="0"/>
                  </a:lnTo>
                  <a:lnTo>
                    <a:pt x="98620" y="3371"/>
                  </a:lnTo>
                  <a:lnTo>
                    <a:pt x="109997" y="48021"/>
                  </a:lnTo>
                  <a:lnTo>
                    <a:pt x="114504" y="82726"/>
                  </a:lnTo>
                  <a:lnTo>
                    <a:pt x="111803" y="126373"/>
                  </a:lnTo>
                  <a:lnTo>
                    <a:pt x="102136" y="172112"/>
                  </a:lnTo>
                  <a:lnTo>
                    <a:pt x="88433" y="216194"/>
                  </a:lnTo>
                  <a:lnTo>
                    <a:pt x="72935" y="254601"/>
                  </a:lnTo>
                  <a:lnTo>
                    <a:pt x="44972" y="297844"/>
                  </a:lnTo>
                  <a:lnTo>
                    <a:pt x="26573" y="314173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704">
              <a:extLst>
                <a:ext uri="{FF2B5EF4-FFF2-40B4-BE49-F238E27FC236}">
                  <a16:creationId xmlns:a16="http://schemas.microsoft.com/office/drawing/2014/main" xmlns="" id="{6CBD2519-697F-4AD3-8810-F5E2DAF6559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701248" y="1870717"/>
              <a:ext cx="109253" cy="165418"/>
            </a:xfrm>
            <a:custGeom>
              <a:avLst/>
              <a:gdLst/>
              <a:ahLst/>
              <a:cxnLst/>
              <a:rect l="0" t="0" r="0" b="0"/>
              <a:pathLst>
                <a:path w="109253" h="165418">
                  <a:moveTo>
                    <a:pt x="96552" y="34283"/>
                  </a:moveTo>
                  <a:lnTo>
                    <a:pt x="96552" y="34283"/>
                  </a:lnTo>
                  <a:lnTo>
                    <a:pt x="96552" y="7179"/>
                  </a:lnTo>
                  <a:lnTo>
                    <a:pt x="95140" y="4925"/>
                  </a:lnTo>
                  <a:lnTo>
                    <a:pt x="89810" y="539"/>
                  </a:lnTo>
                  <a:lnTo>
                    <a:pt x="78974" y="0"/>
                  </a:lnTo>
                  <a:lnTo>
                    <a:pt x="72133" y="844"/>
                  </a:lnTo>
                  <a:lnTo>
                    <a:pt x="42279" y="15517"/>
                  </a:lnTo>
                  <a:lnTo>
                    <a:pt x="13365" y="44480"/>
                  </a:lnTo>
                  <a:lnTo>
                    <a:pt x="3135" y="67743"/>
                  </a:lnTo>
                  <a:lnTo>
                    <a:pt x="0" y="92193"/>
                  </a:lnTo>
                  <a:lnTo>
                    <a:pt x="3310" y="117171"/>
                  </a:lnTo>
                  <a:lnTo>
                    <a:pt x="13249" y="136739"/>
                  </a:lnTo>
                  <a:lnTo>
                    <a:pt x="28484" y="151786"/>
                  </a:lnTo>
                  <a:lnTo>
                    <a:pt x="49367" y="163177"/>
                  </a:lnTo>
                  <a:lnTo>
                    <a:pt x="72759" y="165417"/>
                  </a:lnTo>
                  <a:lnTo>
                    <a:pt x="109252" y="161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705">
              <a:extLst>
                <a:ext uri="{FF2B5EF4-FFF2-40B4-BE49-F238E27FC236}">
                  <a16:creationId xmlns:a16="http://schemas.microsoft.com/office/drawing/2014/main" xmlns="" id="{1BC721B9-FE1B-4334-9163-11BE2667CF3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550150" y="1701201"/>
              <a:ext cx="19051" cy="522749"/>
            </a:xfrm>
            <a:custGeom>
              <a:avLst/>
              <a:gdLst/>
              <a:ahLst/>
              <a:cxnLst/>
              <a:rect l="0" t="0" r="0" b="0"/>
              <a:pathLst>
                <a:path w="19051" h="522749">
                  <a:moveTo>
                    <a:pt x="19050" y="25999"/>
                  </a:moveTo>
                  <a:lnTo>
                    <a:pt x="19050" y="25999"/>
                  </a:lnTo>
                  <a:lnTo>
                    <a:pt x="11027" y="7838"/>
                  </a:lnTo>
                  <a:lnTo>
                    <a:pt x="11486" y="758"/>
                  </a:lnTo>
                  <a:lnTo>
                    <a:pt x="10479" y="0"/>
                  </a:lnTo>
                  <a:lnTo>
                    <a:pt x="5598" y="2920"/>
                  </a:lnTo>
                  <a:lnTo>
                    <a:pt x="6252" y="18328"/>
                  </a:lnTo>
                  <a:lnTo>
                    <a:pt x="10788" y="62297"/>
                  </a:lnTo>
                  <a:lnTo>
                    <a:pt x="11850" y="104926"/>
                  </a:lnTo>
                  <a:lnTo>
                    <a:pt x="12134" y="130122"/>
                  </a:lnTo>
                  <a:lnTo>
                    <a:pt x="12323" y="156798"/>
                  </a:lnTo>
                  <a:lnTo>
                    <a:pt x="12448" y="185870"/>
                  </a:lnTo>
                  <a:lnTo>
                    <a:pt x="12532" y="216541"/>
                  </a:lnTo>
                  <a:lnTo>
                    <a:pt x="12588" y="248277"/>
                  </a:lnTo>
                  <a:lnTo>
                    <a:pt x="12626" y="279312"/>
                  </a:lnTo>
                  <a:lnTo>
                    <a:pt x="12650" y="309880"/>
                  </a:lnTo>
                  <a:lnTo>
                    <a:pt x="12667" y="340136"/>
                  </a:lnTo>
                  <a:lnTo>
                    <a:pt x="11972" y="368774"/>
                  </a:lnTo>
                  <a:lnTo>
                    <a:pt x="10804" y="396332"/>
                  </a:lnTo>
                  <a:lnTo>
                    <a:pt x="9319" y="423171"/>
                  </a:lnTo>
                  <a:lnTo>
                    <a:pt x="5788" y="466163"/>
                  </a:lnTo>
                  <a:lnTo>
                    <a:pt x="1715" y="508725"/>
                  </a:lnTo>
                  <a:lnTo>
                    <a:pt x="508" y="522748"/>
                  </a:lnTo>
                  <a:lnTo>
                    <a:pt x="0" y="521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706">
              <a:extLst>
                <a:ext uri="{FF2B5EF4-FFF2-40B4-BE49-F238E27FC236}">
                  <a16:creationId xmlns:a16="http://schemas.microsoft.com/office/drawing/2014/main" xmlns="" id="{24E98CDA-AF34-43A8-83CB-61876B10F9B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320751" y="1795786"/>
              <a:ext cx="61674" cy="235978"/>
            </a:xfrm>
            <a:custGeom>
              <a:avLst/>
              <a:gdLst/>
              <a:ahLst/>
              <a:cxnLst/>
              <a:rect l="0" t="0" r="0" b="0"/>
              <a:pathLst>
                <a:path w="61674" h="235978">
                  <a:moveTo>
                    <a:pt x="13499" y="90164"/>
                  </a:moveTo>
                  <a:lnTo>
                    <a:pt x="13499" y="90164"/>
                  </a:lnTo>
                  <a:lnTo>
                    <a:pt x="10128" y="93535"/>
                  </a:lnTo>
                  <a:lnTo>
                    <a:pt x="5660" y="132540"/>
                  </a:lnTo>
                  <a:lnTo>
                    <a:pt x="1759" y="179909"/>
                  </a:lnTo>
                  <a:lnTo>
                    <a:pt x="1694" y="217775"/>
                  </a:lnTo>
                  <a:lnTo>
                    <a:pt x="4514" y="229731"/>
                  </a:lnTo>
                  <a:lnTo>
                    <a:pt x="3981" y="230481"/>
                  </a:lnTo>
                  <a:lnTo>
                    <a:pt x="2920" y="230275"/>
                  </a:lnTo>
                  <a:lnTo>
                    <a:pt x="1078" y="194762"/>
                  </a:lnTo>
                  <a:lnTo>
                    <a:pt x="923" y="164169"/>
                  </a:lnTo>
                  <a:lnTo>
                    <a:pt x="853" y="124701"/>
                  </a:lnTo>
                  <a:lnTo>
                    <a:pt x="4586" y="83171"/>
                  </a:lnTo>
                  <a:lnTo>
                    <a:pt x="10243" y="45428"/>
                  </a:lnTo>
                  <a:lnTo>
                    <a:pt x="19623" y="5728"/>
                  </a:lnTo>
                  <a:lnTo>
                    <a:pt x="21815" y="2123"/>
                  </a:lnTo>
                  <a:lnTo>
                    <a:pt x="23982" y="426"/>
                  </a:lnTo>
                  <a:lnTo>
                    <a:pt x="26132" y="0"/>
                  </a:lnTo>
                  <a:lnTo>
                    <a:pt x="28271" y="421"/>
                  </a:lnTo>
                  <a:lnTo>
                    <a:pt x="32529" y="10297"/>
                  </a:lnTo>
                  <a:lnTo>
                    <a:pt x="35363" y="25740"/>
                  </a:lnTo>
                  <a:lnTo>
                    <a:pt x="33058" y="67038"/>
                  </a:lnTo>
                  <a:lnTo>
                    <a:pt x="25709" y="100446"/>
                  </a:lnTo>
                  <a:lnTo>
                    <a:pt x="21006" y="115948"/>
                  </a:lnTo>
                  <a:lnTo>
                    <a:pt x="21326" y="118642"/>
                  </a:lnTo>
                  <a:lnTo>
                    <a:pt x="23563" y="123517"/>
                  </a:lnTo>
                  <a:lnTo>
                    <a:pt x="54578" y="148895"/>
                  </a:lnTo>
                  <a:lnTo>
                    <a:pt x="59978" y="160717"/>
                  </a:lnTo>
                  <a:lnTo>
                    <a:pt x="61673" y="173732"/>
                  </a:lnTo>
                  <a:lnTo>
                    <a:pt x="57954" y="196926"/>
                  </a:lnTo>
                  <a:lnTo>
                    <a:pt x="51836" y="213343"/>
                  </a:lnTo>
                  <a:lnTo>
                    <a:pt x="42532" y="226284"/>
                  </a:lnTo>
                  <a:lnTo>
                    <a:pt x="37088" y="231711"/>
                  </a:lnTo>
                  <a:lnTo>
                    <a:pt x="32047" y="234623"/>
                  </a:lnTo>
                  <a:lnTo>
                    <a:pt x="27276" y="235859"/>
                  </a:lnTo>
                  <a:lnTo>
                    <a:pt x="22684" y="235977"/>
                  </a:lnTo>
                  <a:lnTo>
                    <a:pt x="13818" y="232346"/>
                  </a:lnTo>
                  <a:lnTo>
                    <a:pt x="9478" y="229402"/>
                  </a:lnTo>
                  <a:lnTo>
                    <a:pt x="2774" y="220486"/>
                  </a:lnTo>
                  <a:lnTo>
                    <a:pt x="0" y="215145"/>
                  </a:lnTo>
                  <a:lnTo>
                    <a:pt x="679" y="199804"/>
                  </a:lnTo>
                  <a:lnTo>
                    <a:pt x="7149" y="172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707">
              <a:extLst>
                <a:ext uri="{FF2B5EF4-FFF2-40B4-BE49-F238E27FC236}">
                  <a16:creationId xmlns:a16="http://schemas.microsoft.com/office/drawing/2014/main" xmlns="" id="{2902EE1B-A24E-4464-AF87-0E39895E2F4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127435" y="1780979"/>
              <a:ext cx="92516" cy="327222"/>
            </a:xfrm>
            <a:custGeom>
              <a:avLst/>
              <a:gdLst/>
              <a:ahLst/>
              <a:cxnLst/>
              <a:rect l="0" t="0" r="0" b="0"/>
              <a:pathLst>
                <a:path w="92516" h="327222">
                  <a:moveTo>
                    <a:pt x="79815" y="3371"/>
                  </a:moveTo>
                  <a:lnTo>
                    <a:pt x="79815" y="3371"/>
                  </a:lnTo>
                  <a:lnTo>
                    <a:pt x="73073" y="0"/>
                  </a:lnTo>
                  <a:lnTo>
                    <a:pt x="66000" y="226"/>
                  </a:lnTo>
                  <a:lnTo>
                    <a:pt x="62139" y="1275"/>
                  </a:lnTo>
                  <a:lnTo>
                    <a:pt x="39848" y="19605"/>
                  </a:lnTo>
                  <a:lnTo>
                    <a:pt x="21014" y="60863"/>
                  </a:lnTo>
                  <a:lnTo>
                    <a:pt x="11113" y="100889"/>
                  </a:lnTo>
                  <a:lnTo>
                    <a:pt x="3419" y="146196"/>
                  </a:lnTo>
                  <a:lnTo>
                    <a:pt x="0" y="192202"/>
                  </a:lnTo>
                  <a:lnTo>
                    <a:pt x="4125" y="234757"/>
                  </a:lnTo>
                  <a:lnTo>
                    <a:pt x="13720" y="272720"/>
                  </a:lnTo>
                  <a:lnTo>
                    <a:pt x="27391" y="303704"/>
                  </a:lnTo>
                  <a:lnTo>
                    <a:pt x="37811" y="312954"/>
                  </a:lnTo>
                  <a:lnTo>
                    <a:pt x="92515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708">
              <a:extLst>
                <a:ext uri="{FF2B5EF4-FFF2-40B4-BE49-F238E27FC236}">
                  <a16:creationId xmlns:a16="http://schemas.microsoft.com/office/drawing/2014/main" xmlns="" id="{A6669EB5-EE5B-455D-AF4E-46644D50426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838950" y="1905000"/>
              <a:ext cx="114301" cy="145403"/>
            </a:xfrm>
            <a:custGeom>
              <a:avLst/>
              <a:gdLst/>
              <a:ahLst/>
              <a:cxnLst/>
              <a:rect l="0" t="0" r="0" b="0"/>
              <a:pathLst>
                <a:path w="114301" h="145403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5774" y="9042"/>
                  </a:lnTo>
                  <a:lnTo>
                    <a:pt x="12209" y="10604"/>
                  </a:lnTo>
                  <a:lnTo>
                    <a:pt x="19773" y="19294"/>
                  </a:lnTo>
                  <a:lnTo>
                    <a:pt x="48334" y="65335"/>
                  </a:lnTo>
                  <a:lnTo>
                    <a:pt x="56290" y="86658"/>
                  </a:lnTo>
                  <a:lnTo>
                    <a:pt x="57992" y="118496"/>
                  </a:lnTo>
                  <a:lnTo>
                    <a:pt x="51881" y="134039"/>
                  </a:lnTo>
                  <a:lnTo>
                    <a:pt x="47287" y="140159"/>
                  </a:lnTo>
                  <a:lnTo>
                    <a:pt x="42814" y="143534"/>
                  </a:lnTo>
                  <a:lnTo>
                    <a:pt x="38420" y="145078"/>
                  </a:lnTo>
                  <a:lnTo>
                    <a:pt x="34080" y="145402"/>
                  </a:lnTo>
                  <a:lnTo>
                    <a:pt x="30481" y="143502"/>
                  </a:lnTo>
                  <a:lnTo>
                    <a:pt x="24601" y="135745"/>
                  </a:lnTo>
                  <a:lnTo>
                    <a:pt x="24066" y="109365"/>
                  </a:lnTo>
                  <a:lnTo>
                    <a:pt x="38488" y="71367"/>
                  </a:lnTo>
                  <a:lnTo>
                    <a:pt x="67377" y="3557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709">
              <a:extLst>
                <a:ext uri="{FF2B5EF4-FFF2-40B4-BE49-F238E27FC236}">
                  <a16:creationId xmlns:a16="http://schemas.microsoft.com/office/drawing/2014/main" xmlns="" id="{607D5F26-5D94-465C-BE1D-75B217581ED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711950" y="1755799"/>
              <a:ext cx="117564" cy="340710"/>
            </a:xfrm>
            <a:custGeom>
              <a:avLst/>
              <a:gdLst/>
              <a:ahLst/>
              <a:cxnLst/>
              <a:rect l="0" t="0" r="0" b="0"/>
              <a:pathLst>
                <a:path w="117564" h="340710">
                  <a:moveTo>
                    <a:pt x="0" y="161901"/>
                  </a:moveTo>
                  <a:lnTo>
                    <a:pt x="0" y="161901"/>
                  </a:lnTo>
                  <a:lnTo>
                    <a:pt x="3370" y="151788"/>
                  </a:lnTo>
                  <a:lnTo>
                    <a:pt x="10670" y="143060"/>
                  </a:lnTo>
                  <a:lnTo>
                    <a:pt x="15580" y="138757"/>
                  </a:lnTo>
                  <a:lnTo>
                    <a:pt x="20265" y="137299"/>
                  </a:lnTo>
                  <a:lnTo>
                    <a:pt x="24798" y="137739"/>
                  </a:lnTo>
                  <a:lnTo>
                    <a:pt x="29232" y="139443"/>
                  </a:lnTo>
                  <a:lnTo>
                    <a:pt x="36040" y="150744"/>
                  </a:lnTo>
                  <a:lnTo>
                    <a:pt x="40712" y="170348"/>
                  </a:lnTo>
                  <a:lnTo>
                    <a:pt x="42638" y="216379"/>
                  </a:lnTo>
                  <a:lnTo>
                    <a:pt x="40587" y="249378"/>
                  </a:lnTo>
                  <a:lnTo>
                    <a:pt x="35466" y="296319"/>
                  </a:lnTo>
                  <a:lnTo>
                    <a:pt x="21141" y="340709"/>
                  </a:lnTo>
                  <a:lnTo>
                    <a:pt x="19739" y="339668"/>
                  </a:lnTo>
                  <a:lnTo>
                    <a:pt x="16298" y="330984"/>
                  </a:lnTo>
                  <a:lnTo>
                    <a:pt x="13411" y="283677"/>
                  </a:lnTo>
                  <a:lnTo>
                    <a:pt x="13015" y="242835"/>
                  </a:lnTo>
                  <a:lnTo>
                    <a:pt x="13616" y="218679"/>
                  </a:lnTo>
                  <a:lnTo>
                    <a:pt x="14721" y="192698"/>
                  </a:lnTo>
                  <a:lnTo>
                    <a:pt x="16164" y="165499"/>
                  </a:lnTo>
                  <a:lnTo>
                    <a:pt x="19948" y="138194"/>
                  </a:lnTo>
                  <a:lnTo>
                    <a:pt x="25293" y="110818"/>
                  </a:lnTo>
                  <a:lnTo>
                    <a:pt x="31679" y="83396"/>
                  </a:lnTo>
                  <a:lnTo>
                    <a:pt x="46299" y="43519"/>
                  </a:lnTo>
                  <a:lnTo>
                    <a:pt x="66635" y="8762"/>
                  </a:lnTo>
                  <a:lnTo>
                    <a:pt x="71941" y="2658"/>
                  </a:lnTo>
                  <a:lnTo>
                    <a:pt x="78299" y="0"/>
                  </a:lnTo>
                  <a:lnTo>
                    <a:pt x="92890" y="810"/>
                  </a:lnTo>
                  <a:lnTo>
                    <a:pt x="99321" y="5824"/>
                  </a:lnTo>
                  <a:lnTo>
                    <a:pt x="110230" y="22683"/>
                  </a:lnTo>
                  <a:lnTo>
                    <a:pt x="117563" y="55975"/>
                  </a:lnTo>
                  <a:lnTo>
                    <a:pt x="109871" y="78369"/>
                  </a:lnTo>
                  <a:lnTo>
                    <a:pt x="85706" y="108928"/>
                  </a:lnTo>
                  <a:lnTo>
                    <a:pt x="56204" y="132094"/>
                  </a:lnTo>
                  <a:lnTo>
                    <a:pt x="28883" y="144132"/>
                  </a:lnTo>
                  <a:lnTo>
                    <a:pt x="6350" y="149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2710">
            <a:extLst>
              <a:ext uri="{FF2B5EF4-FFF2-40B4-BE49-F238E27FC236}">
                <a16:creationId xmlns:a16="http://schemas.microsoft.com/office/drawing/2014/main" xmlns="" id="{A597C25B-BD62-42F1-9D89-9175F81FC3B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41710" y="1483456"/>
            <a:ext cx="657617" cy="880769"/>
          </a:xfrm>
          <a:custGeom>
            <a:avLst/>
            <a:gdLst/>
            <a:ahLst/>
            <a:cxnLst/>
            <a:rect l="0" t="0" r="0" b="0"/>
            <a:pathLst>
              <a:path w="657617" h="880769">
                <a:moveTo>
                  <a:pt x="541240" y="129444"/>
                </a:moveTo>
                <a:lnTo>
                  <a:pt x="541240" y="129444"/>
                </a:lnTo>
                <a:lnTo>
                  <a:pt x="532402" y="115138"/>
                </a:lnTo>
                <a:lnTo>
                  <a:pt x="515233" y="99085"/>
                </a:lnTo>
                <a:lnTo>
                  <a:pt x="468935" y="58908"/>
                </a:lnTo>
                <a:lnTo>
                  <a:pt x="430297" y="30688"/>
                </a:lnTo>
                <a:lnTo>
                  <a:pt x="394303" y="13007"/>
                </a:lnTo>
                <a:lnTo>
                  <a:pt x="356827" y="5574"/>
                </a:lnTo>
                <a:lnTo>
                  <a:pt x="315541" y="0"/>
                </a:lnTo>
                <a:lnTo>
                  <a:pt x="272028" y="622"/>
                </a:lnTo>
                <a:lnTo>
                  <a:pt x="231227" y="8646"/>
                </a:lnTo>
                <a:lnTo>
                  <a:pt x="188956" y="30074"/>
                </a:lnTo>
                <a:lnTo>
                  <a:pt x="148522" y="65507"/>
                </a:lnTo>
                <a:lnTo>
                  <a:pt x="113102" y="103914"/>
                </a:lnTo>
                <a:lnTo>
                  <a:pt x="83636" y="148847"/>
                </a:lnTo>
                <a:lnTo>
                  <a:pt x="67632" y="183223"/>
                </a:lnTo>
                <a:lnTo>
                  <a:pt x="53464" y="220374"/>
                </a:lnTo>
                <a:lnTo>
                  <a:pt x="40112" y="260403"/>
                </a:lnTo>
                <a:lnTo>
                  <a:pt x="30885" y="301713"/>
                </a:lnTo>
                <a:lnTo>
                  <a:pt x="23021" y="343591"/>
                </a:lnTo>
                <a:lnTo>
                  <a:pt x="12470" y="385723"/>
                </a:lnTo>
                <a:lnTo>
                  <a:pt x="4489" y="427966"/>
                </a:lnTo>
                <a:lnTo>
                  <a:pt x="0" y="470259"/>
                </a:lnTo>
                <a:lnTo>
                  <a:pt x="358" y="512575"/>
                </a:lnTo>
                <a:lnTo>
                  <a:pt x="6631" y="556782"/>
                </a:lnTo>
                <a:lnTo>
                  <a:pt x="16475" y="602300"/>
                </a:lnTo>
                <a:lnTo>
                  <a:pt x="27905" y="648400"/>
                </a:lnTo>
                <a:lnTo>
                  <a:pt x="43804" y="692878"/>
                </a:lnTo>
                <a:lnTo>
                  <a:pt x="62630" y="735459"/>
                </a:lnTo>
                <a:lnTo>
                  <a:pt x="82756" y="775551"/>
                </a:lnTo>
                <a:lnTo>
                  <a:pt x="117291" y="820338"/>
                </a:lnTo>
                <a:lnTo>
                  <a:pt x="150964" y="855951"/>
                </a:lnTo>
                <a:lnTo>
                  <a:pt x="176343" y="870495"/>
                </a:lnTo>
                <a:lnTo>
                  <a:pt x="218398" y="880768"/>
                </a:lnTo>
                <a:lnTo>
                  <a:pt x="264020" y="880049"/>
                </a:lnTo>
                <a:lnTo>
                  <a:pt x="296676" y="875091"/>
                </a:lnTo>
                <a:lnTo>
                  <a:pt x="330004" y="870535"/>
                </a:lnTo>
                <a:lnTo>
                  <a:pt x="377130" y="860633"/>
                </a:lnTo>
                <a:lnTo>
                  <a:pt x="419002" y="842019"/>
                </a:lnTo>
                <a:lnTo>
                  <a:pt x="464962" y="822002"/>
                </a:lnTo>
                <a:lnTo>
                  <a:pt x="504214" y="795923"/>
                </a:lnTo>
                <a:lnTo>
                  <a:pt x="531445" y="765853"/>
                </a:lnTo>
                <a:lnTo>
                  <a:pt x="552919" y="727859"/>
                </a:lnTo>
                <a:lnTo>
                  <a:pt x="566186" y="692210"/>
                </a:lnTo>
                <a:lnTo>
                  <a:pt x="580549" y="649790"/>
                </a:lnTo>
                <a:lnTo>
                  <a:pt x="598692" y="602714"/>
                </a:lnTo>
                <a:lnTo>
                  <a:pt x="607058" y="576896"/>
                </a:lnTo>
                <a:lnTo>
                  <a:pt x="614752" y="549807"/>
                </a:lnTo>
                <a:lnTo>
                  <a:pt x="621998" y="521869"/>
                </a:lnTo>
                <a:lnTo>
                  <a:pt x="627534" y="492661"/>
                </a:lnTo>
                <a:lnTo>
                  <a:pt x="631931" y="462605"/>
                </a:lnTo>
                <a:lnTo>
                  <a:pt x="635567" y="431985"/>
                </a:lnTo>
                <a:lnTo>
                  <a:pt x="639403" y="400988"/>
                </a:lnTo>
                <a:lnTo>
                  <a:pt x="643371" y="369740"/>
                </a:lnTo>
                <a:lnTo>
                  <a:pt x="647427" y="338325"/>
                </a:lnTo>
                <a:lnTo>
                  <a:pt x="650837" y="307503"/>
                </a:lnTo>
                <a:lnTo>
                  <a:pt x="653816" y="277078"/>
                </a:lnTo>
                <a:lnTo>
                  <a:pt x="656507" y="246916"/>
                </a:lnTo>
                <a:lnTo>
                  <a:pt x="657596" y="219048"/>
                </a:lnTo>
                <a:lnTo>
                  <a:pt x="657616" y="192708"/>
                </a:lnTo>
                <a:lnTo>
                  <a:pt x="654346" y="145567"/>
                </a:lnTo>
                <a:lnTo>
                  <a:pt x="645837" y="108152"/>
                </a:lnTo>
                <a:lnTo>
                  <a:pt x="625593" y="76942"/>
                </a:lnTo>
                <a:lnTo>
                  <a:pt x="594252" y="50371"/>
                </a:lnTo>
                <a:lnTo>
                  <a:pt x="549749" y="29154"/>
                </a:lnTo>
                <a:lnTo>
                  <a:pt x="525041" y="22367"/>
                </a:lnTo>
                <a:lnTo>
                  <a:pt x="499396" y="17843"/>
                </a:lnTo>
                <a:lnTo>
                  <a:pt x="473127" y="14827"/>
                </a:lnTo>
                <a:lnTo>
                  <a:pt x="447854" y="14227"/>
                </a:lnTo>
                <a:lnTo>
                  <a:pt x="423244" y="15238"/>
                </a:lnTo>
                <a:lnTo>
                  <a:pt x="380142" y="22241"/>
                </a:lnTo>
                <a:lnTo>
                  <a:pt x="325340" y="5324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Shape-2711">
            <a:extLst>
              <a:ext uri="{FF2B5EF4-FFF2-40B4-BE49-F238E27FC236}">
                <a16:creationId xmlns:a16="http://schemas.microsoft.com/office/drawing/2014/main" xmlns="" id="{E2122CA5-C1A6-4898-9FAB-1F5D79AFBC1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715524" y="1559616"/>
            <a:ext cx="428695" cy="803756"/>
          </a:xfrm>
          <a:custGeom>
            <a:avLst/>
            <a:gdLst/>
            <a:ahLst/>
            <a:cxnLst/>
            <a:rect l="0" t="0" r="0" b="0"/>
            <a:pathLst>
              <a:path w="428695" h="803756">
                <a:moveTo>
                  <a:pt x="399526" y="167584"/>
                </a:moveTo>
                <a:lnTo>
                  <a:pt x="399526" y="167584"/>
                </a:lnTo>
                <a:lnTo>
                  <a:pt x="394059" y="123425"/>
                </a:lnTo>
                <a:lnTo>
                  <a:pt x="384416" y="79592"/>
                </a:lnTo>
                <a:lnTo>
                  <a:pt x="379138" y="49099"/>
                </a:lnTo>
                <a:lnTo>
                  <a:pt x="370708" y="35196"/>
                </a:lnTo>
                <a:lnTo>
                  <a:pt x="354063" y="18840"/>
                </a:lnTo>
                <a:lnTo>
                  <a:pt x="328770" y="5741"/>
                </a:lnTo>
                <a:lnTo>
                  <a:pt x="305497" y="0"/>
                </a:lnTo>
                <a:lnTo>
                  <a:pt x="289061" y="909"/>
                </a:lnTo>
                <a:lnTo>
                  <a:pt x="245375" y="18087"/>
                </a:lnTo>
                <a:lnTo>
                  <a:pt x="197862" y="49807"/>
                </a:lnTo>
                <a:lnTo>
                  <a:pt x="157666" y="93206"/>
                </a:lnTo>
                <a:lnTo>
                  <a:pt x="131171" y="133395"/>
                </a:lnTo>
                <a:lnTo>
                  <a:pt x="105446" y="176582"/>
                </a:lnTo>
                <a:lnTo>
                  <a:pt x="79949" y="224029"/>
                </a:lnTo>
                <a:lnTo>
                  <a:pt x="62993" y="257111"/>
                </a:lnTo>
                <a:lnTo>
                  <a:pt x="46756" y="290629"/>
                </a:lnTo>
                <a:lnTo>
                  <a:pt x="32483" y="324341"/>
                </a:lnTo>
                <a:lnTo>
                  <a:pt x="20966" y="358139"/>
                </a:lnTo>
                <a:lnTo>
                  <a:pt x="11850" y="393386"/>
                </a:lnTo>
                <a:lnTo>
                  <a:pt x="5445" y="432570"/>
                </a:lnTo>
                <a:lnTo>
                  <a:pt x="2129" y="475385"/>
                </a:lnTo>
                <a:lnTo>
                  <a:pt x="655" y="519579"/>
                </a:lnTo>
                <a:lnTo>
                  <a:pt x="0" y="562739"/>
                </a:lnTo>
                <a:lnTo>
                  <a:pt x="3471" y="605440"/>
                </a:lnTo>
                <a:lnTo>
                  <a:pt x="11129" y="646526"/>
                </a:lnTo>
                <a:lnTo>
                  <a:pt x="23941" y="683601"/>
                </a:lnTo>
                <a:lnTo>
                  <a:pt x="40277" y="729465"/>
                </a:lnTo>
                <a:lnTo>
                  <a:pt x="64169" y="763123"/>
                </a:lnTo>
                <a:lnTo>
                  <a:pt x="100332" y="787599"/>
                </a:lnTo>
                <a:lnTo>
                  <a:pt x="145698" y="801515"/>
                </a:lnTo>
                <a:lnTo>
                  <a:pt x="180174" y="803755"/>
                </a:lnTo>
                <a:lnTo>
                  <a:pt x="215253" y="800988"/>
                </a:lnTo>
                <a:lnTo>
                  <a:pt x="262063" y="786824"/>
                </a:lnTo>
                <a:lnTo>
                  <a:pt x="301646" y="764361"/>
                </a:lnTo>
                <a:lnTo>
                  <a:pt x="331876" y="734265"/>
                </a:lnTo>
                <a:lnTo>
                  <a:pt x="358001" y="692579"/>
                </a:lnTo>
                <a:lnTo>
                  <a:pt x="372603" y="656091"/>
                </a:lnTo>
                <a:lnTo>
                  <a:pt x="384269" y="610711"/>
                </a:lnTo>
                <a:lnTo>
                  <a:pt x="389355" y="585769"/>
                </a:lnTo>
                <a:lnTo>
                  <a:pt x="394861" y="559968"/>
                </a:lnTo>
                <a:lnTo>
                  <a:pt x="400650" y="533596"/>
                </a:lnTo>
                <a:lnTo>
                  <a:pt x="406626" y="506842"/>
                </a:lnTo>
                <a:lnTo>
                  <a:pt x="412020" y="480539"/>
                </a:lnTo>
                <a:lnTo>
                  <a:pt x="417028" y="454537"/>
                </a:lnTo>
                <a:lnTo>
                  <a:pt x="421777" y="428736"/>
                </a:lnTo>
                <a:lnTo>
                  <a:pt x="427055" y="381253"/>
                </a:lnTo>
                <a:lnTo>
                  <a:pt x="428694" y="336632"/>
                </a:lnTo>
                <a:lnTo>
                  <a:pt x="427071" y="293281"/>
                </a:lnTo>
                <a:lnTo>
                  <a:pt x="420235" y="246732"/>
                </a:lnTo>
                <a:lnTo>
                  <a:pt x="410142" y="200645"/>
                </a:lnTo>
                <a:lnTo>
                  <a:pt x="398600" y="161346"/>
                </a:lnTo>
                <a:lnTo>
                  <a:pt x="380202" y="124343"/>
                </a:lnTo>
                <a:lnTo>
                  <a:pt x="373237" y="117590"/>
                </a:lnTo>
                <a:lnTo>
                  <a:pt x="342376" y="10408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MARTInkShape-2712">
            <a:extLst>
              <a:ext uri="{FF2B5EF4-FFF2-40B4-BE49-F238E27FC236}">
                <a16:creationId xmlns:a16="http://schemas.microsoft.com/office/drawing/2014/main" xmlns="" id="{0B8084A9-06F8-416F-B81E-CB6548F8600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381218" y="1538458"/>
            <a:ext cx="487176" cy="787009"/>
          </a:xfrm>
          <a:custGeom>
            <a:avLst/>
            <a:gdLst/>
            <a:ahLst/>
            <a:cxnLst/>
            <a:rect l="0" t="0" r="0" b="0"/>
            <a:pathLst>
              <a:path w="487176" h="787009">
                <a:moveTo>
                  <a:pt x="435632" y="118892"/>
                </a:moveTo>
                <a:lnTo>
                  <a:pt x="435632" y="118892"/>
                </a:lnTo>
                <a:lnTo>
                  <a:pt x="440658" y="98169"/>
                </a:lnTo>
                <a:lnTo>
                  <a:pt x="441101" y="67166"/>
                </a:lnTo>
                <a:lnTo>
                  <a:pt x="438533" y="51923"/>
                </a:lnTo>
                <a:lnTo>
                  <a:pt x="431277" y="37623"/>
                </a:lnTo>
                <a:lnTo>
                  <a:pt x="426378" y="30846"/>
                </a:lnTo>
                <a:lnTo>
                  <a:pt x="402629" y="14566"/>
                </a:lnTo>
                <a:lnTo>
                  <a:pt x="373251" y="4176"/>
                </a:lnTo>
                <a:lnTo>
                  <a:pt x="335461" y="0"/>
                </a:lnTo>
                <a:lnTo>
                  <a:pt x="296355" y="2134"/>
                </a:lnTo>
                <a:lnTo>
                  <a:pt x="257958" y="7235"/>
                </a:lnTo>
                <a:lnTo>
                  <a:pt x="216398" y="23327"/>
                </a:lnTo>
                <a:lnTo>
                  <a:pt x="176176" y="45970"/>
                </a:lnTo>
                <a:lnTo>
                  <a:pt x="137446" y="77295"/>
                </a:lnTo>
                <a:lnTo>
                  <a:pt x="102531" y="116758"/>
                </a:lnTo>
                <a:lnTo>
                  <a:pt x="69843" y="163102"/>
                </a:lnTo>
                <a:lnTo>
                  <a:pt x="52220" y="199689"/>
                </a:lnTo>
                <a:lnTo>
                  <a:pt x="38038" y="239468"/>
                </a:lnTo>
                <a:lnTo>
                  <a:pt x="27031" y="280667"/>
                </a:lnTo>
                <a:lnTo>
                  <a:pt x="17435" y="324377"/>
                </a:lnTo>
                <a:lnTo>
                  <a:pt x="9172" y="368969"/>
                </a:lnTo>
                <a:lnTo>
                  <a:pt x="3148" y="412305"/>
                </a:lnTo>
                <a:lnTo>
                  <a:pt x="0" y="453204"/>
                </a:lnTo>
                <a:lnTo>
                  <a:pt x="12" y="491841"/>
                </a:lnTo>
                <a:lnTo>
                  <a:pt x="4720" y="527829"/>
                </a:lnTo>
                <a:lnTo>
                  <a:pt x="11518" y="564519"/>
                </a:lnTo>
                <a:lnTo>
                  <a:pt x="19947" y="601288"/>
                </a:lnTo>
                <a:lnTo>
                  <a:pt x="30751" y="636444"/>
                </a:lnTo>
                <a:lnTo>
                  <a:pt x="42606" y="669002"/>
                </a:lnTo>
                <a:lnTo>
                  <a:pt x="64944" y="711335"/>
                </a:lnTo>
                <a:lnTo>
                  <a:pt x="85321" y="734272"/>
                </a:lnTo>
                <a:lnTo>
                  <a:pt x="123854" y="761641"/>
                </a:lnTo>
                <a:lnTo>
                  <a:pt x="163101" y="778609"/>
                </a:lnTo>
                <a:lnTo>
                  <a:pt x="204285" y="787008"/>
                </a:lnTo>
                <a:lnTo>
                  <a:pt x="239457" y="784949"/>
                </a:lnTo>
                <a:lnTo>
                  <a:pt x="272222" y="774304"/>
                </a:lnTo>
                <a:lnTo>
                  <a:pt x="304272" y="752492"/>
                </a:lnTo>
                <a:lnTo>
                  <a:pt x="335405" y="718434"/>
                </a:lnTo>
                <a:lnTo>
                  <a:pt x="362818" y="671811"/>
                </a:lnTo>
                <a:lnTo>
                  <a:pt x="380222" y="633921"/>
                </a:lnTo>
                <a:lnTo>
                  <a:pt x="397365" y="595444"/>
                </a:lnTo>
                <a:lnTo>
                  <a:pt x="413685" y="556471"/>
                </a:lnTo>
                <a:lnTo>
                  <a:pt x="427994" y="515631"/>
                </a:lnTo>
                <a:lnTo>
                  <a:pt x="441409" y="472079"/>
                </a:lnTo>
                <a:lnTo>
                  <a:pt x="453722" y="424737"/>
                </a:lnTo>
                <a:lnTo>
                  <a:pt x="458980" y="398283"/>
                </a:lnTo>
                <a:lnTo>
                  <a:pt x="463898" y="370769"/>
                </a:lnTo>
                <a:lnTo>
                  <a:pt x="468587" y="341843"/>
                </a:lnTo>
                <a:lnTo>
                  <a:pt x="473124" y="311976"/>
                </a:lnTo>
                <a:lnTo>
                  <a:pt x="477560" y="281481"/>
                </a:lnTo>
                <a:lnTo>
                  <a:pt x="481223" y="252685"/>
                </a:lnTo>
                <a:lnTo>
                  <a:pt x="484370" y="225021"/>
                </a:lnTo>
                <a:lnTo>
                  <a:pt x="487175" y="198111"/>
                </a:lnTo>
                <a:lnTo>
                  <a:pt x="480882" y="155041"/>
                </a:lnTo>
                <a:lnTo>
                  <a:pt x="474265" y="136641"/>
                </a:lnTo>
                <a:lnTo>
                  <a:pt x="449980" y="104909"/>
                </a:lnTo>
                <a:lnTo>
                  <a:pt x="417314" y="78810"/>
                </a:lnTo>
                <a:lnTo>
                  <a:pt x="379278" y="60156"/>
                </a:lnTo>
                <a:lnTo>
                  <a:pt x="340382" y="4269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SMARTInkShape-2713">
            <a:extLst>
              <a:ext uri="{FF2B5EF4-FFF2-40B4-BE49-F238E27FC236}">
                <a16:creationId xmlns:a16="http://schemas.microsoft.com/office/drawing/2014/main" xmlns="" id="{2239DB27-C987-4FFE-A7BC-213CD8263CD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34879" y="2788404"/>
            <a:ext cx="8091722" cy="265947"/>
          </a:xfrm>
          <a:custGeom>
            <a:avLst/>
            <a:gdLst/>
            <a:ahLst/>
            <a:cxnLst/>
            <a:rect l="0" t="0" r="0" b="0"/>
            <a:pathLst>
              <a:path w="8091722" h="265947">
                <a:moveTo>
                  <a:pt x="8171" y="265946"/>
                </a:moveTo>
                <a:lnTo>
                  <a:pt x="8171" y="265946"/>
                </a:lnTo>
                <a:lnTo>
                  <a:pt x="149" y="261582"/>
                </a:lnTo>
                <a:lnTo>
                  <a:pt x="0" y="260920"/>
                </a:lnTo>
                <a:lnTo>
                  <a:pt x="607" y="260479"/>
                </a:lnTo>
                <a:lnTo>
                  <a:pt x="45606" y="264738"/>
                </a:lnTo>
                <a:lnTo>
                  <a:pt x="84781" y="264704"/>
                </a:lnTo>
                <a:lnTo>
                  <a:pt x="110044" y="263707"/>
                </a:lnTo>
                <a:lnTo>
                  <a:pt x="137470" y="262337"/>
                </a:lnTo>
                <a:lnTo>
                  <a:pt x="171276" y="260717"/>
                </a:lnTo>
                <a:lnTo>
                  <a:pt x="209335" y="258933"/>
                </a:lnTo>
                <a:lnTo>
                  <a:pt x="250231" y="257037"/>
                </a:lnTo>
                <a:lnTo>
                  <a:pt x="297250" y="253656"/>
                </a:lnTo>
                <a:lnTo>
                  <a:pt x="348351" y="249286"/>
                </a:lnTo>
                <a:lnTo>
                  <a:pt x="402174" y="244256"/>
                </a:lnTo>
                <a:lnTo>
                  <a:pt x="462046" y="238786"/>
                </a:lnTo>
                <a:lnTo>
                  <a:pt x="525948" y="233023"/>
                </a:lnTo>
                <a:lnTo>
                  <a:pt x="592539" y="227064"/>
                </a:lnTo>
                <a:lnTo>
                  <a:pt x="667272" y="220974"/>
                </a:lnTo>
                <a:lnTo>
                  <a:pt x="747433" y="214798"/>
                </a:lnTo>
                <a:lnTo>
                  <a:pt x="831212" y="208564"/>
                </a:lnTo>
                <a:lnTo>
                  <a:pt x="922343" y="200881"/>
                </a:lnTo>
                <a:lnTo>
                  <a:pt x="1018374" y="192230"/>
                </a:lnTo>
                <a:lnTo>
                  <a:pt x="1117673" y="182935"/>
                </a:lnTo>
                <a:lnTo>
                  <a:pt x="1222678" y="173917"/>
                </a:lnTo>
                <a:lnTo>
                  <a:pt x="1331487" y="165082"/>
                </a:lnTo>
                <a:lnTo>
                  <a:pt x="1442831" y="156370"/>
                </a:lnTo>
                <a:lnTo>
                  <a:pt x="1563628" y="146328"/>
                </a:lnTo>
                <a:lnTo>
                  <a:pt x="1690725" y="135401"/>
                </a:lnTo>
                <a:lnTo>
                  <a:pt x="1822024" y="123883"/>
                </a:lnTo>
                <a:lnTo>
                  <a:pt x="1958945" y="113382"/>
                </a:lnTo>
                <a:lnTo>
                  <a:pt x="2099615" y="103558"/>
                </a:lnTo>
                <a:lnTo>
                  <a:pt x="2242783" y="94188"/>
                </a:lnTo>
                <a:lnTo>
                  <a:pt x="2389030" y="85824"/>
                </a:lnTo>
                <a:lnTo>
                  <a:pt x="2537327" y="78131"/>
                </a:lnTo>
                <a:lnTo>
                  <a:pt x="2686991" y="70886"/>
                </a:lnTo>
                <a:lnTo>
                  <a:pt x="2841802" y="63939"/>
                </a:lnTo>
                <a:lnTo>
                  <a:pt x="3000041" y="57191"/>
                </a:lnTo>
                <a:lnTo>
                  <a:pt x="3160568" y="50576"/>
                </a:lnTo>
                <a:lnTo>
                  <a:pt x="3321914" y="44755"/>
                </a:lnTo>
                <a:lnTo>
                  <a:pt x="3483805" y="39463"/>
                </a:lnTo>
                <a:lnTo>
                  <a:pt x="3646060" y="34524"/>
                </a:lnTo>
                <a:lnTo>
                  <a:pt x="3809969" y="29820"/>
                </a:lnTo>
                <a:lnTo>
                  <a:pt x="3974980" y="25273"/>
                </a:lnTo>
                <a:lnTo>
                  <a:pt x="4140727" y="20831"/>
                </a:lnTo>
                <a:lnTo>
                  <a:pt x="4312608" y="16458"/>
                </a:lnTo>
                <a:lnTo>
                  <a:pt x="4488579" y="12132"/>
                </a:lnTo>
                <a:lnTo>
                  <a:pt x="4667277" y="7837"/>
                </a:lnTo>
                <a:lnTo>
                  <a:pt x="4849203" y="4973"/>
                </a:lnTo>
                <a:lnTo>
                  <a:pt x="5033281" y="3064"/>
                </a:lnTo>
                <a:lnTo>
                  <a:pt x="5218793" y="1791"/>
                </a:lnTo>
                <a:lnTo>
                  <a:pt x="5399619" y="943"/>
                </a:lnTo>
                <a:lnTo>
                  <a:pt x="5577319" y="377"/>
                </a:lnTo>
                <a:lnTo>
                  <a:pt x="5752937" y="0"/>
                </a:lnTo>
                <a:lnTo>
                  <a:pt x="5925753" y="454"/>
                </a:lnTo>
                <a:lnTo>
                  <a:pt x="6096704" y="1462"/>
                </a:lnTo>
                <a:lnTo>
                  <a:pt x="6266409" y="2840"/>
                </a:lnTo>
                <a:lnTo>
                  <a:pt x="6428936" y="4464"/>
                </a:lnTo>
                <a:lnTo>
                  <a:pt x="6586675" y="6252"/>
                </a:lnTo>
                <a:lnTo>
                  <a:pt x="6741224" y="8150"/>
                </a:lnTo>
                <a:lnTo>
                  <a:pt x="6889411" y="9415"/>
                </a:lnTo>
                <a:lnTo>
                  <a:pt x="7033358" y="10259"/>
                </a:lnTo>
                <a:lnTo>
                  <a:pt x="7174479" y="10821"/>
                </a:lnTo>
                <a:lnTo>
                  <a:pt x="7308071" y="10491"/>
                </a:lnTo>
                <a:lnTo>
                  <a:pt x="7436643" y="9565"/>
                </a:lnTo>
                <a:lnTo>
                  <a:pt x="7561869" y="8242"/>
                </a:lnTo>
                <a:lnTo>
                  <a:pt x="7676398" y="7360"/>
                </a:lnTo>
                <a:lnTo>
                  <a:pt x="7783794" y="6772"/>
                </a:lnTo>
                <a:lnTo>
                  <a:pt x="7886437" y="6380"/>
                </a:lnTo>
                <a:lnTo>
                  <a:pt x="7954865" y="6119"/>
                </a:lnTo>
                <a:lnTo>
                  <a:pt x="8091721" y="55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SMARTInkShape-Group408">
            <a:extLst>
              <a:ext uri="{FF2B5EF4-FFF2-40B4-BE49-F238E27FC236}">
                <a16:creationId xmlns:a16="http://schemas.microsoft.com/office/drawing/2014/main" xmlns="" id="{5D829637-8040-435A-A149-8D455DE836B3}"/>
              </a:ext>
            </a:extLst>
          </p:cNvPr>
          <p:cNvGrpSpPr/>
          <p:nvPr/>
        </p:nvGrpSpPr>
        <p:grpSpPr>
          <a:xfrm>
            <a:off x="1943983" y="3282950"/>
            <a:ext cx="1356901" cy="396761"/>
            <a:chOff x="1943983" y="3282950"/>
            <a:chExt cx="1356901" cy="396761"/>
          </a:xfrm>
        </p:grpSpPr>
        <p:sp>
          <p:nvSpPr>
            <p:cNvPr id="76" name="SMARTInkShape-2714">
              <a:extLst>
                <a:ext uri="{FF2B5EF4-FFF2-40B4-BE49-F238E27FC236}">
                  <a16:creationId xmlns:a16="http://schemas.microsoft.com/office/drawing/2014/main" xmlns="" id="{4ACA68F5-5CA9-4F27-8642-7510D09F69A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194050" y="3282950"/>
              <a:ext cx="106834" cy="323851"/>
            </a:xfrm>
            <a:custGeom>
              <a:avLst/>
              <a:gdLst/>
              <a:ahLst/>
              <a:cxnLst/>
              <a:rect l="0" t="0" r="0" b="0"/>
              <a:pathLst>
                <a:path w="106834" h="323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39374" y="33918"/>
                  </a:lnTo>
                  <a:lnTo>
                    <a:pt x="62388" y="71590"/>
                  </a:lnTo>
                  <a:lnTo>
                    <a:pt x="78763" y="102138"/>
                  </a:lnTo>
                  <a:lnTo>
                    <a:pt x="93567" y="138293"/>
                  </a:lnTo>
                  <a:lnTo>
                    <a:pt x="104380" y="177880"/>
                  </a:lnTo>
                  <a:lnTo>
                    <a:pt x="106833" y="218993"/>
                  </a:lnTo>
                  <a:lnTo>
                    <a:pt x="98046" y="255139"/>
                  </a:lnTo>
                  <a:lnTo>
                    <a:pt x="82382" y="285551"/>
                  </a:lnTo>
                  <a:lnTo>
                    <a:pt x="63660" y="308475"/>
                  </a:lnTo>
                  <a:lnTo>
                    <a:pt x="53024" y="315011"/>
                  </a:lnTo>
                  <a:lnTo>
                    <a:pt x="635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715">
              <a:extLst>
                <a:ext uri="{FF2B5EF4-FFF2-40B4-BE49-F238E27FC236}">
                  <a16:creationId xmlns:a16="http://schemas.microsoft.com/office/drawing/2014/main" xmlns="" id="{6F9104D2-F74B-4F47-9BC0-5CD5C9BDCC8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081221" y="3360859"/>
              <a:ext cx="81990" cy="203569"/>
            </a:xfrm>
            <a:custGeom>
              <a:avLst/>
              <a:gdLst/>
              <a:ahLst/>
              <a:cxnLst/>
              <a:rect l="0" t="0" r="0" b="0"/>
              <a:pathLst>
                <a:path w="81990" h="203569">
                  <a:moveTo>
                    <a:pt x="11229" y="87191"/>
                  </a:moveTo>
                  <a:lnTo>
                    <a:pt x="11229" y="87191"/>
                  </a:lnTo>
                  <a:lnTo>
                    <a:pt x="11935" y="131635"/>
                  </a:lnTo>
                  <a:lnTo>
                    <a:pt x="14373" y="168694"/>
                  </a:lnTo>
                  <a:lnTo>
                    <a:pt x="11505" y="195964"/>
                  </a:lnTo>
                  <a:lnTo>
                    <a:pt x="2407" y="158561"/>
                  </a:lnTo>
                  <a:lnTo>
                    <a:pt x="253" y="128318"/>
                  </a:lnTo>
                  <a:lnTo>
                    <a:pt x="0" y="92064"/>
                  </a:lnTo>
                  <a:lnTo>
                    <a:pt x="2241" y="54785"/>
                  </a:lnTo>
                  <a:lnTo>
                    <a:pt x="9351" y="28338"/>
                  </a:lnTo>
                  <a:lnTo>
                    <a:pt x="19566" y="10940"/>
                  </a:lnTo>
                  <a:lnTo>
                    <a:pt x="31162" y="855"/>
                  </a:lnTo>
                  <a:lnTo>
                    <a:pt x="37218" y="0"/>
                  </a:lnTo>
                  <a:lnTo>
                    <a:pt x="49591" y="4695"/>
                  </a:lnTo>
                  <a:lnTo>
                    <a:pt x="58382" y="13837"/>
                  </a:lnTo>
                  <a:lnTo>
                    <a:pt x="61715" y="19238"/>
                  </a:lnTo>
                  <a:lnTo>
                    <a:pt x="63535" y="34647"/>
                  </a:lnTo>
                  <a:lnTo>
                    <a:pt x="61287" y="51844"/>
                  </a:lnTo>
                  <a:lnTo>
                    <a:pt x="52088" y="72720"/>
                  </a:lnTo>
                  <a:lnTo>
                    <a:pt x="40101" y="90892"/>
                  </a:lnTo>
                  <a:lnTo>
                    <a:pt x="38943" y="93891"/>
                  </a:lnTo>
                  <a:lnTo>
                    <a:pt x="38878" y="95891"/>
                  </a:lnTo>
                  <a:lnTo>
                    <a:pt x="39539" y="97224"/>
                  </a:lnTo>
                  <a:lnTo>
                    <a:pt x="64507" y="116393"/>
                  </a:lnTo>
                  <a:lnTo>
                    <a:pt x="79269" y="138742"/>
                  </a:lnTo>
                  <a:lnTo>
                    <a:pt x="81989" y="144841"/>
                  </a:lnTo>
                  <a:lnTo>
                    <a:pt x="81248" y="161026"/>
                  </a:lnTo>
                  <a:lnTo>
                    <a:pt x="75510" y="178568"/>
                  </a:lnTo>
                  <a:lnTo>
                    <a:pt x="65904" y="193419"/>
                  </a:lnTo>
                  <a:lnTo>
                    <a:pt x="54579" y="201432"/>
                  </a:lnTo>
                  <a:lnTo>
                    <a:pt x="48596" y="203568"/>
                  </a:lnTo>
                  <a:lnTo>
                    <a:pt x="43196" y="202170"/>
                  </a:lnTo>
                  <a:lnTo>
                    <a:pt x="23929" y="182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716">
              <a:extLst>
                <a:ext uri="{FF2B5EF4-FFF2-40B4-BE49-F238E27FC236}">
                  <a16:creationId xmlns:a16="http://schemas.microsoft.com/office/drawing/2014/main" xmlns="" id="{1BA32B93-6516-454F-86CB-F780A765F77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809392" y="3417118"/>
              <a:ext cx="137009" cy="145990"/>
            </a:xfrm>
            <a:custGeom>
              <a:avLst/>
              <a:gdLst/>
              <a:ahLst/>
              <a:cxnLst/>
              <a:rect l="0" t="0" r="0" b="0"/>
              <a:pathLst>
                <a:path w="137009" h="145990">
                  <a:moveTo>
                    <a:pt x="3658" y="30932"/>
                  </a:moveTo>
                  <a:lnTo>
                    <a:pt x="3658" y="30932"/>
                  </a:lnTo>
                  <a:lnTo>
                    <a:pt x="287" y="30932"/>
                  </a:lnTo>
                  <a:lnTo>
                    <a:pt x="0" y="33049"/>
                  </a:lnTo>
                  <a:lnTo>
                    <a:pt x="3950" y="77928"/>
                  </a:lnTo>
                  <a:lnTo>
                    <a:pt x="8602" y="118035"/>
                  </a:lnTo>
                  <a:lnTo>
                    <a:pt x="9884" y="145989"/>
                  </a:lnTo>
                  <a:lnTo>
                    <a:pt x="9926" y="145737"/>
                  </a:lnTo>
                  <a:lnTo>
                    <a:pt x="6612" y="135268"/>
                  </a:lnTo>
                  <a:lnTo>
                    <a:pt x="13675" y="92490"/>
                  </a:lnTo>
                  <a:lnTo>
                    <a:pt x="21835" y="52307"/>
                  </a:lnTo>
                  <a:lnTo>
                    <a:pt x="31492" y="28673"/>
                  </a:lnTo>
                  <a:lnTo>
                    <a:pt x="44721" y="12054"/>
                  </a:lnTo>
                  <a:lnTo>
                    <a:pt x="52200" y="5646"/>
                  </a:lnTo>
                  <a:lnTo>
                    <a:pt x="68036" y="409"/>
                  </a:lnTo>
                  <a:lnTo>
                    <a:pt x="76210" y="0"/>
                  </a:lnTo>
                  <a:lnTo>
                    <a:pt x="90937" y="5190"/>
                  </a:lnTo>
                  <a:lnTo>
                    <a:pt x="97827" y="9537"/>
                  </a:lnTo>
                  <a:lnTo>
                    <a:pt x="109246" y="27538"/>
                  </a:lnTo>
                  <a:lnTo>
                    <a:pt x="124704" y="72595"/>
                  </a:lnTo>
                  <a:lnTo>
                    <a:pt x="133846" y="114055"/>
                  </a:lnTo>
                  <a:lnTo>
                    <a:pt x="137008" y="145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717">
              <a:extLst>
                <a:ext uri="{FF2B5EF4-FFF2-40B4-BE49-F238E27FC236}">
                  <a16:creationId xmlns:a16="http://schemas.microsoft.com/office/drawing/2014/main" xmlns="" id="{B9955BDB-B61F-4571-A80C-0ECD0A70498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603500" y="354965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45190" y="1065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718">
              <a:extLst>
                <a:ext uri="{FF2B5EF4-FFF2-40B4-BE49-F238E27FC236}">
                  <a16:creationId xmlns:a16="http://schemas.microsoft.com/office/drawing/2014/main" xmlns="" id="{7FB73255-A747-4E2B-B661-072CB883515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584467" y="3415289"/>
              <a:ext cx="107934" cy="246790"/>
            </a:xfrm>
            <a:custGeom>
              <a:avLst/>
              <a:gdLst/>
              <a:ahLst/>
              <a:cxnLst/>
              <a:rect l="0" t="0" r="0" b="0"/>
              <a:pathLst>
                <a:path w="107934" h="246790">
                  <a:moveTo>
                    <a:pt x="19033" y="45461"/>
                  </a:moveTo>
                  <a:lnTo>
                    <a:pt x="19033" y="45461"/>
                  </a:lnTo>
                  <a:lnTo>
                    <a:pt x="15662" y="45461"/>
                  </a:lnTo>
                  <a:lnTo>
                    <a:pt x="12126" y="47343"/>
                  </a:lnTo>
                  <a:lnTo>
                    <a:pt x="10195" y="48832"/>
                  </a:lnTo>
                  <a:lnTo>
                    <a:pt x="4960" y="89719"/>
                  </a:lnTo>
                  <a:lnTo>
                    <a:pt x="1458" y="131717"/>
                  </a:lnTo>
                  <a:lnTo>
                    <a:pt x="420" y="178028"/>
                  </a:lnTo>
                  <a:lnTo>
                    <a:pt x="112" y="217384"/>
                  </a:lnTo>
                  <a:lnTo>
                    <a:pt x="0" y="246789"/>
                  </a:lnTo>
                  <a:lnTo>
                    <a:pt x="5054" y="203951"/>
                  </a:lnTo>
                  <a:lnTo>
                    <a:pt x="8822" y="169993"/>
                  </a:lnTo>
                  <a:lnTo>
                    <a:pt x="16611" y="127620"/>
                  </a:lnTo>
                  <a:lnTo>
                    <a:pt x="26423" y="84093"/>
                  </a:lnTo>
                  <a:lnTo>
                    <a:pt x="35488" y="48284"/>
                  </a:lnTo>
                  <a:lnTo>
                    <a:pt x="50162" y="6330"/>
                  </a:lnTo>
                  <a:lnTo>
                    <a:pt x="52486" y="2441"/>
                  </a:lnTo>
                  <a:lnTo>
                    <a:pt x="54741" y="553"/>
                  </a:lnTo>
                  <a:lnTo>
                    <a:pt x="56949" y="0"/>
                  </a:lnTo>
                  <a:lnTo>
                    <a:pt x="59127" y="337"/>
                  </a:lnTo>
                  <a:lnTo>
                    <a:pt x="68934" y="14295"/>
                  </a:lnTo>
                  <a:lnTo>
                    <a:pt x="79821" y="59505"/>
                  </a:lnTo>
                  <a:lnTo>
                    <a:pt x="86590" y="101520"/>
                  </a:lnTo>
                  <a:lnTo>
                    <a:pt x="93064" y="143131"/>
                  </a:lnTo>
                  <a:lnTo>
                    <a:pt x="103693" y="189181"/>
                  </a:lnTo>
                  <a:lnTo>
                    <a:pt x="107933" y="204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719">
              <a:extLst>
                <a:ext uri="{FF2B5EF4-FFF2-40B4-BE49-F238E27FC236}">
                  <a16:creationId xmlns:a16="http://schemas.microsoft.com/office/drawing/2014/main" xmlns="" id="{17FDBED5-8D95-4A7E-897A-C94D17D0B1D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414975" y="3366383"/>
              <a:ext cx="99626" cy="284868"/>
            </a:xfrm>
            <a:custGeom>
              <a:avLst/>
              <a:gdLst/>
              <a:ahLst/>
              <a:cxnLst/>
              <a:rect l="0" t="0" r="0" b="0"/>
              <a:pathLst>
                <a:path w="99626" h="284868">
                  <a:moveTo>
                    <a:pt x="67875" y="5467"/>
                  </a:moveTo>
                  <a:lnTo>
                    <a:pt x="67875" y="5467"/>
                  </a:lnTo>
                  <a:lnTo>
                    <a:pt x="64504" y="2096"/>
                  </a:lnTo>
                  <a:lnTo>
                    <a:pt x="52295" y="0"/>
                  </a:lnTo>
                  <a:lnTo>
                    <a:pt x="35272" y="2749"/>
                  </a:lnTo>
                  <a:lnTo>
                    <a:pt x="23046" y="15548"/>
                  </a:lnTo>
                  <a:lnTo>
                    <a:pt x="11968" y="36759"/>
                  </a:lnTo>
                  <a:lnTo>
                    <a:pt x="2469" y="81139"/>
                  </a:lnTo>
                  <a:lnTo>
                    <a:pt x="0" y="116004"/>
                  </a:lnTo>
                  <a:lnTo>
                    <a:pt x="785" y="152667"/>
                  </a:lnTo>
                  <a:lnTo>
                    <a:pt x="4190" y="188717"/>
                  </a:lnTo>
                  <a:lnTo>
                    <a:pt x="15452" y="234663"/>
                  </a:lnTo>
                  <a:lnTo>
                    <a:pt x="28583" y="257145"/>
                  </a:lnTo>
                  <a:lnTo>
                    <a:pt x="51843" y="278926"/>
                  </a:lnTo>
                  <a:lnTo>
                    <a:pt x="70157" y="283873"/>
                  </a:lnTo>
                  <a:lnTo>
                    <a:pt x="99625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720">
              <a:extLst>
                <a:ext uri="{FF2B5EF4-FFF2-40B4-BE49-F238E27FC236}">
                  <a16:creationId xmlns:a16="http://schemas.microsoft.com/office/drawing/2014/main" xmlns="" id="{59FF8182-3095-4353-A878-971E3DC4560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070100" y="3460750"/>
              <a:ext cx="146051" cy="209976"/>
            </a:xfrm>
            <a:custGeom>
              <a:avLst/>
              <a:gdLst/>
              <a:ahLst/>
              <a:cxnLst/>
              <a:rect l="0" t="0" r="0" b="0"/>
              <a:pathLst>
                <a:path w="146051" h="209976">
                  <a:moveTo>
                    <a:pt x="0" y="82550"/>
                  </a:moveTo>
                  <a:lnTo>
                    <a:pt x="0" y="82550"/>
                  </a:lnTo>
                  <a:lnTo>
                    <a:pt x="0" y="79179"/>
                  </a:lnTo>
                  <a:lnTo>
                    <a:pt x="1411" y="78186"/>
                  </a:lnTo>
                  <a:lnTo>
                    <a:pt x="11550" y="76788"/>
                  </a:lnTo>
                  <a:lnTo>
                    <a:pt x="50901" y="79648"/>
                  </a:lnTo>
                  <a:lnTo>
                    <a:pt x="81090" y="95174"/>
                  </a:lnTo>
                  <a:lnTo>
                    <a:pt x="105636" y="124390"/>
                  </a:lnTo>
                  <a:lnTo>
                    <a:pt x="113977" y="149594"/>
                  </a:lnTo>
                  <a:lnTo>
                    <a:pt x="116792" y="185905"/>
                  </a:lnTo>
                  <a:lnTo>
                    <a:pt x="115961" y="195904"/>
                  </a:lnTo>
                  <a:lnTo>
                    <a:pt x="113291" y="202569"/>
                  </a:lnTo>
                  <a:lnTo>
                    <a:pt x="109394" y="207013"/>
                  </a:lnTo>
                  <a:lnTo>
                    <a:pt x="104679" y="209975"/>
                  </a:lnTo>
                  <a:lnTo>
                    <a:pt x="100125" y="209833"/>
                  </a:lnTo>
                  <a:lnTo>
                    <a:pt x="95678" y="207622"/>
                  </a:lnTo>
                  <a:lnTo>
                    <a:pt x="91302" y="204031"/>
                  </a:lnTo>
                  <a:lnTo>
                    <a:pt x="78401" y="178752"/>
                  </a:lnTo>
                  <a:lnTo>
                    <a:pt x="73650" y="148825"/>
                  </a:lnTo>
                  <a:lnTo>
                    <a:pt x="73656" y="113417"/>
                  </a:lnTo>
                  <a:lnTo>
                    <a:pt x="80714" y="78865"/>
                  </a:lnTo>
                  <a:lnTo>
                    <a:pt x="99958" y="37792"/>
                  </a:lnTo>
                  <a:lnTo>
                    <a:pt x="117333" y="2008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721">
              <a:extLst>
                <a:ext uri="{FF2B5EF4-FFF2-40B4-BE49-F238E27FC236}">
                  <a16:creationId xmlns:a16="http://schemas.microsoft.com/office/drawing/2014/main" xmlns="" id="{0444087A-4F36-4A7E-8264-0A0656CCECD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943983" y="3310083"/>
              <a:ext cx="138199" cy="369628"/>
            </a:xfrm>
            <a:custGeom>
              <a:avLst/>
              <a:gdLst/>
              <a:ahLst/>
              <a:cxnLst/>
              <a:rect l="0" t="0" r="0" b="0"/>
              <a:pathLst>
                <a:path w="138199" h="369628">
                  <a:moveTo>
                    <a:pt x="5467" y="131617"/>
                  </a:moveTo>
                  <a:lnTo>
                    <a:pt x="5467" y="131617"/>
                  </a:lnTo>
                  <a:lnTo>
                    <a:pt x="0" y="131617"/>
                  </a:lnTo>
                  <a:lnTo>
                    <a:pt x="10000" y="174968"/>
                  </a:lnTo>
                  <a:lnTo>
                    <a:pt x="16139" y="220505"/>
                  </a:lnTo>
                  <a:lnTo>
                    <a:pt x="20323" y="258141"/>
                  </a:lnTo>
                  <a:lnTo>
                    <a:pt x="22653" y="292742"/>
                  </a:lnTo>
                  <a:lnTo>
                    <a:pt x="25846" y="336226"/>
                  </a:lnTo>
                  <a:lnTo>
                    <a:pt x="29875" y="369040"/>
                  </a:lnTo>
                  <a:lnTo>
                    <a:pt x="29500" y="369627"/>
                  </a:lnTo>
                  <a:lnTo>
                    <a:pt x="21947" y="337120"/>
                  </a:lnTo>
                  <a:lnTo>
                    <a:pt x="15614" y="297035"/>
                  </a:lnTo>
                  <a:lnTo>
                    <a:pt x="12937" y="271529"/>
                  </a:lnTo>
                  <a:lnTo>
                    <a:pt x="10447" y="243942"/>
                  </a:lnTo>
                  <a:lnTo>
                    <a:pt x="8787" y="217083"/>
                  </a:lnTo>
                  <a:lnTo>
                    <a:pt x="7680" y="190711"/>
                  </a:lnTo>
                  <a:lnTo>
                    <a:pt x="6942" y="164663"/>
                  </a:lnTo>
                  <a:lnTo>
                    <a:pt x="8004" y="120669"/>
                  </a:lnTo>
                  <a:lnTo>
                    <a:pt x="10828" y="84418"/>
                  </a:lnTo>
                  <a:lnTo>
                    <a:pt x="17796" y="44176"/>
                  </a:lnTo>
                  <a:lnTo>
                    <a:pt x="27174" y="21023"/>
                  </a:lnTo>
                  <a:lnTo>
                    <a:pt x="42161" y="6499"/>
                  </a:lnTo>
                  <a:lnTo>
                    <a:pt x="51096" y="1638"/>
                  </a:lnTo>
                  <a:lnTo>
                    <a:pt x="70432" y="0"/>
                  </a:lnTo>
                  <a:lnTo>
                    <a:pt x="80527" y="1539"/>
                  </a:lnTo>
                  <a:lnTo>
                    <a:pt x="101151" y="16419"/>
                  </a:lnTo>
                  <a:lnTo>
                    <a:pt x="119960" y="40201"/>
                  </a:lnTo>
                  <a:lnTo>
                    <a:pt x="136365" y="83208"/>
                  </a:lnTo>
                  <a:lnTo>
                    <a:pt x="138198" y="107749"/>
                  </a:lnTo>
                  <a:lnTo>
                    <a:pt x="132897" y="126654"/>
                  </a:lnTo>
                  <a:lnTo>
                    <a:pt x="122075" y="142111"/>
                  </a:lnTo>
                  <a:lnTo>
                    <a:pt x="105506" y="156036"/>
                  </a:lnTo>
                  <a:lnTo>
                    <a:pt x="84501" y="163636"/>
                  </a:lnTo>
                  <a:lnTo>
                    <a:pt x="43264" y="168516"/>
                  </a:lnTo>
                  <a:lnTo>
                    <a:pt x="18167" y="169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409">
            <a:extLst>
              <a:ext uri="{FF2B5EF4-FFF2-40B4-BE49-F238E27FC236}">
                <a16:creationId xmlns:a16="http://schemas.microsoft.com/office/drawing/2014/main" xmlns="" id="{C270480C-758A-4CCD-BEDC-D14C968A00CC}"/>
              </a:ext>
            </a:extLst>
          </p:cNvPr>
          <p:cNvGrpSpPr/>
          <p:nvPr/>
        </p:nvGrpSpPr>
        <p:grpSpPr>
          <a:xfrm>
            <a:off x="3668285" y="3111500"/>
            <a:ext cx="452866" cy="462257"/>
            <a:chOff x="3668285" y="3111500"/>
            <a:chExt cx="452866" cy="462257"/>
          </a:xfrm>
        </p:grpSpPr>
        <p:sp>
          <p:nvSpPr>
            <p:cNvPr id="85" name="SMARTInkShape-2722">
              <a:extLst>
                <a:ext uri="{FF2B5EF4-FFF2-40B4-BE49-F238E27FC236}">
                  <a16:creationId xmlns:a16="http://schemas.microsoft.com/office/drawing/2014/main" xmlns="" id="{0265F9C1-ADB4-4D2D-BC13-A4185468A42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044950" y="3206750"/>
              <a:ext cx="57151" cy="88901"/>
            </a:xfrm>
            <a:custGeom>
              <a:avLst/>
              <a:gdLst/>
              <a:ahLst/>
              <a:cxnLst/>
              <a:rect l="0" t="0" r="0" b="0"/>
              <a:pathLst>
                <a:path w="57151" h="88901">
                  <a:moveTo>
                    <a:pt x="0" y="0"/>
                  </a:moveTo>
                  <a:lnTo>
                    <a:pt x="0" y="0"/>
                  </a:lnTo>
                  <a:lnTo>
                    <a:pt x="0" y="40477"/>
                  </a:lnTo>
                  <a:lnTo>
                    <a:pt x="0" y="79181"/>
                  </a:lnTo>
                  <a:lnTo>
                    <a:pt x="3371" y="46471"/>
                  </a:lnTo>
                  <a:lnTo>
                    <a:pt x="12209" y="22628"/>
                  </a:lnTo>
                  <a:lnTo>
                    <a:pt x="19773" y="11703"/>
                  </a:lnTo>
                  <a:lnTo>
                    <a:pt x="23765" y="7802"/>
                  </a:lnTo>
                  <a:lnTo>
                    <a:pt x="28543" y="6613"/>
                  </a:lnTo>
                  <a:lnTo>
                    <a:pt x="39497" y="9054"/>
                  </a:lnTo>
                  <a:lnTo>
                    <a:pt x="43970" y="12386"/>
                  </a:lnTo>
                  <a:lnTo>
                    <a:pt x="50822" y="21732"/>
                  </a:lnTo>
                  <a:lnTo>
                    <a:pt x="55275" y="42266"/>
                  </a:lnTo>
                  <a:lnTo>
                    <a:pt x="571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723">
              <a:extLst>
                <a:ext uri="{FF2B5EF4-FFF2-40B4-BE49-F238E27FC236}">
                  <a16:creationId xmlns:a16="http://schemas.microsoft.com/office/drawing/2014/main" xmlns="" id="{8543CC7A-820D-497C-9697-2DA2BC68D42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994150" y="3158642"/>
              <a:ext cx="1" cy="3659"/>
            </a:xfrm>
            <a:custGeom>
              <a:avLst/>
              <a:gdLst/>
              <a:ahLst/>
              <a:cxnLst/>
              <a:rect l="0" t="0" r="0" b="0"/>
              <a:pathLst>
                <a:path w="1" h="3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724">
              <a:extLst>
                <a:ext uri="{FF2B5EF4-FFF2-40B4-BE49-F238E27FC236}">
                  <a16:creationId xmlns:a16="http://schemas.microsoft.com/office/drawing/2014/main" xmlns="" id="{4D3AB1D8-01A6-44FE-A042-55FE6E58563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987800" y="32321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725">
              <a:extLst>
                <a:ext uri="{FF2B5EF4-FFF2-40B4-BE49-F238E27FC236}">
                  <a16:creationId xmlns:a16="http://schemas.microsoft.com/office/drawing/2014/main" xmlns="" id="{A61274D8-3649-4E02-8053-F45D5B6F93D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887474" y="3212180"/>
              <a:ext cx="68577" cy="79658"/>
            </a:xfrm>
            <a:custGeom>
              <a:avLst/>
              <a:gdLst/>
              <a:ahLst/>
              <a:cxnLst/>
              <a:rect l="0" t="0" r="0" b="0"/>
              <a:pathLst>
                <a:path w="68577" h="79658">
                  <a:moveTo>
                    <a:pt x="43176" y="26320"/>
                  </a:moveTo>
                  <a:lnTo>
                    <a:pt x="43176" y="26320"/>
                  </a:lnTo>
                  <a:lnTo>
                    <a:pt x="39805" y="22949"/>
                  </a:lnTo>
                  <a:lnTo>
                    <a:pt x="38150" y="17531"/>
                  </a:lnTo>
                  <a:lnTo>
                    <a:pt x="35337" y="6547"/>
                  </a:lnTo>
                  <a:lnTo>
                    <a:pt x="33716" y="2555"/>
                  </a:lnTo>
                  <a:lnTo>
                    <a:pt x="31225" y="599"/>
                  </a:lnTo>
                  <a:lnTo>
                    <a:pt x="28153" y="0"/>
                  </a:lnTo>
                  <a:lnTo>
                    <a:pt x="24694" y="307"/>
                  </a:lnTo>
                  <a:lnTo>
                    <a:pt x="21682" y="2628"/>
                  </a:lnTo>
                  <a:lnTo>
                    <a:pt x="16454" y="10852"/>
                  </a:lnTo>
                  <a:lnTo>
                    <a:pt x="1594" y="57691"/>
                  </a:lnTo>
                  <a:lnTo>
                    <a:pt x="0" y="70601"/>
                  </a:lnTo>
                  <a:lnTo>
                    <a:pt x="987" y="74891"/>
                  </a:lnTo>
                  <a:lnTo>
                    <a:pt x="3055" y="77751"/>
                  </a:lnTo>
                  <a:lnTo>
                    <a:pt x="5845" y="79657"/>
                  </a:lnTo>
                  <a:lnTo>
                    <a:pt x="9822" y="78811"/>
                  </a:lnTo>
                  <a:lnTo>
                    <a:pt x="19886" y="72227"/>
                  </a:lnTo>
                  <a:lnTo>
                    <a:pt x="47223" y="41511"/>
                  </a:lnTo>
                  <a:lnTo>
                    <a:pt x="47990" y="41387"/>
                  </a:lnTo>
                  <a:lnTo>
                    <a:pt x="48502" y="42009"/>
                  </a:lnTo>
                  <a:lnTo>
                    <a:pt x="57338" y="69131"/>
                  </a:lnTo>
                  <a:lnTo>
                    <a:pt x="58968" y="71794"/>
                  </a:lnTo>
                  <a:lnTo>
                    <a:pt x="62659" y="74753"/>
                  </a:lnTo>
                  <a:lnTo>
                    <a:pt x="68576" y="77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726">
              <a:extLst>
                <a:ext uri="{FF2B5EF4-FFF2-40B4-BE49-F238E27FC236}">
                  <a16:creationId xmlns:a16="http://schemas.microsoft.com/office/drawing/2014/main" xmlns="" id="{607E54CC-1240-4FF2-8BD0-4C1F00AC44C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786119" y="3111500"/>
              <a:ext cx="68332" cy="190501"/>
            </a:xfrm>
            <a:custGeom>
              <a:avLst/>
              <a:gdLst/>
              <a:ahLst/>
              <a:cxnLst/>
              <a:rect l="0" t="0" r="0" b="0"/>
              <a:pathLst>
                <a:path w="68332" h="190501">
                  <a:moveTo>
                    <a:pt x="11181" y="0"/>
                  </a:moveTo>
                  <a:lnTo>
                    <a:pt x="11181" y="0"/>
                  </a:lnTo>
                  <a:lnTo>
                    <a:pt x="15545" y="37576"/>
                  </a:lnTo>
                  <a:lnTo>
                    <a:pt x="17138" y="83701"/>
                  </a:lnTo>
                  <a:lnTo>
                    <a:pt x="17453" y="130207"/>
                  </a:lnTo>
                  <a:lnTo>
                    <a:pt x="12446" y="165472"/>
                  </a:lnTo>
                  <a:lnTo>
                    <a:pt x="8686" y="172320"/>
                  </a:lnTo>
                  <a:lnTo>
                    <a:pt x="6695" y="173441"/>
                  </a:lnTo>
                  <a:lnTo>
                    <a:pt x="4662" y="173483"/>
                  </a:lnTo>
                  <a:lnTo>
                    <a:pt x="2602" y="172805"/>
                  </a:lnTo>
                  <a:lnTo>
                    <a:pt x="313" y="164527"/>
                  </a:lnTo>
                  <a:lnTo>
                    <a:pt x="0" y="152145"/>
                  </a:lnTo>
                  <a:lnTo>
                    <a:pt x="2214" y="139587"/>
                  </a:lnTo>
                  <a:lnTo>
                    <a:pt x="10797" y="123988"/>
                  </a:lnTo>
                  <a:lnTo>
                    <a:pt x="18301" y="118606"/>
                  </a:lnTo>
                  <a:lnTo>
                    <a:pt x="22278" y="117170"/>
                  </a:lnTo>
                  <a:lnTo>
                    <a:pt x="26340" y="117625"/>
                  </a:lnTo>
                  <a:lnTo>
                    <a:pt x="34616" y="121892"/>
                  </a:lnTo>
                  <a:lnTo>
                    <a:pt x="41117" y="132256"/>
                  </a:lnTo>
                  <a:lnTo>
                    <a:pt x="63109" y="177736"/>
                  </a:lnTo>
                  <a:lnTo>
                    <a:pt x="6833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727">
              <a:extLst>
                <a:ext uri="{FF2B5EF4-FFF2-40B4-BE49-F238E27FC236}">
                  <a16:creationId xmlns:a16="http://schemas.microsoft.com/office/drawing/2014/main" xmlns="" id="{799D6207-C9E8-4CC1-8D07-E19BA352661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668285" y="3203091"/>
              <a:ext cx="97266" cy="143444"/>
            </a:xfrm>
            <a:custGeom>
              <a:avLst/>
              <a:gdLst/>
              <a:ahLst/>
              <a:cxnLst/>
              <a:rect l="0" t="0" r="0" b="0"/>
              <a:pathLst>
                <a:path w="97266" h="143444">
                  <a:moveTo>
                    <a:pt x="59165" y="3659"/>
                  </a:moveTo>
                  <a:lnTo>
                    <a:pt x="59165" y="3659"/>
                  </a:lnTo>
                  <a:lnTo>
                    <a:pt x="52423" y="3659"/>
                  </a:lnTo>
                  <a:lnTo>
                    <a:pt x="47231" y="1777"/>
                  </a:lnTo>
                  <a:lnTo>
                    <a:pt x="44859" y="288"/>
                  </a:lnTo>
                  <a:lnTo>
                    <a:pt x="41867" y="0"/>
                  </a:lnTo>
                  <a:lnTo>
                    <a:pt x="34779" y="1563"/>
                  </a:lnTo>
                  <a:lnTo>
                    <a:pt x="26925" y="10254"/>
                  </a:lnTo>
                  <a:lnTo>
                    <a:pt x="19436" y="24229"/>
                  </a:lnTo>
                  <a:lnTo>
                    <a:pt x="8879" y="63827"/>
                  </a:lnTo>
                  <a:lnTo>
                    <a:pt x="0" y="105463"/>
                  </a:lnTo>
                  <a:lnTo>
                    <a:pt x="1355" y="121577"/>
                  </a:lnTo>
                  <a:lnTo>
                    <a:pt x="3691" y="128838"/>
                  </a:lnTo>
                  <a:lnTo>
                    <a:pt x="11932" y="138786"/>
                  </a:lnTo>
                  <a:lnTo>
                    <a:pt x="17093" y="142427"/>
                  </a:lnTo>
                  <a:lnTo>
                    <a:pt x="24061" y="143443"/>
                  </a:lnTo>
                  <a:lnTo>
                    <a:pt x="41212" y="140810"/>
                  </a:lnTo>
                  <a:lnTo>
                    <a:pt x="97265" y="105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728">
              <a:extLst>
                <a:ext uri="{FF2B5EF4-FFF2-40B4-BE49-F238E27FC236}">
                  <a16:creationId xmlns:a16="http://schemas.microsoft.com/office/drawing/2014/main" xmlns="" id="{A53BE1C7-93DB-4AB3-87DE-79AB55528B9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695700" y="3540230"/>
              <a:ext cx="400051" cy="33527"/>
            </a:xfrm>
            <a:custGeom>
              <a:avLst/>
              <a:gdLst/>
              <a:ahLst/>
              <a:cxnLst/>
              <a:rect l="0" t="0" r="0" b="0"/>
              <a:pathLst>
                <a:path w="400051" h="33527">
                  <a:moveTo>
                    <a:pt x="0" y="28470"/>
                  </a:moveTo>
                  <a:lnTo>
                    <a:pt x="0" y="28470"/>
                  </a:lnTo>
                  <a:lnTo>
                    <a:pt x="3371" y="31841"/>
                  </a:lnTo>
                  <a:lnTo>
                    <a:pt x="8789" y="33496"/>
                  </a:lnTo>
                  <a:lnTo>
                    <a:pt x="19428" y="33526"/>
                  </a:lnTo>
                  <a:lnTo>
                    <a:pt x="56008" y="29576"/>
                  </a:lnTo>
                  <a:lnTo>
                    <a:pt x="93801" y="25904"/>
                  </a:lnTo>
                  <a:lnTo>
                    <a:pt x="117568" y="22526"/>
                  </a:lnTo>
                  <a:lnTo>
                    <a:pt x="143995" y="18157"/>
                  </a:lnTo>
                  <a:lnTo>
                    <a:pt x="172196" y="13128"/>
                  </a:lnTo>
                  <a:lnTo>
                    <a:pt x="200876" y="9775"/>
                  </a:lnTo>
                  <a:lnTo>
                    <a:pt x="229873" y="7540"/>
                  </a:lnTo>
                  <a:lnTo>
                    <a:pt x="259082" y="6050"/>
                  </a:lnTo>
                  <a:lnTo>
                    <a:pt x="286316" y="4351"/>
                  </a:lnTo>
                  <a:lnTo>
                    <a:pt x="312233" y="2513"/>
                  </a:lnTo>
                  <a:lnTo>
                    <a:pt x="355376" y="0"/>
                  </a:lnTo>
                  <a:lnTo>
                    <a:pt x="40005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729">
              <a:extLst>
                <a:ext uri="{FF2B5EF4-FFF2-40B4-BE49-F238E27FC236}">
                  <a16:creationId xmlns:a16="http://schemas.microsoft.com/office/drawing/2014/main" xmlns="" id="{A790F6EB-C37D-4EF9-B1A9-0B4FBD9DE4A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701327" y="3429000"/>
              <a:ext cx="419824" cy="36956"/>
            </a:xfrm>
            <a:custGeom>
              <a:avLst/>
              <a:gdLst/>
              <a:ahLst/>
              <a:cxnLst/>
              <a:rect l="0" t="0" r="0" b="0"/>
              <a:pathLst>
                <a:path w="419824" h="36956">
                  <a:moveTo>
                    <a:pt x="19773" y="25400"/>
                  </a:moveTo>
                  <a:lnTo>
                    <a:pt x="19773" y="25400"/>
                  </a:lnTo>
                  <a:lnTo>
                    <a:pt x="2813" y="32307"/>
                  </a:lnTo>
                  <a:lnTo>
                    <a:pt x="0" y="34238"/>
                  </a:lnTo>
                  <a:lnTo>
                    <a:pt x="241" y="35525"/>
                  </a:lnTo>
                  <a:lnTo>
                    <a:pt x="6153" y="36955"/>
                  </a:lnTo>
                  <a:lnTo>
                    <a:pt x="41608" y="34390"/>
                  </a:lnTo>
                  <a:lnTo>
                    <a:pt x="63257" y="32099"/>
                  </a:lnTo>
                  <a:lnTo>
                    <a:pt x="89685" y="29160"/>
                  </a:lnTo>
                  <a:lnTo>
                    <a:pt x="119298" y="25790"/>
                  </a:lnTo>
                  <a:lnTo>
                    <a:pt x="153151" y="22132"/>
                  </a:lnTo>
                  <a:lnTo>
                    <a:pt x="189830" y="18283"/>
                  </a:lnTo>
                  <a:lnTo>
                    <a:pt x="228394" y="14305"/>
                  </a:lnTo>
                  <a:lnTo>
                    <a:pt x="262571" y="10948"/>
                  </a:lnTo>
                  <a:lnTo>
                    <a:pt x="293821" y="8004"/>
                  </a:lnTo>
                  <a:lnTo>
                    <a:pt x="323122" y="5336"/>
                  </a:lnTo>
                  <a:lnTo>
                    <a:pt x="363204" y="2371"/>
                  </a:lnTo>
                  <a:lnTo>
                    <a:pt x="410067" y="312"/>
                  </a:lnTo>
                  <a:lnTo>
                    <a:pt x="4198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410">
            <a:extLst>
              <a:ext uri="{FF2B5EF4-FFF2-40B4-BE49-F238E27FC236}">
                <a16:creationId xmlns:a16="http://schemas.microsoft.com/office/drawing/2014/main" xmlns="" id="{DDC1025B-7045-4090-B276-93BF986E2B3A}"/>
              </a:ext>
            </a:extLst>
          </p:cNvPr>
          <p:cNvGrpSpPr/>
          <p:nvPr/>
        </p:nvGrpSpPr>
        <p:grpSpPr>
          <a:xfrm>
            <a:off x="4641850" y="3218202"/>
            <a:ext cx="762001" cy="411430"/>
            <a:chOff x="4641850" y="3218202"/>
            <a:chExt cx="762001" cy="411430"/>
          </a:xfrm>
        </p:grpSpPr>
        <p:sp>
          <p:nvSpPr>
            <p:cNvPr id="94" name="SMARTInkShape-2730">
              <a:extLst>
                <a:ext uri="{FF2B5EF4-FFF2-40B4-BE49-F238E27FC236}">
                  <a16:creationId xmlns:a16="http://schemas.microsoft.com/office/drawing/2014/main" xmlns="" id="{7029603B-A870-409A-80CF-A001D90578C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397500" y="3498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731">
              <a:extLst>
                <a:ext uri="{FF2B5EF4-FFF2-40B4-BE49-F238E27FC236}">
                  <a16:creationId xmlns:a16="http://schemas.microsoft.com/office/drawing/2014/main" xmlns="" id="{AF95F4D4-696C-4B6D-BFF5-A9A3E971A06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292241" y="3317391"/>
              <a:ext cx="65783" cy="206860"/>
            </a:xfrm>
            <a:custGeom>
              <a:avLst/>
              <a:gdLst/>
              <a:ahLst/>
              <a:cxnLst/>
              <a:rect l="0" t="0" r="0" b="0"/>
              <a:pathLst>
                <a:path w="65783" h="206860">
                  <a:moveTo>
                    <a:pt x="3659" y="3659"/>
                  </a:moveTo>
                  <a:lnTo>
                    <a:pt x="3659" y="3659"/>
                  </a:lnTo>
                  <a:lnTo>
                    <a:pt x="0" y="0"/>
                  </a:lnTo>
                  <a:lnTo>
                    <a:pt x="1563" y="1563"/>
                  </a:lnTo>
                  <a:lnTo>
                    <a:pt x="35337" y="48977"/>
                  </a:lnTo>
                  <a:lnTo>
                    <a:pt x="57181" y="88269"/>
                  </a:lnTo>
                  <a:lnTo>
                    <a:pt x="65782" y="121697"/>
                  </a:lnTo>
                  <a:lnTo>
                    <a:pt x="64430" y="155839"/>
                  </a:lnTo>
                  <a:lnTo>
                    <a:pt x="54459" y="206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732">
              <a:extLst>
                <a:ext uri="{FF2B5EF4-FFF2-40B4-BE49-F238E27FC236}">
                  <a16:creationId xmlns:a16="http://schemas.microsoft.com/office/drawing/2014/main" xmlns="" id="{94F29CD9-C4B2-412D-8144-F7F214A81A8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122875" y="3448050"/>
              <a:ext cx="71426" cy="16072"/>
            </a:xfrm>
            <a:custGeom>
              <a:avLst/>
              <a:gdLst/>
              <a:ahLst/>
              <a:cxnLst/>
              <a:rect l="0" t="0" r="0" b="0"/>
              <a:pathLst>
                <a:path w="71426" h="16072">
                  <a:moveTo>
                    <a:pt x="26975" y="12700"/>
                  </a:moveTo>
                  <a:lnTo>
                    <a:pt x="26975" y="12700"/>
                  </a:lnTo>
                  <a:lnTo>
                    <a:pt x="1734" y="12700"/>
                  </a:lnTo>
                  <a:lnTo>
                    <a:pt x="270" y="13405"/>
                  </a:lnTo>
                  <a:lnTo>
                    <a:pt x="0" y="14582"/>
                  </a:lnTo>
                  <a:lnTo>
                    <a:pt x="525" y="16071"/>
                  </a:lnTo>
                  <a:lnTo>
                    <a:pt x="18119" y="14796"/>
                  </a:lnTo>
                  <a:lnTo>
                    <a:pt x="714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733">
              <a:extLst>
                <a:ext uri="{FF2B5EF4-FFF2-40B4-BE49-F238E27FC236}">
                  <a16:creationId xmlns:a16="http://schemas.microsoft.com/office/drawing/2014/main" xmlns="" id="{DC300439-8D1B-4532-B8BB-10D689BCDEE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086812" y="3373567"/>
              <a:ext cx="107489" cy="186898"/>
            </a:xfrm>
            <a:custGeom>
              <a:avLst/>
              <a:gdLst/>
              <a:ahLst/>
              <a:cxnLst/>
              <a:rect l="0" t="0" r="0" b="0"/>
              <a:pathLst>
                <a:path w="107489" h="186898">
                  <a:moveTo>
                    <a:pt x="31288" y="55433"/>
                  </a:moveTo>
                  <a:lnTo>
                    <a:pt x="31288" y="55433"/>
                  </a:lnTo>
                  <a:lnTo>
                    <a:pt x="31288" y="62175"/>
                  </a:lnTo>
                  <a:lnTo>
                    <a:pt x="17473" y="100622"/>
                  </a:lnTo>
                  <a:lnTo>
                    <a:pt x="7439" y="138202"/>
                  </a:lnTo>
                  <a:lnTo>
                    <a:pt x="579" y="183481"/>
                  </a:lnTo>
                  <a:lnTo>
                    <a:pt x="0" y="186897"/>
                  </a:lnTo>
                  <a:lnTo>
                    <a:pt x="10270" y="143326"/>
                  </a:lnTo>
                  <a:lnTo>
                    <a:pt x="21241" y="111430"/>
                  </a:lnTo>
                  <a:lnTo>
                    <a:pt x="35524" y="71384"/>
                  </a:lnTo>
                  <a:lnTo>
                    <a:pt x="49398" y="37122"/>
                  </a:lnTo>
                  <a:lnTo>
                    <a:pt x="61915" y="12017"/>
                  </a:lnTo>
                  <a:lnTo>
                    <a:pt x="72182" y="859"/>
                  </a:lnTo>
                  <a:lnTo>
                    <a:pt x="76189" y="0"/>
                  </a:lnTo>
                  <a:lnTo>
                    <a:pt x="79567" y="1544"/>
                  </a:lnTo>
                  <a:lnTo>
                    <a:pt x="82524" y="4691"/>
                  </a:lnTo>
                  <a:lnTo>
                    <a:pt x="87975" y="44521"/>
                  </a:lnTo>
                  <a:lnTo>
                    <a:pt x="95115" y="92005"/>
                  </a:lnTo>
                  <a:lnTo>
                    <a:pt x="107488" y="144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734">
              <a:extLst>
                <a:ext uri="{FF2B5EF4-FFF2-40B4-BE49-F238E27FC236}">
                  <a16:creationId xmlns:a16="http://schemas.microsoft.com/office/drawing/2014/main" xmlns="" id="{DE7D7933-5B89-46FA-AA97-9727D6FFD4B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012864" y="3324029"/>
              <a:ext cx="60787" cy="231972"/>
            </a:xfrm>
            <a:custGeom>
              <a:avLst/>
              <a:gdLst/>
              <a:ahLst/>
              <a:cxnLst/>
              <a:rect l="0" t="0" r="0" b="0"/>
              <a:pathLst>
                <a:path w="60787" h="231972">
                  <a:moveTo>
                    <a:pt x="60786" y="3371"/>
                  </a:moveTo>
                  <a:lnTo>
                    <a:pt x="60786" y="3371"/>
                  </a:lnTo>
                  <a:lnTo>
                    <a:pt x="54044" y="0"/>
                  </a:lnTo>
                  <a:lnTo>
                    <a:pt x="46971" y="227"/>
                  </a:lnTo>
                  <a:lnTo>
                    <a:pt x="43109" y="1275"/>
                  </a:lnTo>
                  <a:lnTo>
                    <a:pt x="24191" y="22976"/>
                  </a:lnTo>
                  <a:lnTo>
                    <a:pt x="7453" y="66330"/>
                  </a:lnTo>
                  <a:lnTo>
                    <a:pt x="1804" y="101203"/>
                  </a:lnTo>
                  <a:lnTo>
                    <a:pt x="0" y="136457"/>
                  </a:lnTo>
                  <a:lnTo>
                    <a:pt x="4362" y="182660"/>
                  </a:lnTo>
                  <a:lnTo>
                    <a:pt x="22686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735">
              <a:extLst>
                <a:ext uri="{FF2B5EF4-FFF2-40B4-BE49-F238E27FC236}">
                  <a16:creationId xmlns:a16="http://schemas.microsoft.com/office/drawing/2014/main" xmlns="" id="{0267AF49-068E-41DF-8DBD-D984DE5D85E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790879" y="3429000"/>
              <a:ext cx="111322" cy="142455"/>
            </a:xfrm>
            <a:custGeom>
              <a:avLst/>
              <a:gdLst/>
              <a:ahLst/>
              <a:cxnLst/>
              <a:rect l="0" t="0" r="0" b="0"/>
              <a:pathLst>
                <a:path w="111322" h="142455">
                  <a:moveTo>
                    <a:pt x="3371" y="50800"/>
                  </a:moveTo>
                  <a:lnTo>
                    <a:pt x="3371" y="50800"/>
                  </a:lnTo>
                  <a:lnTo>
                    <a:pt x="0" y="44058"/>
                  </a:lnTo>
                  <a:lnTo>
                    <a:pt x="418" y="41366"/>
                  </a:lnTo>
                  <a:lnTo>
                    <a:pt x="2108" y="38866"/>
                  </a:lnTo>
                  <a:lnTo>
                    <a:pt x="4646" y="36494"/>
                  </a:lnTo>
                  <a:lnTo>
                    <a:pt x="28443" y="33155"/>
                  </a:lnTo>
                  <a:lnTo>
                    <a:pt x="37724" y="36920"/>
                  </a:lnTo>
                  <a:lnTo>
                    <a:pt x="55563" y="52392"/>
                  </a:lnTo>
                  <a:lnTo>
                    <a:pt x="74731" y="81532"/>
                  </a:lnTo>
                  <a:lnTo>
                    <a:pt x="79066" y="102088"/>
                  </a:lnTo>
                  <a:lnTo>
                    <a:pt x="79234" y="112509"/>
                  </a:lnTo>
                  <a:lnTo>
                    <a:pt x="73777" y="127850"/>
                  </a:lnTo>
                  <a:lnTo>
                    <a:pt x="69358" y="133917"/>
                  </a:lnTo>
                  <a:lnTo>
                    <a:pt x="58804" y="140657"/>
                  </a:lnTo>
                  <a:lnTo>
                    <a:pt x="53026" y="142454"/>
                  </a:lnTo>
                  <a:lnTo>
                    <a:pt x="48469" y="140831"/>
                  </a:lnTo>
                  <a:lnTo>
                    <a:pt x="44725" y="136926"/>
                  </a:lnTo>
                  <a:lnTo>
                    <a:pt x="41524" y="131501"/>
                  </a:lnTo>
                  <a:lnTo>
                    <a:pt x="40389" y="100268"/>
                  </a:lnTo>
                  <a:lnTo>
                    <a:pt x="54634" y="59734"/>
                  </a:lnTo>
                  <a:lnTo>
                    <a:pt x="95002" y="15458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736">
              <a:extLst>
                <a:ext uri="{FF2B5EF4-FFF2-40B4-BE49-F238E27FC236}">
                  <a16:creationId xmlns:a16="http://schemas.microsoft.com/office/drawing/2014/main" xmlns="" id="{C8D5EC68-C554-4188-9217-35A921E7E3B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641850" y="3218202"/>
              <a:ext cx="133650" cy="411430"/>
            </a:xfrm>
            <a:custGeom>
              <a:avLst/>
              <a:gdLst/>
              <a:ahLst/>
              <a:cxnLst/>
              <a:rect l="0" t="0" r="0" b="0"/>
              <a:pathLst>
                <a:path w="133650" h="411430">
                  <a:moveTo>
                    <a:pt x="25400" y="115548"/>
                  </a:moveTo>
                  <a:lnTo>
                    <a:pt x="25400" y="115548"/>
                  </a:lnTo>
                  <a:lnTo>
                    <a:pt x="28771" y="150080"/>
                  </a:lnTo>
                  <a:lnTo>
                    <a:pt x="32308" y="183342"/>
                  </a:lnTo>
                  <a:lnTo>
                    <a:pt x="36231" y="224701"/>
                  </a:lnTo>
                  <a:lnTo>
                    <a:pt x="40327" y="271305"/>
                  </a:lnTo>
                  <a:lnTo>
                    <a:pt x="42618" y="316477"/>
                  </a:lnTo>
                  <a:lnTo>
                    <a:pt x="44341" y="357250"/>
                  </a:lnTo>
                  <a:lnTo>
                    <a:pt x="48573" y="399771"/>
                  </a:lnTo>
                  <a:lnTo>
                    <a:pt x="49810" y="411202"/>
                  </a:lnTo>
                  <a:lnTo>
                    <a:pt x="48729" y="411429"/>
                  </a:lnTo>
                  <a:lnTo>
                    <a:pt x="43765" y="404154"/>
                  </a:lnTo>
                  <a:lnTo>
                    <a:pt x="39778" y="363966"/>
                  </a:lnTo>
                  <a:lnTo>
                    <a:pt x="35083" y="317678"/>
                  </a:lnTo>
                  <a:lnTo>
                    <a:pt x="31855" y="290518"/>
                  </a:lnTo>
                  <a:lnTo>
                    <a:pt x="29703" y="259006"/>
                  </a:lnTo>
                  <a:lnTo>
                    <a:pt x="28269" y="224592"/>
                  </a:lnTo>
                  <a:lnTo>
                    <a:pt x="27313" y="188244"/>
                  </a:lnTo>
                  <a:lnTo>
                    <a:pt x="27380" y="154134"/>
                  </a:lnTo>
                  <a:lnTo>
                    <a:pt x="28131" y="121516"/>
                  </a:lnTo>
                  <a:lnTo>
                    <a:pt x="29338" y="89894"/>
                  </a:lnTo>
                  <a:lnTo>
                    <a:pt x="38204" y="45350"/>
                  </a:lnTo>
                  <a:lnTo>
                    <a:pt x="50846" y="16615"/>
                  </a:lnTo>
                  <a:lnTo>
                    <a:pt x="63520" y="1492"/>
                  </a:lnTo>
                  <a:lnTo>
                    <a:pt x="71275" y="0"/>
                  </a:lnTo>
                  <a:lnTo>
                    <a:pt x="89298" y="5867"/>
                  </a:lnTo>
                  <a:lnTo>
                    <a:pt x="119278" y="35151"/>
                  </a:lnTo>
                  <a:lnTo>
                    <a:pt x="130624" y="64999"/>
                  </a:lnTo>
                  <a:lnTo>
                    <a:pt x="133649" y="81849"/>
                  </a:lnTo>
                  <a:lnTo>
                    <a:pt x="129484" y="111859"/>
                  </a:lnTo>
                  <a:lnTo>
                    <a:pt x="124423" y="125789"/>
                  </a:lnTo>
                  <a:lnTo>
                    <a:pt x="103747" y="150673"/>
                  </a:lnTo>
                  <a:lnTo>
                    <a:pt x="76449" y="170670"/>
                  </a:lnTo>
                  <a:lnTo>
                    <a:pt x="47853" y="181910"/>
                  </a:lnTo>
                  <a:lnTo>
                    <a:pt x="26207" y="183612"/>
                  </a:lnTo>
                  <a:lnTo>
                    <a:pt x="0" y="179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411">
            <a:extLst>
              <a:ext uri="{FF2B5EF4-FFF2-40B4-BE49-F238E27FC236}">
                <a16:creationId xmlns:a16="http://schemas.microsoft.com/office/drawing/2014/main" xmlns="" id="{BCF44EA0-F584-4DCE-A141-DE363C0A4C85}"/>
              </a:ext>
            </a:extLst>
          </p:cNvPr>
          <p:cNvGrpSpPr/>
          <p:nvPr/>
        </p:nvGrpSpPr>
        <p:grpSpPr>
          <a:xfrm>
            <a:off x="5772150" y="3232889"/>
            <a:ext cx="450851" cy="316762"/>
            <a:chOff x="5772150" y="3232889"/>
            <a:chExt cx="450851" cy="316762"/>
          </a:xfrm>
        </p:grpSpPr>
        <p:sp>
          <p:nvSpPr>
            <p:cNvPr id="102" name="SMARTInkShape-2737">
              <a:extLst>
                <a:ext uri="{FF2B5EF4-FFF2-40B4-BE49-F238E27FC236}">
                  <a16:creationId xmlns:a16="http://schemas.microsoft.com/office/drawing/2014/main" xmlns="" id="{9B043830-C751-4E8B-930D-B3FF9028E7D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122119" y="3237777"/>
              <a:ext cx="100882" cy="311874"/>
            </a:xfrm>
            <a:custGeom>
              <a:avLst/>
              <a:gdLst/>
              <a:ahLst/>
              <a:cxnLst/>
              <a:rect l="0" t="0" r="0" b="0"/>
              <a:pathLst>
                <a:path w="100882" h="311874">
                  <a:moveTo>
                    <a:pt x="94531" y="19773"/>
                  </a:moveTo>
                  <a:lnTo>
                    <a:pt x="94531" y="19773"/>
                  </a:lnTo>
                  <a:lnTo>
                    <a:pt x="97902" y="9660"/>
                  </a:lnTo>
                  <a:lnTo>
                    <a:pt x="97484" y="5976"/>
                  </a:lnTo>
                  <a:lnTo>
                    <a:pt x="95794" y="2814"/>
                  </a:lnTo>
                  <a:lnTo>
                    <a:pt x="93256" y="0"/>
                  </a:lnTo>
                  <a:lnTo>
                    <a:pt x="87331" y="947"/>
                  </a:lnTo>
                  <a:lnTo>
                    <a:pt x="69459" y="9525"/>
                  </a:lnTo>
                  <a:lnTo>
                    <a:pt x="38968" y="40333"/>
                  </a:lnTo>
                  <a:lnTo>
                    <a:pt x="21859" y="74301"/>
                  </a:lnTo>
                  <a:lnTo>
                    <a:pt x="8610" y="115269"/>
                  </a:lnTo>
                  <a:lnTo>
                    <a:pt x="370" y="159347"/>
                  </a:lnTo>
                  <a:lnTo>
                    <a:pt x="0" y="202926"/>
                  </a:lnTo>
                  <a:lnTo>
                    <a:pt x="5951" y="242991"/>
                  </a:lnTo>
                  <a:lnTo>
                    <a:pt x="18003" y="274909"/>
                  </a:lnTo>
                  <a:lnTo>
                    <a:pt x="36530" y="295679"/>
                  </a:lnTo>
                  <a:lnTo>
                    <a:pt x="47397" y="303194"/>
                  </a:lnTo>
                  <a:lnTo>
                    <a:pt x="68879" y="309662"/>
                  </a:lnTo>
                  <a:lnTo>
                    <a:pt x="100881" y="311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738">
              <a:extLst>
                <a:ext uri="{FF2B5EF4-FFF2-40B4-BE49-F238E27FC236}">
                  <a16:creationId xmlns:a16="http://schemas.microsoft.com/office/drawing/2014/main" xmlns="" id="{0429719E-37CB-4BE6-9C45-4606450A504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899149" y="3346450"/>
              <a:ext cx="127002" cy="160495"/>
            </a:xfrm>
            <a:custGeom>
              <a:avLst/>
              <a:gdLst/>
              <a:ahLst/>
              <a:cxnLst/>
              <a:rect l="0" t="0" r="0" b="0"/>
              <a:pathLst>
                <a:path w="127002" h="160495">
                  <a:moveTo>
                    <a:pt x="1" y="44450"/>
                  </a:moveTo>
                  <a:lnTo>
                    <a:pt x="1" y="44450"/>
                  </a:lnTo>
                  <a:lnTo>
                    <a:pt x="0" y="41079"/>
                  </a:lnTo>
                  <a:lnTo>
                    <a:pt x="16855" y="55838"/>
                  </a:lnTo>
                  <a:lnTo>
                    <a:pt x="37451" y="89295"/>
                  </a:lnTo>
                  <a:lnTo>
                    <a:pt x="50217" y="123746"/>
                  </a:lnTo>
                  <a:lnTo>
                    <a:pt x="52188" y="141782"/>
                  </a:lnTo>
                  <a:lnTo>
                    <a:pt x="51726" y="149554"/>
                  </a:lnTo>
                  <a:lnTo>
                    <a:pt x="50006" y="154736"/>
                  </a:lnTo>
                  <a:lnTo>
                    <a:pt x="47448" y="158191"/>
                  </a:lnTo>
                  <a:lnTo>
                    <a:pt x="44332" y="160494"/>
                  </a:lnTo>
                  <a:lnTo>
                    <a:pt x="40844" y="159913"/>
                  </a:lnTo>
                  <a:lnTo>
                    <a:pt x="33206" y="153622"/>
                  </a:lnTo>
                  <a:lnTo>
                    <a:pt x="28869" y="138127"/>
                  </a:lnTo>
                  <a:lnTo>
                    <a:pt x="27712" y="128068"/>
                  </a:lnTo>
                  <a:lnTo>
                    <a:pt x="36199" y="90313"/>
                  </a:lnTo>
                  <a:lnTo>
                    <a:pt x="62232" y="47847"/>
                  </a:lnTo>
                  <a:lnTo>
                    <a:pt x="109085" y="11647"/>
                  </a:lnTo>
                  <a:lnTo>
                    <a:pt x="127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739">
              <a:extLst>
                <a:ext uri="{FF2B5EF4-FFF2-40B4-BE49-F238E27FC236}">
                  <a16:creationId xmlns:a16="http://schemas.microsoft.com/office/drawing/2014/main" xmlns="" id="{951D5280-C0BE-4DCE-97E0-1C5F76C1BAD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772150" y="3232889"/>
              <a:ext cx="114117" cy="288090"/>
            </a:xfrm>
            <a:custGeom>
              <a:avLst/>
              <a:gdLst/>
              <a:ahLst/>
              <a:cxnLst/>
              <a:rect l="0" t="0" r="0" b="0"/>
              <a:pathLst>
                <a:path w="114117" h="288090">
                  <a:moveTo>
                    <a:pt x="31750" y="119911"/>
                  </a:moveTo>
                  <a:lnTo>
                    <a:pt x="31750" y="119911"/>
                  </a:lnTo>
                  <a:lnTo>
                    <a:pt x="33632" y="132463"/>
                  </a:lnTo>
                  <a:lnTo>
                    <a:pt x="37217" y="174836"/>
                  </a:lnTo>
                  <a:lnTo>
                    <a:pt x="37838" y="221244"/>
                  </a:lnTo>
                  <a:lnTo>
                    <a:pt x="38023" y="260629"/>
                  </a:lnTo>
                  <a:lnTo>
                    <a:pt x="38077" y="284528"/>
                  </a:lnTo>
                  <a:lnTo>
                    <a:pt x="37379" y="287512"/>
                  </a:lnTo>
                  <a:lnTo>
                    <a:pt x="36209" y="288089"/>
                  </a:lnTo>
                  <a:lnTo>
                    <a:pt x="34722" y="287063"/>
                  </a:lnTo>
                  <a:lnTo>
                    <a:pt x="22199" y="252882"/>
                  </a:lnTo>
                  <a:lnTo>
                    <a:pt x="14334" y="222048"/>
                  </a:lnTo>
                  <a:lnTo>
                    <a:pt x="11780" y="175889"/>
                  </a:lnTo>
                  <a:lnTo>
                    <a:pt x="12087" y="148763"/>
                  </a:lnTo>
                  <a:lnTo>
                    <a:pt x="15114" y="121507"/>
                  </a:lnTo>
                  <a:lnTo>
                    <a:pt x="19953" y="94164"/>
                  </a:lnTo>
                  <a:lnTo>
                    <a:pt x="26002" y="66763"/>
                  </a:lnTo>
                  <a:lnTo>
                    <a:pt x="40249" y="30673"/>
                  </a:lnTo>
                  <a:lnTo>
                    <a:pt x="55283" y="9694"/>
                  </a:lnTo>
                  <a:lnTo>
                    <a:pt x="69021" y="370"/>
                  </a:lnTo>
                  <a:lnTo>
                    <a:pt x="76352" y="0"/>
                  </a:lnTo>
                  <a:lnTo>
                    <a:pt x="92025" y="5234"/>
                  </a:lnTo>
                  <a:lnTo>
                    <a:pt x="104636" y="16497"/>
                  </a:lnTo>
                  <a:lnTo>
                    <a:pt x="109974" y="23452"/>
                  </a:lnTo>
                  <a:lnTo>
                    <a:pt x="114023" y="42468"/>
                  </a:lnTo>
                  <a:lnTo>
                    <a:pt x="114116" y="53465"/>
                  </a:lnTo>
                  <a:lnTo>
                    <a:pt x="104810" y="76974"/>
                  </a:lnTo>
                  <a:lnTo>
                    <a:pt x="87504" y="100122"/>
                  </a:lnTo>
                  <a:lnTo>
                    <a:pt x="51406" y="126904"/>
                  </a:lnTo>
                  <a:lnTo>
                    <a:pt x="0" y="145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SMARTInkShape-2740">
            <a:extLst>
              <a:ext uri="{FF2B5EF4-FFF2-40B4-BE49-F238E27FC236}">
                <a16:creationId xmlns:a16="http://schemas.microsoft.com/office/drawing/2014/main" xmlns="" id="{A4600EBA-A00B-42DC-862B-7794B80E0A2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292850" y="3258415"/>
            <a:ext cx="129665" cy="240436"/>
          </a:xfrm>
          <a:custGeom>
            <a:avLst/>
            <a:gdLst/>
            <a:ahLst/>
            <a:cxnLst/>
            <a:rect l="0" t="0" r="0" b="0"/>
            <a:pathLst>
              <a:path w="129665" h="240436">
                <a:moveTo>
                  <a:pt x="19050" y="56285"/>
                </a:moveTo>
                <a:lnTo>
                  <a:pt x="19050" y="56285"/>
                </a:lnTo>
                <a:lnTo>
                  <a:pt x="19755" y="62766"/>
                </a:lnTo>
                <a:lnTo>
                  <a:pt x="27889" y="99001"/>
                </a:lnTo>
                <a:lnTo>
                  <a:pt x="27234" y="137224"/>
                </a:lnTo>
                <a:lnTo>
                  <a:pt x="25944" y="176458"/>
                </a:lnTo>
                <a:lnTo>
                  <a:pt x="18564" y="222794"/>
                </a:lnTo>
                <a:lnTo>
                  <a:pt x="14437" y="233327"/>
                </a:lnTo>
                <a:lnTo>
                  <a:pt x="13858" y="233579"/>
                </a:lnTo>
                <a:lnTo>
                  <a:pt x="8565" y="205815"/>
                </a:lnTo>
                <a:lnTo>
                  <a:pt x="7334" y="176365"/>
                </a:lnTo>
                <a:lnTo>
                  <a:pt x="4906" y="134584"/>
                </a:lnTo>
                <a:lnTo>
                  <a:pt x="3591" y="89673"/>
                </a:lnTo>
                <a:lnTo>
                  <a:pt x="7711" y="53250"/>
                </a:lnTo>
                <a:lnTo>
                  <a:pt x="16127" y="28125"/>
                </a:lnTo>
                <a:lnTo>
                  <a:pt x="30884" y="5843"/>
                </a:lnTo>
                <a:lnTo>
                  <a:pt x="35406" y="1491"/>
                </a:lnTo>
                <a:lnTo>
                  <a:pt x="41242" y="0"/>
                </a:lnTo>
                <a:lnTo>
                  <a:pt x="55254" y="2106"/>
                </a:lnTo>
                <a:lnTo>
                  <a:pt x="79009" y="17968"/>
                </a:lnTo>
                <a:lnTo>
                  <a:pt x="89913" y="34551"/>
                </a:lnTo>
                <a:lnTo>
                  <a:pt x="95700" y="52976"/>
                </a:lnTo>
                <a:lnTo>
                  <a:pt x="95921" y="70572"/>
                </a:lnTo>
                <a:lnTo>
                  <a:pt x="91785" y="84036"/>
                </a:lnTo>
                <a:lnTo>
                  <a:pt x="77632" y="104179"/>
                </a:lnTo>
                <a:lnTo>
                  <a:pt x="75038" y="106559"/>
                </a:lnTo>
                <a:lnTo>
                  <a:pt x="73309" y="107439"/>
                </a:lnTo>
                <a:lnTo>
                  <a:pt x="70534" y="107155"/>
                </a:lnTo>
                <a:lnTo>
                  <a:pt x="73423" y="107106"/>
                </a:lnTo>
                <a:lnTo>
                  <a:pt x="90860" y="112864"/>
                </a:lnTo>
                <a:lnTo>
                  <a:pt x="108531" y="124398"/>
                </a:lnTo>
                <a:lnTo>
                  <a:pt x="120908" y="137593"/>
                </a:lnTo>
                <a:lnTo>
                  <a:pt x="127820" y="152864"/>
                </a:lnTo>
                <a:lnTo>
                  <a:pt x="129664" y="160888"/>
                </a:lnTo>
                <a:lnTo>
                  <a:pt x="126068" y="179210"/>
                </a:lnTo>
                <a:lnTo>
                  <a:pt x="122145" y="189035"/>
                </a:lnTo>
                <a:lnTo>
                  <a:pt x="106497" y="205596"/>
                </a:lnTo>
                <a:lnTo>
                  <a:pt x="61959" y="230103"/>
                </a:lnTo>
                <a:lnTo>
                  <a:pt x="16630" y="238394"/>
                </a:lnTo>
                <a:lnTo>
                  <a:pt x="0" y="2404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SMARTInkShape-Group413">
            <a:extLst>
              <a:ext uri="{FF2B5EF4-FFF2-40B4-BE49-F238E27FC236}">
                <a16:creationId xmlns:a16="http://schemas.microsoft.com/office/drawing/2014/main" xmlns="" id="{1D6B0AD2-3764-460C-86D4-BACA4933B7EC}"/>
              </a:ext>
            </a:extLst>
          </p:cNvPr>
          <p:cNvGrpSpPr/>
          <p:nvPr/>
        </p:nvGrpSpPr>
        <p:grpSpPr>
          <a:xfrm>
            <a:off x="6575873" y="3131433"/>
            <a:ext cx="437468" cy="466448"/>
            <a:chOff x="6575873" y="3131433"/>
            <a:chExt cx="437468" cy="466448"/>
          </a:xfrm>
        </p:grpSpPr>
        <p:sp>
          <p:nvSpPr>
            <p:cNvPr id="107" name="SMARTInkShape-2741">
              <a:extLst>
                <a:ext uri="{FF2B5EF4-FFF2-40B4-BE49-F238E27FC236}">
                  <a16:creationId xmlns:a16="http://schemas.microsoft.com/office/drawing/2014/main" xmlns="" id="{8FE83556-E984-4023-BCB2-EE1CAEEB533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927850" y="3187700"/>
              <a:ext cx="85491" cy="298451"/>
            </a:xfrm>
            <a:custGeom>
              <a:avLst/>
              <a:gdLst/>
              <a:ahLst/>
              <a:cxnLst/>
              <a:rect l="0" t="0" r="0" b="0"/>
              <a:pathLst>
                <a:path w="85491" h="298451">
                  <a:moveTo>
                    <a:pt x="57150" y="0"/>
                  </a:moveTo>
                  <a:lnTo>
                    <a:pt x="57150" y="0"/>
                  </a:lnTo>
                  <a:lnTo>
                    <a:pt x="52786" y="10139"/>
                  </a:lnTo>
                  <a:lnTo>
                    <a:pt x="51682" y="17677"/>
                  </a:lnTo>
                  <a:lnTo>
                    <a:pt x="56836" y="27612"/>
                  </a:lnTo>
                  <a:lnTo>
                    <a:pt x="77392" y="57979"/>
                  </a:lnTo>
                  <a:lnTo>
                    <a:pt x="85490" y="97769"/>
                  </a:lnTo>
                  <a:lnTo>
                    <a:pt x="81148" y="145307"/>
                  </a:lnTo>
                  <a:lnTo>
                    <a:pt x="72754" y="178410"/>
                  </a:lnTo>
                  <a:lnTo>
                    <a:pt x="56128" y="225018"/>
                  </a:lnTo>
                  <a:lnTo>
                    <a:pt x="31548" y="271950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742">
              <a:extLst>
                <a:ext uri="{FF2B5EF4-FFF2-40B4-BE49-F238E27FC236}">
                  <a16:creationId xmlns:a16="http://schemas.microsoft.com/office/drawing/2014/main" xmlns="" id="{DC0BF3E4-15DD-495B-AF95-6C79E4796E0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770865" y="3365500"/>
              <a:ext cx="93486" cy="25139"/>
            </a:xfrm>
            <a:custGeom>
              <a:avLst/>
              <a:gdLst/>
              <a:ahLst/>
              <a:cxnLst/>
              <a:rect l="0" t="0" r="0" b="0"/>
              <a:pathLst>
                <a:path w="93486" h="25139">
                  <a:moveTo>
                    <a:pt x="10935" y="19050"/>
                  </a:moveTo>
                  <a:lnTo>
                    <a:pt x="10935" y="19050"/>
                  </a:lnTo>
                  <a:lnTo>
                    <a:pt x="0" y="24517"/>
                  </a:lnTo>
                  <a:lnTo>
                    <a:pt x="8870" y="25138"/>
                  </a:lnTo>
                  <a:lnTo>
                    <a:pt x="54477" y="11550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743">
              <a:extLst>
                <a:ext uri="{FF2B5EF4-FFF2-40B4-BE49-F238E27FC236}">
                  <a16:creationId xmlns:a16="http://schemas.microsoft.com/office/drawing/2014/main" xmlns="" id="{BE632BEA-D0D9-4132-9FDB-6CA1398B300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732772" y="3255770"/>
              <a:ext cx="106179" cy="214560"/>
            </a:xfrm>
            <a:custGeom>
              <a:avLst/>
              <a:gdLst/>
              <a:ahLst/>
              <a:cxnLst/>
              <a:rect l="0" t="0" r="0" b="0"/>
              <a:pathLst>
                <a:path w="106179" h="214560">
                  <a:moveTo>
                    <a:pt x="29978" y="71630"/>
                  </a:moveTo>
                  <a:lnTo>
                    <a:pt x="29978" y="71630"/>
                  </a:lnTo>
                  <a:lnTo>
                    <a:pt x="35445" y="60695"/>
                  </a:lnTo>
                  <a:lnTo>
                    <a:pt x="36445" y="60812"/>
                  </a:lnTo>
                  <a:lnTo>
                    <a:pt x="39437" y="62824"/>
                  </a:lnTo>
                  <a:lnTo>
                    <a:pt x="39356" y="71714"/>
                  </a:lnTo>
                  <a:lnTo>
                    <a:pt x="33555" y="110530"/>
                  </a:lnTo>
                  <a:lnTo>
                    <a:pt x="27667" y="151438"/>
                  </a:lnTo>
                  <a:lnTo>
                    <a:pt x="10628" y="197252"/>
                  </a:lnTo>
                  <a:lnTo>
                    <a:pt x="2216" y="214058"/>
                  </a:lnTo>
                  <a:lnTo>
                    <a:pt x="887" y="214559"/>
                  </a:lnTo>
                  <a:lnTo>
                    <a:pt x="0" y="213483"/>
                  </a:lnTo>
                  <a:lnTo>
                    <a:pt x="5059" y="177810"/>
                  </a:lnTo>
                  <a:lnTo>
                    <a:pt x="13963" y="141634"/>
                  </a:lnTo>
                  <a:lnTo>
                    <a:pt x="24977" y="99686"/>
                  </a:lnTo>
                  <a:lnTo>
                    <a:pt x="37633" y="58699"/>
                  </a:lnTo>
                  <a:lnTo>
                    <a:pt x="58509" y="15352"/>
                  </a:lnTo>
                  <a:lnTo>
                    <a:pt x="66883" y="1227"/>
                  </a:lnTo>
                  <a:lnTo>
                    <a:pt x="70103" y="0"/>
                  </a:lnTo>
                  <a:lnTo>
                    <a:pt x="72955" y="2004"/>
                  </a:lnTo>
                  <a:lnTo>
                    <a:pt x="75564" y="6163"/>
                  </a:lnTo>
                  <a:lnTo>
                    <a:pt x="82603" y="38984"/>
                  </a:lnTo>
                  <a:lnTo>
                    <a:pt x="86999" y="70526"/>
                  </a:lnTo>
                  <a:lnTo>
                    <a:pt x="91304" y="103595"/>
                  </a:lnTo>
                  <a:lnTo>
                    <a:pt x="97695" y="144601"/>
                  </a:lnTo>
                  <a:lnTo>
                    <a:pt x="106178" y="192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744">
              <a:extLst>
                <a:ext uri="{FF2B5EF4-FFF2-40B4-BE49-F238E27FC236}">
                  <a16:creationId xmlns:a16="http://schemas.microsoft.com/office/drawing/2014/main" xmlns="" id="{4D921C87-8FDC-485D-920E-EBD9311297D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575873" y="3131433"/>
              <a:ext cx="21439" cy="466448"/>
            </a:xfrm>
            <a:custGeom>
              <a:avLst/>
              <a:gdLst/>
              <a:ahLst/>
              <a:cxnLst/>
              <a:rect l="0" t="0" r="0" b="0"/>
              <a:pathLst>
                <a:path w="21439" h="466448">
                  <a:moveTo>
                    <a:pt x="9077" y="5467"/>
                  </a:moveTo>
                  <a:lnTo>
                    <a:pt x="9077" y="5467"/>
                  </a:lnTo>
                  <a:lnTo>
                    <a:pt x="9076" y="0"/>
                  </a:lnTo>
                  <a:lnTo>
                    <a:pt x="14146" y="20144"/>
                  </a:lnTo>
                  <a:lnTo>
                    <a:pt x="17915" y="52677"/>
                  </a:lnTo>
                  <a:lnTo>
                    <a:pt x="20061" y="98651"/>
                  </a:lnTo>
                  <a:lnTo>
                    <a:pt x="20633" y="124740"/>
                  </a:lnTo>
                  <a:lnTo>
                    <a:pt x="21014" y="154127"/>
                  </a:lnTo>
                  <a:lnTo>
                    <a:pt x="21269" y="185712"/>
                  </a:lnTo>
                  <a:lnTo>
                    <a:pt x="21438" y="218764"/>
                  </a:lnTo>
                  <a:lnTo>
                    <a:pt x="20140" y="250676"/>
                  </a:lnTo>
                  <a:lnTo>
                    <a:pt x="17863" y="281828"/>
                  </a:lnTo>
                  <a:lnTo>
                    <a:pt x="14935" y="312474"/>
                  </a:lnTo>
                  <a:lnTo>
                    <a:pt x="12276" y="339961"/>
                  </a:lnTo>
                  <a:lnTo>
                    <a:pt x="9799" y="365341"/>
                  </a:lnTo>
                  <a:lnTo>
                    <a:pt x="5164" y="408828"/>
                  </a:lnTo>
                  <a:lnTo>
                    <a:pt x="0" y="450320"/>
                  </a:lnTo>
                  <a:lnTo>
                    <a:pt x="1605" y="466221"/>
                  </a:lnTo>
                  <a:lnTo>
                    <a:pt x="1979" y="466447"/>
                  </a:lnTo>
                  <a:lnTo>
                    <a:pt x="2727" y="462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414">
            <a:extLst>
              <a:ext uri="{FF2B5EF4-FFF2-40B4-BE49-F238E27FC236}">
                <a16:creationId xmlns:a16="http://schemas.microsoft.com/office/drawing/2014/main" xmlns="" id="{49AD0E98-82E0-4905-A297-AC4846C3B00A}"/>
              </a:ext>
            </a:extLst>
          </p:cNvPr>
          <p:cNvGrpSpPr/>
          <p:nvPr/>
        </p:nvGrpSpPr>
        <p:grpSpPr>
          <a:xfrm>
            <a:off x="2062048" y="4133850"/>
            <a:ext cx="1601586" cy="570510"/>
            <a:chOff x="2062048" y="4133850"/>
            <a:chExt cx="1601586" cy="570510"/>
          </a:xfrm>
        </p:grpSpPr>
        <p:sp>
          <p:nvSpPr>
            <p:cNvPr id="112" name="SMARTInkShape-2745">
              <a:extLst>
                <a:ext uri="{FF2B5EF4-FFF2-40B4-BE49-F238E27FC236}">
                  <a16:creationId xmlns:a16="http://schemas.microsoft.com/office/drawing/2014/main" xmlns="" id="{D20718B7-B69E-4908-A8AF-E6514BA5CD3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587750" y="4241800"/>
              <a:ext cx="75884" cy="304801"/>
            </a:xfrm>
            <a:custGeom>
              <a:avLst/>
              <a:gdLst/>
              <a:ahLst/>
              <a:cxnLst/>
              <a:rect l="0" t="0" r="0" b="0"/>
              <a:pathLst>
                <a:path w="75884" h="304801">
                  <a:moveTo>
                    <a:pt x="0" y="0"/>
                  </a:moveTo>
                  <a:lnTo>
                    <a:pt x="0" y="0"/>
                  </a:lnTo>
                  <a:lnTo>
                    <a:pt x="29886" y="24419"/>
                  </a:lnTo>
                  <a:lnTo>
                    <a:pt x="53618" y="54272"/>
                  </a:lnTo>
                  <a:lnTo>
                    <a:pt x="71782" y="96670"/>
                  </a:lnTo>
                  <a:lnTo>
                    <a:pt x="75883" y="130453"/>
                  </a:lnTo>
                  <a:lnTo>
                    <a:pt x="74648" y="166635"/>
                  </a:lnTo>
                  <a:lnTo>
                    <a:pt x="69395" y="203882"/>
                  </a:lnTo>
                  <a:lnTo>
                    <a:pt x="55134" y="250439"/>
                  </a:lnTo>
                  <a:lnTo>
                    <a:pt x="37502" y="284303"/>
                  </a:lnTo>
                  <a:lnTo>
                    <a:pt x="25134" y="295690"/>
                  </a:lnTo>
                  <a:lnTo>
                    <a:pt x="635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746">
              <a:extLst>
                <a:ext uri="{FF2B5EF4-FFF2-40B4-BE49-F238E27FC236}">
                  <a16:creationId xmlns:a16="http://schemas.microsoft.com/office/drawing/2014/main" xmlns="" id="{6BCB7FDC-99FC-4521-8192-078FE4F3A14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421728" y="4351233"/>
              <a:ext cx="127923" cy="159024"/>
            </a:xfrm>
            <a:custGeom>
              <a:avLst/>
              <a:gdLst/>
              <a:ahLst/>
              <a:cxnLst/>
              <a:rect l="0" t="0" r="0" b="0"/>
              <a:pathLst>
                <a:path w="127923" h="159024">
                  <a:moveTo>
                    <a:pt x="89822" y="23917"/>
                  </a:moveTo>
                  <a:lnTo>
                    <a:pt x="89822" y="23917"/>
                  </a:lnTo>
                  <a:lnTo>
                    <a:pt x="86451" y="20546"/>
                  </a:lnTo>
                  <a:lnTo>
                    <a:pt x="84796" y="15128"/>
                  </a:lnTo>
                  <a:lnTo>
                    <a:pt x="84355" y="11708"/>
                  </a:lnTo>
                  <a:lnTo>
                    <a:pt x="82649" y="8722"/>
                  </a:lnTo>
                  <a:lnTo>
                    <a:pt x="76992" y="3523"/>
                  </a:lnTo>
                  <a:lnTo>
                    <a:pt x="71655" y="742"/>
                  </a:lnTo>
                  <a:lnTo>
                    <a:pt x="69244" y="0"/>
                  </a:lnTo>
                  <a:lnTo>
                    <a:pt x="55738" y="2327"/>
                  </a:lnTo>
                  <a:lnTo>
                    <a:pt x="34959" y="20969"/>
                  </a:lnTo>
                  <a:lnTo>
                    <a:pt x="14300" y="52206"/>
                  </a:lnTo>
                  <a:lnTo>
                    <a:pt x="1515" y="88273"/>
                  </a:lnTo>
                  <a:lnTo>
                    <a:pt x="0" y="122399"/>
                  </a:lnTo>
                  <a:lnTo>
                    <a:pt x="6157" y="140359"/>
                  </a:lnTo>
                  <a:lnTo>
                    <a:pt x="10762" y="148112"/>
                  </a:lnTo>
                  <a:lnTo>
                    <a:pt x="17360" y="153280"/>
                  </a:lnTo>
                  <a:lnTo>
                    <a:pt x="34098" y="159023"/>
                  </a:lnTo>
                  <a:lnTo>
                    <a:pt x="66726" y="155514"/>
                  </a:lnTo>
                  <a:lnTo>
                    <a:pt x="111444" y="138733"/>
                  </a:lnTo>
                  <a:lnTo>
                    <a:pt x="127922" y="131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747">
              <a:extLst>
                <a:ext uri="{FF2B5EF4-FFF2-40B4-BE49-F238E27FC236}">
                  <a16:creationId xmlns:a16="http://schemas.microsoft.com/office/drawing/2014/main" xmlns="" id="{16E2BF9D-5197-4CC3-BF43-BFFDD811018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282950" y="4133850"/>
              <a:ext cx="25401" cy="570510"/>
            </a:xfrm>
            <a:custGeom>
              <a:avLst/>
              <a:gdLst/>
              <a:ahLst/>
              <a:cxnLst/>
              <a:rect l="0" t="0" r="0" b="0"/>
              <a:pathLst>
                <a:path w="25401" h="570510">
                  <a:moveTo>
                    <a:pt x="0" y="0"/>
                  </a:moveTo>
                  <a:lnTo>
                    <a:pt x="0" y="0"/>
                  </a:lnTo>
                  <a:lnTo>
                    <a:pt x="0" y="46160"/>
                  </a:lnTo>
                  <a:lnTo>
                    <a:pt x="0" y="79312"/>
                  </a:lnTo>
                  <a:lnTo>
                    <a:pt x="3763" y="121327"/>
                  </a:lnTo>
                  <a:lnTo>
                    <a:pt x="6742" y="144385"/>
                  </a:lnTo>
                  <a:lnTo>
                    <a:pt x="9434" y="169635"/>
                  </a:lnTo>
                  <a:lnTo>
                    <a:pt x="11933" y="196345"/>
                  </a:lnTo>
                  <a:lnTo>
                    <a:pt x="14305" y="224031"/>
                  </a:lnTo>
                  <a:lnTo>
                    <a:pt x="16592" y="252365"/>
                  </a:lnTo>
                  <a:lnTo>
                    <a:pt x="18823" y="281132"/>
                  </a:lnTo>
                  <a:lnTo>
                    <a:pt x="21015" y="310188"/>
                  </a:lnTo>
                  <a:lnTo>
                    <a:pt x="22477" y="338025"/>
                  </a:lnTo>
                  <a:lnTo>
                    <a:pt x="23451" y="365050"/>
                  </a:lnTo>
                  <a:lnTo>
                    <a:pt x="24100" y="391533"/>
                  </a:lnTo>
                  <a:lnTo>
                    <a:pt x="24823" y="437893"/>
                  </a:lnTo>
                  <a:lnTo>
                    <a:pt x="24438" y="477546"/>
                  </a:lnTo>
                  <a:lnTo>
                    <a:pt x="21665" y="521554"/>
                  </a:lnTo>
                  <a:lnTo>
                    <a:pt x="22571" y="554579"/>
                  </a:lnTo>
                  <a:lnTo>
                    <a:pt x="21320" y="563980"/>
                  </a:lnTo>
                  <a:lnTo>
                    <a:pt x="21975" y="566486"/>
                  </a:lnTo>
                  <a:lnTo>
                    <a:pt x="24723" y="570509"/>
                  </a:lnTo>
                  <a:lnTo>
                    <a:pt x="24949" y="570134"/>
                  </a:lnTo>
                  <a:lnTo>
                    <a:pt x="25400" y="558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748">
              <a:extLst>
                <a:ext uri="{FF2B5EF4-FFF2-40B4-BE49-F238E27FC236}">
                  <a16:creationId xmlns:a16="http://schemas.microsoft.com/office/drawing/2014/main" xmlns="" id="{42A5C27B-98F7-4221-825F-75700CAEA4D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016250" y="4322554"/>
              <a:ext cx="104308" cy="222889"/>
            </a:xfrm>
            <a:custGeom>
              <a:avLst/>
              <a:gdLst/>
              <a:ahLst/>
              <a:cxnLst/>
              <a:rect l="0" t="0" r="0" b="0"/>
              <a:pathLst>
                <a:path w="104308" h="222889">
                  <a:moveTo>
                    <a:pt x="6350" y="84346"/>
                  </a:moveTo>
                  <a:lnTo>
                    <a:pt x="6350" y="84346"/>
                  </a:lnTo>
                  <a:lnTo>
                    <a:pt x="21277" y="126409"/>
                  </a:lnTo>
                  <a:lnTo>
                    <a:pt x="24857" y="172165"/>
                  </a:lnTo>
                  <a:lnTo>
                    <a:pt x="24453" y="187582"/>
                  </a:lnTo>
                  <a:lnTo>
                    <a:pt x="21922" y="196786"/>
                  </a:lnTo>
                  <a:lnTo>
                    <a:pt x="20965" y="198817"/>
                  </a:lnTo>
                  <a:lnTo>
                    <a:pt x="20326" y="199465"/>
                  </a:lnTo>
                  <a:lnTo>
                    <a:pt x="19901" y="199192"/>
                  </a:lnTo>
                  <a:lnTo>
                    <a:pt x="14854" y="176359"/>
                  </a:lnTo>
                  <a:lnTo>
                    <a:pt x="14749" y="136617"/>
                  </a:lnTo>
                  <a:lnTo>
                    <a:pt x="19726" y="95583"/>
                  </a:lnTo>
                  <a:lnTo>
                    <a:pt x="26641" y="58531"/>
                  </a:lnTo>
                  <a:lnTo>
                    <a:pt x="35124" y="29128"/>
                  </a:lnTo>
                  <a:lnTo>
                    <a:pt x="45949" y="11356"/>
                  </a:lnTo>
                  <a:lnTo>
                    <a:pt x="57816" y="2517"/>
                  </a:lnTo>
                  <a:lnTo>
                    <a:pt x="63944" y="160"/>
                  </a:lnTo>
                  <a:lnTo>
                    <a:pt x="68735" y="0"/>
                  </a:lnTo>
                  <a:lnTo>
                    <a:pt x="72635" y="1304"/>
                  </a:lnTo>
                  <a:lnTo>
                    <a:pt x="75939" y="3584"/>
                  </a:lnTo>
                  <a:lnTo>
                    <a:pt x="77438" y="8633"/>
                  </a:lnTo>
                  <a:lnTo>
                    <a:pt x="77220" y="23649"/>
                  </a:lnTo>
                  <a:lnTo>
                    <a:pt x="61984" y="67081"/>
                  </a:lnTo>
                  <a:lnTo>
                    <a:pt x="57574" y="82505"/>
                  </a:lnTo>
                  <a:lnTo>
                    <a:pt x="59220" y="85409"/>
                  </a:lnTo>
                  <a:lnTo>
                    <a:pt x="63009" y="89051"/>
                  </a:lnTo>
                  <a:lnTo>
                    <a:pt x="80926" y="102596"/>
                  </a:lnTo>
                  <a:lnTo>
                    <a:pt x="96650" y="121111"/>
                  </a:lnTo>
                  <a:lnTo>
                    <a:pt x="102928" y="140197"/>
                  </a:lnTo>
                  <a:lnTo>
                    <a:pt x="104307" y="162085"/>
                  </a:lnTo>
                  <a:lnTo>
                    <a:pt x="100216" y="183573"/>
                  </a:lnTo>
                  <a:lnTo>
                    <a:pt x="86608" y="208761"/>
                  </a:lnTo>
                  <a:lnTo>
                    <a:pt x="67656" y="219134"/>
                  </a:lnTo>
                  <a:lnTo>
                    <a:pt x="55687" y="222888"/>
                  </a:lnTo>
                  <a:lnTo>
                    <a:pt x="32981" y="221414"/>
                  </a:lnTo>
                  <a:lnTo>
                    <a:pt x="0" y="211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749">
              <a:extLst>
                <a:ext uri="{FF2B5EF4-FFF2-40B4-BE49-F238E27FC236}">
                  <a16:creationId xmlns:a16="http://schemas.microsoft.com/office/drawing/2014/main" xmlns="" id="{EA9E3D7B-CFEA-40DD-8116-5A790FD7B62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857500" y="4377761"/>
              <a:ext cx="95500" cy="140129"/>
            </a:xfrm>
            <a:custGeom>
              <a:avLst/>
              <a:gdLst/>
              <a:ahLst/>
              <a:cxnLst/>
              <a:rect l="0" t="0" r="0" b="0"/>
              <a:pathLst>
                <a:path w="95500" h="140129">
                  <a:moveTo>
                    <a:pt x="0" y="29139"/>
                  </a:moveTo>
                  <a:lnTo>
                    <a:pt x="0" y="29139"/>
                  </a:lnTo>
                  <a:lnTo>
                    <a:pt x="1881" y="76524"/>
                  </a:lnTo>
                  <a:lnTo>
                    <a:pt x="14489" y="120411"/>
                  </a:lnTo>
                  <a:lnTo>
                    <a:pt x="17023" y="132264"/>
                  </a:lnTo>
                  <a:lnTo>
                    <a:pt x="16993" y="135989"/>
                  </a:lnTo>
                  <a:lnTo>
                    <a:pt x="16268" y="138472"/>
                  </a:lnTo>
                  <a:lnTo>
                    <a:pt x="15078" y="140128"/>
                  </a:lnTo>
                  <a:lnTo>
                    <a:pt x="14286" y="138409"/>
                  </a:lnTo>
                  <a:lnTo>
                    <a:pt x="9538" y="97682"/>
                  </a:lnTo>
                  <a:lnTo>
                    <a:pt x="7295" y="53760"/>
                  </a:lnTo>
                  <a:lnTo>
                    <a:pt x="13372" y="21853"/>
                  </a:lnTo>
                  <a:lnTo>
                    <a:pt x="22171" y="8026"/>
                  </a:lnTo>
                  <a:lnTo>
                    <a:pt x="27480" y="2364"/>
                  </a:lnTo>
                  <a:lnTo>
                    <a:pt x="34548" y="0"/>
                  </a:lnTo>
                  <a:lnTo>
                    <a:pt x="51809" y="1136"/>
                  </a:lnTo>
                  <a:lnTo>
                    <a:pt x="69357" y="10108"/>
                  </a:lnTo>
                  <a:lnTo>
                    <a:pt x="77988" y="16452"/>
                  </a:lnTo>
                  <a:lnTo>
                    <a:pt x="89460" y="34789"/>
                  </a:lnTo>
                  <a:lnTo>
                    <a:pt x="95499" y="56344"/>
                  </a:lnTo>
                  <a:lnTo>
                    <a:pt x="95250" y="98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750">
              <a:extLst>
                <a:ext uri="{FF2B5EF4-FFF2-40B4-BE49-F238E27FC236}">
                  <a16:creationId xmlns:a16="http://schemas.microsoft.com/office/drawing/2014/main" xmlns="" id="{A64FE828-00FE-4BFF-ABA7-CDFE2369C0A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673350" y="4445000"/>
              <a:ext cx="101601" cy="38101"/>
            </a:xfrm>
            <a:custGeom>
              <a:avLst/>
              <a:gdLst/>
              <a:ahLst/>
              <a:cxnLst/>
              <a:rect l="0" t="0" r="0" b="0"/>
              <a:pathLst>
                <a:path w="101601" h="38101">
                  <a:moveTo>
                    <a:pt x="0" y="38100"/>
                  </a:moveTo>
                  <a:lnTo>
                    <a:pt x="0" y="38100"/>
                  </a:lnTo>
                  <a:lnTo>
                    <a:pt x="26367" y="24285"/>
                  </a:lnTo>
                  <a:lnTo>
                    <a:pt x="61200" y="1237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751">
              <a:extLst>
                <a:ext uri="{FF2B5EF4-FFF2-40B4-BE49-F238E27FC236}">
                  <a16:creationId xmlns:a16="http://schemas.microsoft.com/office/drawing/2014/main" xmlns="" id="{A34D1E2A-D5D4-47D4-A36C-684B73CD179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667012" y="4347997"/>
              <a:ext cx="95239" cy="218071"/>
            </a:xfrm>
            <a:custGeom>
              <a:avLst/>
              <a:gdLst/>
              <a:ahLst/>
              <a:cxnLst/>
              <a:rect l="0" t="0" r="0" b="0"/>
              <a:pathLst>
                <a:path w="95239" h="218071">
                  <a:moveTo>
                    <a:pt x="25388" y="46203"/>
                  </a:moveTo>
                  <a:lnTo>
                    <a:pt x="25388" y="46203"/>
                  </a:lnTo>
                  <a:lnTo>
                    <a:pt x="22017" y="42832"/>
                  </a:lnTo>
                  <a:lnTo>
                    <a:pt x="21024" y="43956"/>
                  </a:lnTo>
                  <a:lnTo>
                    <a:pt x="10484" y="89140"/>
                  </a:lnTo>
                  <a:lnTo>
                    <a:pt x="6861" y="132852"/>
                  </a:lnTo>
                  <a:lnTo>
                    <a:pt x="2338" y="175280"/>
                  </a:lnTo>
                  <a:lnTo>
                    <a:pt x="125" y="218070"/>
                  </a:lnTo>
                  <a:lnTo>
                    <a:pt x="79" y="217931"/>
                  </a:lnTo>
                  <a:lnTo>
                    <a:pt x="0" y="173745"/>
                  </a:lnTo>
                  <a:lnTo>
                    <a:pt x="699" y="136755"/>
                  </a:lnTo>
                  <a:lnTo>
                    <a:pt x="3361" y="92092"/>
                  </a:lnTo>
                  <a:lnTo>
                    <a:pt x="12541" y="53429"/>
                  </a:lnTo>
                  <a:lnTo>
                    <a:pt x="29813" y="13301"/>
                  </a:lnTo>
                  <a:lnTo>
                    <a:pt x="34688" y="5218"/>
                  </a:lnTo>
                  <a:lnTo>
                    <a:pt x="39349" y="1241"/>
                  </a:lnTo>
                  <a:lnTo>
                    <a:pt x="43868" y="0"/>
                  </a:lnTo>
                  <a:lnTo>
                    <a:pt x="48291" y="584"/>
                  </a:lnTo>
                  <a:lnTo>
                    <a:pt x="56969" y="14404"/>
                  </a:lnTo>
                  <a:lnTo>
                    <a:pt x="71669" y="51833"/>
                  </a:lnTo>
                  <a:lnTo>
                    <a:pt x="81941" y="83277"/>
                  </a:lnTo>
                  <a:lnTo>
                    <a:pt x="88858" y="118419"/>
                  </a:lnTo>
                  <a:lnTo>
                    <a:pt x="93347" y="160420"/>
                  </a:lnTo>
                  <a:lnTo>
                    <a:pt x="95238" y="198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752">
              <a:extLst>
                <a:ext uri="{FF2B5EF4-FFF2-40B4-BE49-F238E27FC236}">
                  <a16:creationId xmlns:a16="http://schemas.microsoft.com/office/drawing/2014/main" xmlns="" id="{02159DDB-F9DF-47CD-AB3A-C902CFAF073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476097" y="4347261"/>
              <a:ext cx="70254" cy="269190"/>
            </a:xfrm>
            <a:custGeom>
              <a:avLst/>
              <a:gdLst/>
              <a:ahLst/>
              <a:cxnLst/>
              <a:rect l="0" t="0" r="0" b="0"/>
              <a:pathLst>
                <a:path w="70254" h="269190">
                  <a:moveTo>
                    <a:pt x="70253" y="8839"/>
                  </a:moveTo>
                  <a:lnTo>
                    <a:pt x="70253" y="8839"/>
                  </a:lnTo>
                  <a:lnTo>
                    <a:pt x="64478" y="3770"/>
                  </a:lnTo>
                  <a:lnTo>
                    <a:pt x="58044" y="0"/>
                  </a:lnTo>
                  <a:lnTo>
                    <a:pt x="55058" y="124"/>
                  </a:lnTo>
                  <a:lnTo>
                    <a:pt x="52362" y="1618"/>
                  </a:lnTo>
                  <a:lnTo>
                    <a:pt x="32852" y="27638"/>
                  </a:lnTo>
                  <a:lnTo>
                    <a:pt x="13310" y="74930"/>
                  </a:lnTo>
                  <a:lnTo>
                    <a:pt x="4258" y="113472"/>
                  </a:lnTo>
                  <a:lnTo>
                    <a:pt x="0" y="151298"/>
                  </a:lnTo>
                  <a:lnTo>
                    <a:pt x="6242" y="196393"/>
                  </a:lnTo>
                  <a:lnTo>
                    <a:pt x="21888" y="234449"/>
                  </a:lnTo>
                  <a:lnTo>
                    <a:pt x="51203" y="269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753">
              <a:extLst>
                <a:ext uri="{FF2B5EF4-FFF2-40B4-BE49-F238E27FC236}">
                  <a16:creationId xmlns:a16="http://schemas.microsoft.com/office/drawing/2014/main" xmlns="" id="{3B6DCADF-BD2B-4FF0-9826-2BF13864CE7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187379" y="4438650"/>
              <a:ext cx="168472" cy="177036"/>
            </a:xfrm>
            <a:custGeom>
              <a:avLst/>
              <a:gdLst/>
              <a:ahLst/>
              <a:cxnLst/>
              <a:rect l="0" t="0" r="0" b="0"/>
              <a:pathLst>
                <a:path w="168472" h="177036">
                  <a:moveTo>
                    <a:pt x="3371" y="57150"/>
                  </a:moveTo>
                  <a:lnTo>
                    <a:pt x="3371" y="57150"/>
                  </a:lnTo>
                  <a:lnTo>
                    <a:pt x="0" y="57150"/>
                  </a:lnTo>
                  <a:lnTo>
                    <a:pt x="43590" y="59031"/>
                  </a:lnTo>
                  <a:lnTo>
                    <a:pt x="53467" y="60521"/>
                  </a:lnTo>
                  <a:lnTo>
                    <a:pt x="71967" y="69702"/>
                  </a:lnTo>
                  <a:lnTo>
                    <a:pt x="80852" y="76101"/>
                  </a:lnTo>
                  <a:lnTo>
                    <a:pt x="94487" y="94500"/>
                  </a:lnTo>
                  <a:lnTo>
                    <a:pt x="103134" y="116083"/>
                  </a:lnTo>
                  <a:lnTo>
                    <a:pt x="104035" y="146657"/>
                  </a:lnTo>
                  <a:lnTo>
                    <a:pt x="101497" y="162547"/>
                  </a:lnTo>
                  <a:lnTo>
                    <a:pt x="96137" y="172902"/>
                  </a:lnTo>
                  <a:lnTo>
                    <a:pt x="92731" y="176652"/>
                  </a:lnTo>
                  <a:lnTo>
                    <a:pt x="89755" y="177035"/>
                  </a:lnTo>
                  <a:lnTo>
                    <a:pt x="87066" y="175173"/>
                  </a:lnTo>
                  <a:lnTo>
                    <a:pt x="84568" y="171815"/>
                  </a:lnTo>
                  <a:lnTo>
                    <a:pt x="77680" y="146864"/>
                  </a:lnTo>
                  <a:lnTo>
                    <a:pt x="82729" y="117013"/>
                  </a:lnTo>
                  <a:lnTo>
                    <a:pt x="95791" y="82345"/>
                  </a:lnTo>
                  <a:lnTo>
                    <a:pt x="126240" y="37882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754">
              <a:extLst>
                <a:ext uri="{FF2B5EF4-FFF2-40B4-BE49-F238E27FC236}">
                  <a16:creationId xmlns:a16="http://schemas.microsoft.com/office/drawing/2014/main" xmlns="" id="{293152A8-8235-4653-81E7-9DEFDE893F0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062048" y="4286969"/>
              <a:ext cx="129627" cy="371128"/>
            </a:xfrm>
            <a:custGeom>
              <a:avLst/>
              <a:gdLst/>
              <a:ahLst/>
              <a:cxnLst/>
              <a:rect l="0" t="0" r="0" b="0"/>
              <a:pathLst>
                <a:path w="129627" h="371128">
                  <a:moveTo>
                    <a:pt x="8052" y="158031"/>
                  </a:moveTo>
                  <a:lnTo>
                    <a:pt x="8052" y="158031"/>
                  </a:lnTo>
                  <a:lnTo>
                    <a:pt x="9933" y="197263"/>
                  </a:lnTo>
                  <a:lnTo>
                    <a:pt x="16841" y="238329"/>
                  </a:lnTo>
                  <a:lnTo>
                    <a:pt x="23247" y="270625"/>
                  </a:lnTo>
                  <a:lnTo>
                    <a:pt x="28446" y="306145"/>
                  </a:lnTo>
                  <a:lnTo>
                    <a:pt x="35340" y="348359"/>
                  </a:lnTo>
                  <a:lnTo>
                    <a:pt x="38920" y="371127"/>
                  </a:lnTo>
                  <a:lnTo>
                    <a:pt x="39410" y="367040"/>
                  </a:lnTo>
                  <a:lnTo>
                    <a:pt x="33949" y="319706"/>
                  </a:lnTo>
                  <a:lnTo>
                    <a:pt x="27558" y="280922"/>
                  </a:lnTo>
                  <a:lnTo>
                    <a:pt x="23173" y="257597"/>
                  </a:lnTo>
                  <a:lnTo>
                    <a:pt x="18133" y="232169"/>
                  </a:lnTo>
                  <a:lnTo>
                    <a:pt x="12656" y="205340"/>
                  </a:lnTo>
                  <a:lnTo>
                    <a:pt x="8299" y="178282"/>
                  </a:lnTo>
                  <a:lnTo>
                    <a:pt x="4689" y="151070"/>
                  </a:lnTo>
                  <a:lnTo>
                    <a:pt x="1577" y="123757"/>
                  </a:lnTo>
                  <a:lnTo>
                    <a:pt x="0" y="82120"/>
                  </a:lnTo>
                  <a:lnTo>
                    <a:pt x="3062" y="50915"/>
                  </a:lnTo>
                  <a:lnTo>
                    <a:pt x="11479" y="27639"/>
                  </a:lnTo>
                  <a:lnTo>
                    <a:pt x="28117" y="5410"/>
                  </a:lnTo>
                  <a:lnTo>
                    <a:pt x="36245" y="1956"/>
                  </a:lnTo>
                  <a:lnTo>
                    <a:pt x="56566" y="0"/>
                  </a:lnTo>
                  <a:lnTo>
                    <a:pt x="81590" y="9008"/>
                  </a:lnTo>
                  <a:lnTo>
                    <a:pt x="106352" y="25476"/>
                  </a:lnTo>
                  <a:lnTo>
                    <a:pt x="124413" y="46906"/>
                  </a:lnTo>
                  <a:lnTo>
                    <a:pt x="128665" y="58548"/>
                  </a:lnTo>
                  <a:lnTo>
                    <a:pt x="129626" y="82772"/>
                  </a:lnTo>
                  <a:lnTo>
                    <a:pt x="121587" y="105768"/>
                  </a:lnTo>
                  <a:lnTo>
                    <a:pt x="107195" y="126336"/>
                  </a:lnTo>
                  <a:lnTo>
                    <a:pt x="75998" y="148405"/>
                  </a:lnTo>
                  <a:lnTo>
                    <a:pt x="29638" y="165508"/>
                  </a:lnTo>
                  <a:lnTo>
                    <a:pt x="14402" y="170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415">
            <a:extLst>
              <a:ext uri="{FF2B5EF4-FFF2-40B4-BE49-F238E27FC236}">
                <a16:creationId xmlns:a16="http://schemas.microsoft.com/office/drawing/2014/main" xmlns="" id="{070D1BFF-5542-4D26-BB2B-BAFEC78C7A9A}"/>
              </a:ext>
            </a:extLst>
          </p:cNvPr>
          <p:cNvGrpSpPr/>
          <p:nvPr/>
        </p:nvGrpSpPr>
        <p:grpSpPr>
          <a:xfrm>
            <a:off x="4095750" y="4349750"/>
            <a:ext cx="177801" cy="127001"/>
            <a:chOff x="4095750" y="4349750"/>
            <a:chExt cx="177801" cy="127001"/>
          </a:xfrm>
        </p:grpSpPr>
        <p:sp>
          <p:nvSpPr>
            <p:cNvPr id="123" name="SMARTInkShape-2755">
              <a:extLst>
                <a:ext uri="{FF2B5EF4-FFF2-40B4-BE49-F238E27FC236}">
                  <a16:creationId xmlns:a16="http://schemas.microsoft.com/office/drawing/2014/main" xmlns="" id="{C7C4C62C-62EA-4863-8D4A-83BC6903652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121150" y="445135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43991" y="22029"/>
                  </a:lnTo>
                  <a:lnTo>
                    <a:pt x="82816" y="14730"/>
                  </a:lnTo>
                  <a:lnTo>
                    <a:pt x="121474" y="654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756">
              <a:extLst>
                <a:ext uri="{FF2B5EF4-FFF2-40B4-BE49-F238E27FC236}">
                  <a16:creationId xmlns:a16="http://schemas.microsoft.com/office/drawing/2014/main" xmlns="" id="{3CD9B169-3FC7-4FEB-AC02-3925B9BDF9F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095750" y="43497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31393" y="7116"/>
                  </a:lnTo>
                  <a:lnTo>
                    <a:pt x="70920" y="210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416">
            <a:extLst>
              <a:ext uri="{FF2B5EF4-FFF2-40B4-BE49-F238E27FC236}">
                <a16:creationId xmlns:a16="http://schemas.microsoft.com/office/drawing/2014/main" xmlns="" id="{54C86E31-05EE-441B-8B50-CD2C0FE19C24}"/>
              </a:ext>
            </a:extLst>
          </p:cNvPr>
          <p:cNvGrpSpPr/>
          <p:nvPr/>
        </p:nvGrpSpPr>
        <p:grpSpPr>
          <a:xfrm>
            <a:off x="4667950" y="4078465"/>
            <a:ext cx="1130920" cy="517840"/>
            <a:chOff x="4667950" y="4078465"/>
            <a:chExt cx="1130920" cy="517840"/>
          </a:xfrm>
        </p:grpSpPr>
        <p:sp>
          <p:nvSpPr>
            <p:cNvPr id="126" name="SMARTInkShape-2757">
              <a:extLst>
                <a:ext uri="{FF2B5EF4-FFF2-40B4-BE49-F238E27FC236}">
                  <a16:creationId xmlns:a16="http://schemas.microsoft.com/office/drawing/2014/main" xmlns="" id="{24655242-8098-406F-8A3B-52867F7B157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727700" y="4155592"/>
              <a:ext cx="71170" cy="289409"/>
            </a:xfrm>
            <a:custGeom>
              <a:avLst/>
              <a:gdLst/>
              <a:ahLst/>
              <a:cxnLst/>
              <a:rect l="0" t="0" r="0" b="0"/>
              <a:pathLst>
                <a:path w="71170" h="289409">
                  <a:moveTo>
                    <a:pt x="31750" y="3658"/>
                  </a:moveTo>
                  <a:lnTo>
                    <a:pt x="31750" y="3658"/>
                  </a:lnTo>
                  <a:lnTo>
                    <a:pt x="28092" y="0"/>
                  </a:lnTo>
                  <a:lnTo>
                    <a:pt x="55984" y="40102"/>
                  </a:lnTo>
                  <a:lnTo>
                    <a:pt x="69113" y="81640"/>
                  </a:lnTo>
                  <a:lnTo>
                    <a:pt x="71169" y="115223"/>
                  </a:lnTo>
                  <a:lnTo>
                    <a:pt x="69025" y="151314"/>
                  </a:lnTo>
                  <a:lnTo>
                    <a:pt x="63368" y="188522"/>
                  </a:lnTo>
                  <a:lnTo>
                    <a:pt x="52387" y="222462"/>
                  </a:lnTo>
                  <a:lnTo>
                    <a:pt x="34102" y="261811"/>
                  </a:lnTo>
                  <a:lnTo>
                    <a:pt x="29085" y="271010"/>
                  </a:lnTo>
                  <a:lnTo>
                    <a:pt x="23623" y="277142"/>
                  </a:lnTo>
                  <a:lnTo>
                    <a:pt x="0" y="28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758">
              <a:extLst>
                <a:ext uri="{FF2B5EF4-FFF2-40B4-BE49-F238E27FC236}">
                  <a16:creationId xmlns:a16="http://schemas.microsoft.com/office/drawing/2014/main" xmlns="" id="{157FD773-7279-4CE0-B04D-3DC0C15BFDC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566857" y="4249556"/>
              <a:ext cx="97344" cy="143945"/>
            </a:xfrm>
            <a:custGeom>
              <a:avLst/>
              <a:gdLst/>
              <a:ahLst/>
              <a:cxnLst/>
              <a:rect l="0" t="0" r="0" b="0"/>
              <a:pathLst>
                <a:path w="97344" h="143945">
                  <a:moveTo>
                    <a:pt x="84643" y="17644"/>
                  </a:moveTo>
                  <a:lnTo>
                    <a:pt x="84643" y="17644"/>
                  </a:lnTo>
                  <a:lnTo>
                    <a:pt x="84643" y="3338"/>
                  </a:lnTo>
                  <a:lnTo>
                    <a:pt x="82526" y="1757"/>
                  </a:lnTo>
                  <a:lnTo>
                    <a:pt x="74530" y="0"/>
                  </a:lnTo>
                  <a:lnTo>
                    <a:pt x="63920" y="2981"/>
                  </a:lnTo>
                  <a:lnTo>
                    <a:pt x="33120" y="23136"/>
                  </a:lnTo>
                  <a:lnTo>
                    <a:pt x="10110" y="52903"/>
                  </a:lnTo>
                  <a:lnTo>
                    <a:pt x="0" y="88534"/>
                  </a:lnTo>
                  <a:lnTo>
                    <a:pt x="1398" y="109593"/>
                  </a:lnTo>
                  <a:lnTo>
                    <a:pt x="3746" y="119160"/>
                  </a:lnTo>
                  <a:lnTo>
                    <a:pt x="8840" y="126949"/>
                  </a:lnTo>
                  <a:lnTo>
                    <a:pt x="23906" y="139366"/>
                  </a:lnTo>
                  <a:lnTo>
                    <a:pt x="40480" y="143944"/>
                  </a:lnTo>
                  <a:lnTo>
                    <a:pt x="57959" y="142922"/>
                  </a:lnTo>
                  <a:lnTo>
                    <a:pt x="97343" y="13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759">
              <a:extLst>
                <a:ext uri="{FF2B5EF4-FFF2-40B4-BE49-F238E27FC236}">
                  <a16:creationId xmlns:a16="http://schemas.microsoft.com/office/drawing/2014/main" xmlns="" id="{50BF3851-3323-4750-B25C-EBF1C3FC38C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425591" y="4078465"/>
              <a:ext cx="26940" cy="517840"/>
            </a:xfrm>
            <a:custGeom>
              <a:avLst/>
              <a:gdLst/>
              <a:ahLst/>
              <a:cxnLst/>
              <a:rect l="0" t="0" r="0" b="0"/>
              <a:pathLst>
                <a:path w="26940" h="517840">
                  <a:moveTo>
                    <a:pt x="3659" y="10935"/>
                  </a:moveTo>
                  <a:lnTo>
                    <a:pt x="3659" y="10935"/>
                  </a:lnTo>
                  <a:lnTo>
                    <a:pt x="288" y="4193"/>
                  </a:lnTo>
                  <a:lnTo>
                    <a:pt x="0" y="2207"/>
                  </a:lnTo>
                  <a:lnTo>
                    <a:pt x="514" y="883"/>
                  </a:lnTo>
                  <a:lnTo>
                    <a:pt x="1563" y="0"/>
                  </a:lnTo>
                  <a:lnTo>
                    <a:pt x="6409" y="15613"/>
                  </a:lnTo>
                  <a:lnTo>
                    <a:pt x="12314" y="56065"/>
                  </a:lnTo>
                  <a:lnTo>
                    <a:pt x="18324" y="95904"/>
                  </a:lnTo>
                  <a:lnTo>
                    <a:pt x="21902" y="118381"/>
                  </a:lnTo>
                  <a:lnTo>
                    <a:pt x="24288" y="143949"/>
                  </a:lnTo>
                  <a:lnTo>
                    <a:pt x="25878" y="171578"/>
                  </a:lnTo>
                  <a:lnTo>
                    <a:pt x="26938" y="200580"/>
                  </a:lnTo>
                  <a:lnTo>
                    <a:pt x="26939" y="230499"/>
                  </a:lnTo>
                  <a:lnTo>
                    <a:pt x="26235" y="261027"/>
                  </a:lnTo>
                  <a:lnTo>
                    <a:pt x="25059" y="291964"/>
                  </a:lnTo>
                  <a:lnTo>
                    <a:pt x="24276" y="322465"/>
                  </a:lnTo>
                  <a:lnTo>
                    <a:pt x="23754" y="352677"/>
                  </a:lnTo>
                  <a:lnTo>
                    <a:pt x="23405" y="382696"/>
                  </a:lnTo>
                  <a:lnTo>
                    <a:pt x="23173" y="409059"/>
                  </a:lnTo>
                  <a:lnTo>
                    <a:pt x="22916" y="455285"/>
                  </a:lnTo>
                  <a:lnTo>
                    <a:pt x="22770" y="500154"/>
                  </a:lnTo>
                  <a:lnTo>
                    <a:pt x="22727" y="517839"/>
                  </a:lnTo>
                  <a:lnTo>
                    <a:pt x="22709" y="499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760">
              <a:extLst>
                <a:ext uri="{FF2B5EF4-FFF2-40B4-BE49-F238E27FC236}">
                  <a16:creationId xmlns:a16="http://schemas.microsoft.com/office/drawing/2014/main" xmlns="" id="{43DDBE48-C5C0-4558-9593-096B76EE751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193333" y="4330700"/>
              <a:ext cx="140668" cy="38101"/>
            </a:xfrm>
            <a:custGeom>
              <a:avLst/>
              <a:gdLst/>
              <a:ahLst/>
              <a:cxnLst/>
              <a:rect l="0" t="0" r="0" b="0"/>
              <a:pathLst>
                <a:path w="140668" h="38101">
                  <a:moveTo>
                    <a:pt x="7317" y="38100"/>
                  </a:moveTo>
                  <a:lnTo>
                    <a:pt x="7317" y="38100"/>
                  </a:lnTo>
                  <a:lnTo>
                    <a:pt x="575" y="34729"/>
                  </a:lnTo>
                  <a:lnTo>
                    <a:pt x="0" y="33736"/>
                  </a:lnTo>
                  <a:lnTo>
                    <a:pt x="1028" y="33074"/>
                  </a:lnTo>
                  <a:lnTo>
                    <a:pt x="46947" y="19933"/>
                  </a:lnTo>
                  <a:lnTo>
                    <a:pt x="92202" y="11080"/>
                  </a:lnTo>
                  <a:lnTo>
                    <a:pt x="140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761">
              <a:extLst>
                <a:ext uri="{FF2B5EF4-FFF2-40B4-BE49-F238E27FC236}">
                  <a16:creationId xmlns:a16="http://schemas.microsoft.com/office/drawing/2014/main" xmlns="" id="{DCF65462-518A-4EFD-A136-A9D742057F8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190944" y="4211586"/>
              <a:ext cx="95071" cy="242472"/>
            </a:xfrm>
            <a:custGeom>
              <a:avLst/>
              <a:gdLst/>
              <a:ahLst/>
              <a:cxnLst/>
              <a:rect l="0" t="0" r="0" b="0"/>
              <a:pathLst>
                <a:path w="95071" h="242472">
                  <a:moveTo>
                    <a:pt x="41456" y="61964"/>
                  </a:moveTo>
                  <a:lnTo>
                    <a:pt x="41456" y="61964"/>
                  </a:lnTo>
                  <a:lnTo>
                    <a:pt x="34714" y="68706"/>
                  </a:lnTo>
                  <a:lnTo>
                    <a:pt x="20752" y="112180"/>
                  </a:lnTo>
                  <a:lnTo>
                    <a:pt x="11098" y="154454"/>
                  </a:lnTo>
                  <a:lnTo>
                    <a:pt x="5650" y="198965"/>
                  </a:lnTo>
                  <a:lnTo>
                    <a:pt x="0" y="241708"/>
                  </a:lnTo>
                  <a:lnTo>
                    <a:pt x="413" y="242471"/>
                  </a:lnTo>
                  <a:lnTo>
                    <a:pt x="1394" y="241569"/>
                  </a:lnTo>
                  <a:lnTo>
                    <a:pt x="4380" y="206881"/>
                  </a:lnTo>
                  <a:lnTo>
                    <a:pt x="9926" y="173409"/>
                  </a:lnTo>
                  <a:lnTo>
                    <a:pt x="18976" y="129369"/>
                  </a:lnTo>
                  <a:lnTo>
                    <a:pt x="30054" y="82044"/>
                  </a:lnTo>
                  <a:lnTo>
                    <a:pt x="42033" y="39844"/>
                  </a:lnTo>
                  <a:lnTo>
                    <a:pt x="57306" y="7354"/>
                  </a:lnTo>
                  <a:lnTo>
                    <a:pt x="61195" y="2979"/>
                  </a:lnTo>
                  <a:lnTo>
                    <a:pt x="64493" y="769"/>
                  </a:lnTo>
                  <a:lnTo>
                    <a:pt x="67398" y="0"/>
                  </a:lnTo>
                  <a:lnTo>
                    <a:pt x="70040" y="3016"/>
                  </a:lnTo>
                  <a:lnTo>
                    <a:pt x="77128" y="25526"/>
                  </a:lnTo>
                  <a:lnTo>
                    <a:pt x="83697" y="63554"/>
                  </a:lnTo>
                  <a:lnTo>
                    <a:pt x="90112" y="110256"/>
                  </a:lnTo>
                  <a:lnTo>
                    <a:pt x="95070" y="157725"/>
                  </a:lnTo>
                  <a:lnTo>
                    <a:pt x="92766" y="204065"/>
                  </a:lnTo>
                  <a:lnTo>
                    <a:pt x="92256" y="214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762">
              <a:extLst>
                <a:ext uri="{FF2B5EF4-FFF2-40B4-BE49-F238E27FC236}">
                  <a16:creationId xmlns:a16="http://schemas.microsoft.com/office/drawing/2014/main" xmlns="" id="{13C56110-33E1-44EC-A17C-7173B37ACF6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052637" y="4184650"/>
              <a:ext cx="78164" cy="292101"/>
            </a:xfrm>
            <a:custGeom>
              <a:avLst/>
              <a:gdLst/>
              <a:ahLst/>
              <a:cxnLst/>
              <a:rect l="0" t="0" r="0" b="0"/>
              <a:pathLst>
                <a:path w="78164" h="292101">
                  <a:moveTo>
                    <a:pt x="78163" y="0"/>
                  </a:moveTo>
                  <a:lnTo>
                    <a:pt x="78163" y="0"/>
                  </a:lnTo>
                  <a:lnTo>
                    <a:pt x="68024" y="705"/>
                  </a:lnTo>
                  <a:lnTo>
                    <a:pt x="60486" y="3371"/>
                  </a:lnTo>
                  <a:lnTo>
                    <a:pt x="41568" y="22322"/>
                  </a:lnTo>
                  <a:lnTo>
                    <a:pt x="24830" y="57022"/>
                  </a:lnTo>
                  <a:lnTo>
                    <a:pt x="15419" y="90019"/>
                  </a:lnTo>
                  <a:lnTo>
                    <a:pt x="7238" y="128203"/>
                  </a:lnTo>
                  <a:lnTo>
                    <a:pt x="1250" y="168692"/>
                  </a:lnTo>
                  <a:lnTo>
                    <a:pt x="0" y="206442"/>
                  </a:lnTo>
                  <a:lnTo>
                    <a:pt x="4618" y="239919"/>
                  </a:lnTo>
                  <a:lnTo>
                    <a:pt x="18430" y="266557"/>
                  </a:lnTo>
                  <a:lnTo>
                    <a:pt x="27052" y="275071"/>
                  </a:lnTo>
                  <a:lnTo>
                    <a:pt x="65463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763">
              <a:extLst>
                <a:ext uri="{FF2B5EF4-FFF2-40B4-BE49-F238E27FC236}">
                  <a16:creationId xmlns:a16="http://schemas.microsoft.com/office/drawing/2014/main" xmlns="" id="{3B7D011F-D03C-4C3E-B4FD-96045823BA5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781550" y="4324350"/>
              <a:ext cx="133351" cy="126667"/>
            </a:xfrm>
            <a:custGeom>
              <a:avLst/>
              <a:gdLst/>
              <a:ahLst/>
              <a:cxnLst/>
              <a:rect l="0" t="0" r="0" b="0"/>
              <a:pathLst>
                <a:path w="133351" h="126667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15580" y="38983"/>
                  </a:lnTo>
                  <a:lnTo>
                    <a:pt x="35974" y="45103"/>
                  </a:lnTo>
                  <a:lnTo>
                    <a:pt x="59891" y="62596"/>
                  </a:lnTo>
                  <a:lnTo>
                    <a:pt x="70833" y="77679"/>
                  </a:lnTo>
                  <a:lnTo>
                    <a:pt x="74738" y="85653"/>
                  </a:lnTo>
                  <a:lnTo>
                    <a:pt x="77196" y="102039"/>
                  </a:lnTo>
                  <a:lnTo>
                    <a:pt x="75231" y="116611"/>
                  </a:lnTo>
                  <a:lnTo>
                    <a:pt x="69655" y="125440"/>
                  </a:lnTo>
                  <a:lnTo>
                    <a:pt x="66192" y="126666"/>
                  </a:lnTo>
                  <a:lnTo>
                    <a:pt x="62472" y="126071"/>
                  </a:lnTo>
                  <a:lnTo>
                    <a:pt x="58581" y="124264"/>
                  </a:lnTo>
                  <a:lnTo>
                    <a:pt x="52377" y="114730"/>
                  </a:lnTo>
                  <a:lnTo>
                    <a:pt x="49735" y="108237"/>
                  </a:lnTo>
                  <a:lnTo>
                    <a:pt x="49387" y="78872"/>
                  </a:lnTo>
                  <a:lnTo>
                    <a:pt x="57698" y="57397"/>
                  </a:lnTo>
                  <a:lnTo>
                    <a:pt x="71505" y="37504"/>
                  </a:lnTo>
                  <a:lnTo>
                    <a:pt x="98406" y="1581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764">
              <a:extLst>
                <a:ext uri="{FF2B5EF4-FFF2-40B4-BE49-F238E27FC236}">
                  <a16:creationId xmlns:a16="http://schemas.microsoft.com/office/drawing/2014/main" xmlns="" id="{EFED120D-2C45-429E-8756-A4E2BDE71D3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667950" y="4150863"/>
              <a:ext cx="94891" cy="349713"/>
            </a:xfrm>
            <a:custGeom>
              <a:avLst/>
              <a:gdLst/>
              <a:ahLst/>
              <a:cxnLst/>
              <a:rect l="0" t="0" r="0" b="0"/>
              <a:pathLst>
                <a:path w="94891" h="349713">
                  <a:moveTo>
                    <a:pt x="18350" y="122687"/>
                  </a:moveTo>
                  <a:lnTo>
                    <a:pt x="18350" y="122687"/>
                  </a:lnTo>
                  <a:lnTo>
                    <a:pt x="12883" y="122687"/>
                  </a:lnTo>
                  <a:lnTo>
                    <a:pt x="12261" y="132800"/>
                  </a:lnTo>
                  <a:lnTo>
                    <a:pt x="24438" y="176869"/>
                  </a:lnTo>
                  <a:lnTo>
                    <a:pt x="25054" y="209563"/>
                  </a:lnTo>
                  <a:lnTo>
                    <a:pt x="26739" y="245259"/>
                  </a:lnTo>
                  <a:lnTo>
                    <a:pt x="29133" y="280880"/>
                  </a:lnTo>
                  <a:lnTo>
                    <a:pt x="30482" y="325173"/>
                  </a:lnTo>
                  <a:lnTo>
                    <a:pt x="30176" y="346685"/>
                  </a:lnTo>
                  <a:lnTo>
                    <a:pt x="29056" y="348925"/>
                  </a:lnTo>
                  <a:lnTo>
                    <a:pt x="27604" y="349712"/>
                  </a:lnTo>
                  <a:lnTo>
                    <a:pt x="18819" y="330594"/>
                  </a:lnTo>
                  <a:lnTo>
                    <a:pt x="11268" y="298346"/>
                  </a:lnTo>
                  <a:lnTo>
                    <a:pt x="4619" y="253674"/>
                  </a:lnTo>
                  <a:lnTo>
                    <a:pt x="2846" y="226945"/>
                  </a:lnTo>
                  <a:lnTo>
                    <a:pt x="1664" y="198542"/>
                  </a:lnTo>
                  <a:lnTo>
                    <a:pt x="876" y="169024"/>
                  </a:lnTo>
                  <a:lnTo>
                    <a:pt x="350" y="138762"/>
                  </a:lnTo>
                  <a:lnTo>
                    <a:pt x="0" y="108003"/>
                  </a:lnTo>
                  <a:lnTo>
                    <a:pt x="1493" y="60657"/>
                  </a:lnTo>
                  <a:lnTo>
                    <a:pt x="8181" y="17524"/>
                  </a:lnTo>
                  <a:lnTo>
                    <a:pt x="15241" y="5393"/>
                  </a:lnTo>
                  <a:lnTo>
                    <a:pt x="23083" y="0"/>
                  </a:lnTo>
                  <a:lnTo>
                    <a:pt x="36917" y="3249"/>
                  </a:lnTo>
                  <a:lnTo>
                    <a:pt x="54824" y="13158"/>
                  </a:lnTo>
                  <a:lnTo>
                    <a:pt x="74542" y="29323"/>
                  </a:lnTo>
                  <a:lnTo>
                    <a:pt x="87539" y="50147"/>
                  </a:lnTo>
                  <a:lnTo>
                    <a:pt x="94256" y="72102"/>
                  </a:lnTo>
                  <a:lnTo>
                    <a:pt x="94890" y="91268"/>
                  </a:lnTo>
                  <a:lnTo>
                    <a:pt x="89056" y="107312"/>
                  </a:lnTo>
                  <a:lnTo>
                    <a:pt x="84537" y="114553"/>
                  </a:lnTo>
                  <a:lnTo>
                    <a:pt x="70109" y="124481"/>
                  </a:lnTo>
                  <a:lnTo>
                    <a:pt x="45916" y="132156"/>
                  </a:lnTo>
                  <a:lnTo>
                    <a:pt x="34129" y="133245"/>
                  </a:lnTo>
                  <a:lnTo>
                    <a:pt x="30986" y="132548"/>
                  </a:lnTo>
                  <a:lnTo>
                    <a:pt x="24700" y="129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417">
            <a:extLst>
              <a:ext uri="{FF2B5EF4-FFF2-40B4-BE49-F238E27FC236}">
                <a16:creationId xmlns:a16="http://schemas.microsoft.com/office/drawing/2014/main" xmlns="" id="{19C2C8D1-E63F-423B-B998-146A203C85F2}"/>
              </a:ext>
            </a:extLst>
          </p:cNvPr>
          <p:cNvGrpSpPr/>
          <p:nvPr/>
        </p:nvGrpSpPr>
        <p:grpSpPr>
          <a:xfrm>
            <a:off x="6038850" y="4037412"/>
            <a:ext cx="1569141" cy="445689"/>
            <a:chOff x="6038850" y="4037412"/>
            <a:chExt cx="1569141" cy="445689"/>
          </a:xfrm>
        </p:grpSpPr>
        <p:sp>
          <p:nvSpPr>
            <p:cNvPr id="135" name="SMARTInkShape-2765">
              <a:extLst>
                <a:ext uri="{FF2B5EF4-FFF2-40B4-BE49-F238E27FC236}">
                  <a16:creationId xmlns:a16="http://schemas.microsoft.com/office/drawing/2014/main" xmlns="" id="{4E0F67F5-A457-409D-A743-8E91E2A971A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505700" y="4089400"/>
              <a:ext cx="102291" cy="279401"/>
            </a:xfrm>
            <a:custGeom>
              <a:avLst/>
              <a:gdLst/>
              <a:ahLst/>
              <a:cxnLst/>
              <a:rect l="0" t="0" r="0" b="0"/>
              <a:pathLst>
                <a:path w="102291" h="279401">
                  <a:moveTo>
                    <a:pt x="82550" y="0"/>
                  </a:moveTo>
                  <a:lnTo>
                    <a:pt x="82550" y="0"/>
                  </a:lnTo>
                  <a:lnTo>
                    <a:pt x="82550" y="6742"/>
                  </a:lnTo>
                  <a:lnTo>
                    <a:pt x="96364" y="47071"/>
                  </a:lnTo>
                  <a:lnTo>
                    <a:pt x="102095" y="76659"/>
                  </a:lnTo>
                  <a:lnTo>
                    <a:pt x="102290" y="110976"/>
                  </a:lnTo>
                  <a:lnTo>
                    <a:pt x="96262" y="149276"/>
                  </a:lnTo>
                  <a:lnTo>
                    <a:pt x="84411" y="188406"/>
                  </a:lnTo>
                  <a:lnTo>
                    <a:pt x="65032" y="224612"/>
                  </a:lnTo>
                  <a:lnTo>
                    <a:pt x="40428" y="250111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766">
              <a:extLst>
                <a:ext uri="{FF2B5EF4-FFF2-40B4-BE49-F238E27FC236}">
                  <a16:creationId xmlns:a16="http://schemas.microsoft.com/office/drawing/2014/main" xmlns="" id="{805559D4-C680-45C3-898E-BE8A5BE7B78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379204" y="4179055"/>
              <a:ext cx="126497" cy="152179"/>
            </a:xfrm>
            <a:custGeom>
              <a:avLst/>
              <a:gdLst/>
              <a:ahLst/>
              <a:cxnLst/>
              <a:rect l="0" t="0" r="0" b="0"/>
              <a:pathLst>
                <a:path w="126497" h="152179">
                  <a:moveTo>
                    <a:pt x="69346" y="30995"/>
                  </a:moveTo>
                  <a:lnTo>
                    <a:pt x="69346" y="30995"/>
                  </a:lnTo>
                  <a:lnTo>
                    <a:pt x="75434" y="1795"/>
                  </a:lnTo>
                  <a:lnTo>
                    <a:pt x="74815" y="945"/>
                  </a:lnTo>
                  <a:lnTo>
                    <a:pt x="72247" y="0"/>
                  </a:lnTo>
                  <a:lnTo>
                    <a:pt x="53351" y="9582"/>
                  </a:lnTo>
                  <a:lnTo>
                    <a:pt x="25409" y="35939"/>
                  </a:lnTo>
                  <a:lnTo>
                    <a:pt x="4900" y="73931"/>
                  </a:lnTo>
                  <a:lnTo>
                    <a:pt x="252" y="96409"/>
                  </a:lnTo>
                  <a:lnTo>
                    <a:pt x="0" y="106354"/>
                  </a:lnTo>
                  <a:lnTo>
                    <a:pt x="5364" y="124930"/>
                  </a:lnTo>
                  <a:lnTo>
                    <a:pt x="9758" y="133835"/>
                  </a:lnTo>
                  <a:lnTo>
                    <a:pt x="16921" y="140477"/>
                  </a:lnTo>
                  <a:lnTo>
                    <a:pt x="36168" y="149739"/>
                  </a:lnTo>
                  <a:lnTo>
                    <a:pt x="70804" y="152178"/>
                  </a:lnTo>
                  <a:lnTo>
                    <a:pt x="93512" y="142474"/>
                  </a:lnTo>
                  <a:lnTo>
                    <a:pt x="126496" y="119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767">
              <a:extLst>
                <a:ext uri="{FF2B5EF4-FFF2-40B4-BE49-F238E27FC236}">
                  <a16:creationId xmlns:a16="http://schemas.microsoft.com/office/drawing/2014/main" xmlns="" id="{96E5718C-40F7-4084-B82F-422C9ABCAB4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258050" y="4037412"/>
              <a:ext cx="25399" cy="401239"/>
            </a:xfrm>
            <a:custGeom>
              <a:avLst/>
              <a:gdLst/>
              <a:ahLst/>
              <a:cxnLst/>
              <a:rect l="0" t="0" r="0" b="0"/>
              <a:pathLst>
                <a:path w="25399" h="401239">
                  <a:moveTo>
                    <a:pt x="19050" y="20238"/>
                  </a:moveTo>
                  <a:lnTo>
                    <a:pt x="19050" y="20238"/>
                  </a:lnTo>
                  <a:lnTo>
                    <a:pt x="24517" y="465"/>
                  </a:lnTo>
                  <a:lnTo>
                    <a:pt x="24812" y="0"/>
                  </a:lnTo>
                  <a:lnTo>
                    <a:pt x="25348" y="44294"/>
                  </a:lnTo>
                  <a:lnTo>
                    <a:pt x="25378" y="79142"/>
                  </a:lnTo>
                  <a:lnTo>
                    <a:pt x="25390" y="123793"/>
                  </a:lnTo>
                  <a:lnTo>
                    <a:pt x="25393" y="148541"/>
                  </a:lnTo>
                  <a:lnTo>
                    <a:pt x="25395" y="174918"/>
                  </a:lnTo>
                  <a:lnTo>
                    <a:pt x="25396" y="202380"/>
                  </a:lnTo>
                  <a:lnTo>
                    <a:pt x="25398" y="230566"/>
                  </a:lnTo>
                  <a:lnTo>
                    <a:pt x="23987" y="256412"/>
                  </a:lnTo>
                  <a:lnTo>
                    <a:pt x="18657" y="303945"/>
                  </a:lnTo>
                  <a:lnTo>
                    <a:pt x="13467" y="341063"/>
                  </a:lnTo>
                  <a:lnTo>
                    <a:pt x="4385" y="385903"/>
                  </a:lnTo>
                  <a:lnTo>
                    <a:pt x="0" y="40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768">
              <a:extLst>
                <a:ext uri="{FF2B5EF4-FFF2-40B4-BE49-F238E27FC236}">
                  <a16:creationId xmlns:a16="http://schemas.microsoft.com/office/drawing/2014/main" xmlns="" id="{93CF25F1-A110-4A14-A672-E84A773EFF1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049284" y="4260850"/>
              <a:ext cx="94467" cy="50801"/>
            </a:xfrm>
            <a:custGeom>
              <a:avLst/>
              <a:gdLst/>
              <a:ahLst/>
              <a:cxnLst/>
              <a:rect l="0" t="0" r="0" b="0"/>
              <a:pathLst>
                <a:path w="94467" h="50801">
                  <a:moveTo>
                    <a:pt x="18266" y="50800"/>
                  </a:moveTo>
                  <a:lnTo>
                    <a:pt x="18266" y="50800"/>
                  </a:lnTo>
                  <a:lnTo>
                    <a:pt x="5174" y="36297"/>
                  </a:lnTo>
                  <a:lnTo>
                    <a:pt x="981" y="24081"/>
                  </a:lnTo>
                  <a:lnTo>
                    <a:pt x="0" y="18228"/>
                  </a:lnTo>
                  <a:lnTo>
                    <a:pt x="1150" y="16385"/>
                  </a:lnTo>
                  <a:lnTo>
                    <a:pt x="3327" y="15157"/>
                  </a:lnTo>
                  <a:lnTo>
                    <a:pt x="45566" y="4295"/>
                  </a:lnTo>
                  <a:lnTo>
                    <a:pt x="944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769">
              <a:extLst>
                <a:ext uri="{FF2B5EF4-FFF2-40B4-BE49-F238E27FC236}">
                  <a16:creationId xmlns:a16="http://schemas.microsoft.com/office/drawing/2014/main" xmlns="" id="{FF0EBAA5-26E1-4C69-9D58-9F7E9A2FAA2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012843" y="4172012"/>
              <a:ext cx="105508" cy="171389"/>
            </a:xfrm>
            <a:custGeom>
              <a:avLst/>
              <a:gdLst/>
              <a:ahLst/>
              <a:cxnLst/>
              <a:rect l="0" t="0" r="0" b="0"/>
              <a:pathLst>
                <a:path w="105508" h="171389">
                  <a:moveTo>
                    <a:pt x="35657" y="12638"/>
                  </a:moveTo>
                  <a:lnTo>
                    <a:pt x="35657" y="12638"/>
                  </a:lnTo>
                  <a:lnTo>
                    <a:pt x="35657" y="58104"/>
                  </a:lnTo>
                  <a:lnTo>
                    <a:pt x="28915" y="98860"/>
                  </a:lnTo>
                  <a:lnTo>
                    <a:pt x="17981" y="138845"/>
                  </a:lnTo>
                  <a:lnTo>
                    <a:pt x="9926" y="155278"/>
                  </a:lnTo>
                  <a:lnTo>
                    <a:pt x="3054" y="163522"/>
                  </a:lnTo>
                  <a:lnTo>
                    <a:pt x="1222" y="164733"/>
                  </a:lnTo>
                  <a:lnTo>
                    <a:pt x="0" y="164835"/>
                  </a:lnTo>
                  <a:lnTo>
                    <a:pt x="1652" y="148122"/>
                  </a:lnTo>
                  <a:lnTo>
                    <a:pt x="13351" y="110716"/>
                  </a:lnTo>
                  <a:lnTo>
                    <a:pt x="22451" y="78100"/>
                  </a:lnTo>
                  <a:lnTo>
                    <a:pt x="33315" y="45260"/>
                  </a:lnTo>
                  <a:lnTo>
                    <a:pt x="57149" y="10466"/>
                  </a:lnTo>
                  <a:lnTo>
                    <a:pt x="68962" y="1089"/>
                  </a:lnTo>
                  <a:lnTo>
                    <a:pt x="74088" y="0"/>
                  </a:lnTo>
                  <a:lnTo>
                    <a:pt x="78917" y="685"/>
                  </a:lnTo>
                  <a:lnTo>
                    <a:pt x="83546" y="2553"/>
                  </a:lnTo>
                  <a:lnTo>
                    <a:pt x="86633" y="8031"/>
                  </a:lnTo>
                  <a:lnTo>
                    <a:pt x="93469" y="51003"/>
                  </a:lnTo>
                  <a:lnTo>
                    <a:pt x="97471" y="93385"/>
                  </a:lnTo>
                  <a:lnTo>
                    <a:pt x="102195" y="138890"/>
                  </a:lnTo>
                  <a:lnTo>
                    <a:pt x="105507" y="171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770">
              <a:extLst>
                <a:ext uri="{FF2B5EF4-FFF2-40B4-BE49-F238E27FC236}">
                  <a16:creationId xmlns:a16="http://schemas.microsoft.com/office/drawing/2014/main" xmlns="" id="{D26D7A78-B07B-4E59-B5FB-0C99126526C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896100" y="4046715"/>
              <a:ext cx="36336" cy="436386"/>
            </a:xfrm>
            <a:custGeom>
              <a:avLst/>
              <a:gdLst/>
              <a:ahLst/>
              <a:cxnLst/>
              <a:rect l="0" t="0" r="0" b="0"/>
              <a:pathLst>
                <a:path w="36336" h="436386">
                  <a:moveTo>
                    <a:pt x="25400" y="10935"/>
                  </a:moveTo>
                  <a:lnTo>
                    <a:pt x="25400" y="10935"/>
                  </a:lnTo>
                  <a:lnTo>
                    <a:pt x="25400" y="0"/>
                  </a:lnTo>
                  <a:lnTo>
                    <a:pt x="29163" y="23571"/>
                  </a:lnTo>
                  <a:lnTo>
                    <a:pt x="34128" y="53945"/>
                  </a:lnTo>
                  <a:lnTo>
                    <a:pt x="36335" y="98019"/>
                  </a:lnTo>
                  <a:lnTo>
                    <a:pt x="36217" y="124730"/>
                  </a:lnTo>
                  <a:lnTo>
                    <a:pt x="35433" y="153826"/>
                  </a:lnTo>
                  <a:lnTo>
                    <a:pt x="34205" y="184513"/>
                  </a:lnTo>
                  <a:lnTo>
                    <a:pt x="32682" y="214848"/>
                  </a:lnTo>
                  <a:lnTo>
                    <a:pt x="30959" y="244949"/>
                  </a:lnTo>
                  <a:lnTo>
                    <a:pt x="29107" y="274894"/>
                  </a:lnTo>
                  <a:lnTo>
                    <a:pt x="25754" y="301913"/>
                  </a:lnTo>
                  <a:lnTo>
                    <a:pt x="21403" y="326982"/>
                  </a:lnTo>
                  <a:lnTo>
                    <a:pt x="11629" y="371534"/>
                  </a:lnTo>
                  <a:lnTo>
                    <a:pt x="309" y="418738"/>
                  </a:lnTo>
                  <a:lnTo>
                    <a:pt x="0" y="436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771">
              <a:extLst>
                <a:ext uri="{FF2B5EF4-FFF2-40B4-BE49-F238E27FC236}">
                  <a16:creationId xmlns:a16="http://schemas.microsoft.com/office/drawing/2014/main" xmlns="" id="{D0DD5CD5-146D-4831-990F-31F2F58A7CC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744091" y="4154999"/>
              <a:ext cx="68789" cy="195205"/>
            </a:xfrm>
            <a:custGeom>
              <a:avLst/>
              <a:gdLst/>
              <a:ahLst/>
              <a:cxnLst/>
              <a:rect l="0" t="0" r="0" b="0"/>
              <a:pathLst>
                <a:path w="68789" h="195205">
                  <a:moveTo>
                    <a:pt x="5959" y="105851"/>
                  </a:moveTo>
                  <a:lnTo>
                    <a:pt x="5959" y="105851"/>
                  </a:lnTo>
                  <a:lnTo>
                    <a:pt x="2588" y="105851"/>
                  </a:lnTo>
                  <a:lnTo>
                    <a:pt x="1595" y="107262"/>
                  </a:lnTo>
                  <a:lnTo>
                    <a:pt x="491" y="112593"/>
                  </a:lnTo>
                  <a:lnTo>
                    <a:pt x="5154" y="156752"/>
                  </a:lnTo>
                  <a:lnTo>
                    <a:pt x="5912" y="194830"/>
                  </a:lnTo>
                  <a:lnTo>
                    <a:pt x="5938" y="192198"/>
                  </a:lnTo>
                  <a:lnTo>
                    <a:pt x="490" y="148736"/>
                  </a:lnTo>
                  <a:lnTo>
                    <a:pt x="0" y="116679"/>
                  </a:lnTo>
                  <a:lnTo>
                    <a:pt x="1900" y="79619"/>
                  </a:lnTo>
                  <a:lnTo>
                    <a:pt x="9799" y="41981"/>
                  </a:lnTo>
                  <a:lnTo>
                    <a:pt x="21977" y="3681"/>
                  </a:lnTo>
                  <a:lnTo>
                    <a:pt x="24400" y="1049"/>
                  </a:lnTo>
                  <a:lnTo>
                    <a:pt x="26719" y="0"/>
                  </a:lnTo>
                  <a:lnTo>
                    <a:pt x="29677" y="711"/>
                  </a:lnTo>
                  <a:lnTo>
                    <a:pt x="36726" y="5265"/>
                  </a:lnTo>
                  <a:lnTo>
                    <a:pt x="48628" y="25875"/>
                  </a:lnTo>
                  <a:lnTo>
                    <a:pt x="49383" y="44436"/>
                  </a:lnTo>
                  <a:lnTo>
                    <a:pt x="45013" y="62327"/>
                  </a:lnTo>
                  <a:lnTo>
                    <a:pt x="27674" y="93194"/>
                  </a:lnTo>
                  <a:lnTo>
                    <a:pt x="22349" y="97632"/>
                  </a:lnTo>
                  <a:lnTo>
                    <a:pt x="22531" y="98255"/>
                  </a:lnTo>
                  <a:lnTo>
                    <a:pt x="38606" y="108181"/>
                  </a:lnTo>
                  <a:lnTo>
                    <a:pt x="54820" y="126615"/>
                  </a:lnTo>
                  <a:lnTo>
                    <a:pt x="67395" y="144459"/>
                  </a:lnTo>
                  <a:lnTo>
                    <a:pt x="68788" y="150639"/>
                  </a:lnTo>
                  <a:lnTo>
                    <a:pt x="66573" y="163151"/>
                  </a:lnTo>
                  <a:lnTo>
                    <a:pt x="57123" y="175768"/>
                  </a:lnTo>
                  <a:lnTo>
                    <a:pt x="37817" y="191007"/>
                  </a:lnTo>
                  <a:lnTo>
                    <a:pt x="31430" y="194372"/>
                  </a:lnTo>
                  <a:lnTo>
                    <a:pt x="26468" y="195204"/>
                  </a:lnTo>
                  <a:lnTo>
                    <a:pt x="22453" y="194347"/>
                  </a:lnTo>
                  <a:lnTo>
                    <a:pt x="19072" y="192365"/>
                  </a:lnTo>
                  <a:lnTo>
                    <a:pt x="16817" y="188222"/>
                  </a:lnTo>
                  <a:lnTo>
                    <a:pt x="12309" y="16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772">
              <a:extLst>
                <a:ext uri="{FF2B5EF4-FFF2-40B4-BE49-F238E27FC236}">
                  <a16:creationId xmlns:a16="http://schemas.microsoft.com/office/drawing/2014/main" xmlns="" id="{147C5D93-B268-4A76-8C8F-2692D0A42C9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600827" y="4108450"/>
              <a:ext cx="53974" cy="304801"/>
            </a:xfrm>
            <a:custGeom>
              <a:avLst/>
              <a:gdLst/>
              <a:ahLst/>
              <a:cxnLst/>
              <a:rect l="0" t="0" r="0" b="0"/>
              <a:pathLst>
                <a:path w="53974" h="304801">
                  <a:moveTo>
                    <a:pt x="41273" y="0"/>
                  </a:moveTo>
                  <a:lnTo>
                    <a:pt x="41273" y="0"/>
                  </a:lnTo>
                  <a:lnTo>
                    <a:pt x="37902" y="0"/>
                  </a:lnTo>
                  <a:lnTo>
                    <a:pt x="34366" y="3763"/>
                  </a:lnTo>
                  <a:lnTo>
                    <a:pt x="19604" y="34532"/>
                  </a:lnTo>
                  <a:lnTo>
                    <a:pt x="5767" y="80787"/>
                  </a:lnTo>
                  <a:lnTo>
                    <a:pt x="798" y="118220"/>
                  </a:lnTo>
                  <a:lnTo>
                    <a:pt x="0" y="158376"/>
                  </a:lnTo>
                  <a:lnTo>
                    <a:pt x="4350" y="199741"/>
                  </a:lnTo>
                  <a:lnTo>
                    <a:pt x="10986" y="236000"/>
                  </a:lnTo>
                  <a:lnTo>
                    <a:pt x="20756" y="265755"/>
                  </a:lnTo>
                  <a:lnTo>
                    <a:pt x="53973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773">
              <a:extLst>
                <a:ext uri="{FF2B5EF4-FFF2-40B4-BE49-F238E27FC236}">
                  <a16:creationId xmlns:a16="http://schemas.microsoft.com/office/drawing/2014/main" xmlns="" id="{48552C18-EA54-4A7B-8167-385BF307B46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337300" y="4216400"/>
              <a:ext cx="127001" cy="145441"/>
            </a:xfrm>
            <a:custGeom>
              <a:avLst/>
              <a:gdLst/>
              <a:ahLst/>
              <a:cxnLst/>
              <a:rect l="0" t="0" r="0" b="0"/>
              <a:pathLst>
                <a:path w="127001" h="145441">
                  <a:moveTo>
                    <a:pt x="0" y="31750"/>
                  </a:moveTo>
                  <a:lnTo>
                    <a:pt x="0" y="31750"/>
                  </a:lnTo>
                  <a:lnTo>
                    <a:pt x="6742" y="31750"/>
                  </a:lnTo>
                  <a:lnTo>
                    <a:pt x="24419" y="38492"/>
                  </a:lnTo>
                  <a:lnTo>
                    <a:pt x="50901" y="59539"/>
                  </a:lnTo>
                  <a:lnTo>
                    <a:pt x="70977" y="88119"/>
                  </a:lnTo>
                  <a:lnTo>
                    <a:pt x="72718" y="98257"/>
                  </a:lnTo>
                  <a:lnTo>
                    <a:pt x="69008" y="118928"/>
                  </a:lnTo>
                  <a:lnTo>
                    <a:pt x="60304" y="134231"/>
                  </a:lnTo>
                  <a:lnTo>
                    <a:pt x="55020" y="140287"/>
                  </a:lnTo>
                  <a:lnTo>
                    <a:pt x="50085" y="143619"/>
                  </a:lnTo>
                  <a:lnTo>
                    <a:pt x="45385" y="145135"/>
                  </a:lnTo>
                  <a:lnTo>
                    <a:pt x="40839" y="145440"/>
                  </a:lnTo>
                  <a:lnTo>
                    <a:pt x="38515" y="142821"/>
                  </a:lnTo>
                  <a:lnTo>
                    <a:pt x="37813" y="132385"/>
                  </a:lnTo>
                  <a:lnTo>
                    <a:pt x="44757" y="103901"/>
                  </a:lnTo>
                  <a:lnTo>
                    <a:pt x="69235" y="61908"/>
                  </a:lnTo>
                  <a:lnTo>
                    <a:pt x="111199" y="1588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774">
              <a:extLst>
                <a:ext uri="{FF2B5EF4-FFF2-40B4-BE49-F238E27FC236}">
                  <a16:creationId xmlns:a16="http://schemas.microsoft.com/office/drawing/2014/main" xmlns="" id="{CA76F98B-75A3-4E4D-8877-34919EFC4E1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216650" y="4054615"/>
              <a:ext cx="128832" cy="349539"/>
            </a:xfrm>
            <a:custGeom>
              <a:avLst/>
              <a:gdLst/>
              <a:ahLst/>
              <a:cxnLst/>
              <a:rect l="0" t="0" r="0" b="0"/>
              <a:pathLst>
                <a:path w="128832" h="349539">
                  <a:moveTo>
                    <a:pt x="6350" y="149085"/>
                  </a:moveTo>
                  <a:lnTo>
                    <a:pt x="6350" y="149085"/>
                  </a:lnTo>
                  <a:lnTo>
                    <a:pt x="9721" y="152456"/>
                  </a:lnTo>
                  <a:lnTo>
                    <a:pt x="14190" y="188317"/>
                  </a:lnTo>
                  <a:lnTo>
                    <a:pt x="17609" y="229383"/>
                  </a:lnTo>
                  <a:lnTo>
                    <a:pt x="18409" y="260973"/>
                  </a:lnTo>
                  <a:lnTo>
                    <a:pt x="18155" y="307669"/>
                  </a:lnTo>
                  <a:lnTo>
                    <a:pt x="13558" y="349223"/>
                  </a:lnTo>
                  <a:lnTo>
                    <a:pt x="12566" y="349538"/>
                  </a:lnTo>
                  <a:lnTo>
                    <a:pt x="9583" y="342362"/>
                  </a:lnTo>
                  <a:lnTo>
                    <a:pt x="7694" y="296023"/>
                  </a:lnTo>
                  <a:lnTo>
                    <a:pt x="10004" y="255313"/>
                  </a:lnTo>
                  <a:lnTo>
                    <a:pt x="13020" y="229782"/>
                  </a:lnTo>
                  <a:lnTo>
                    <a:pt x="17146" y="201471"/>
                  </a:lnTo>
                  <a:lnTo>
                    <a:pt x="22013" y="171309"/>
                  </a:lnTo>
                  <a:lnTo>
                    <a:pt x="27376" y="142029"/>
                  </a:lnTo>
                  <a:lnTo>
                    <a:pt x="33067" y="113336"/>
                  </a:lnTo>
                  <a:lnTo>
                    <a:pt x="38978" y="85036"/>
                  </a:lnTo>
                  <a:lnTo>
                    <a:pt x="51190" y="42302"/>
                  </a:lnTo>
                  <a:lnTo>
                    <a:pt x="64379" y="13431"/>
                  </a:lnTo>
                  <a:lnTo>
                    <a:pt x="79647" y="600"/>
                  </a:lnTo>
                  <a:lnTo>
                    <a:pt x="86965" y="0"/>
                  </a:lnTo>
                  <a:lnTo>
                    <a:pt x="93960" y="2423"/>
                  </a:lnTo>
                  <a:lnTo>
                    <a:pt x="100740" y="6860"/>
                  </a:lnTo>
                  <a:lnTo>
                    <a:pt x="112036" y="24961"/>
                  </a:lnTo>
                  <a:lnTo>
                    <a:pt x="124448" y="64800"/>
                  </a:lnTo>
                  <a:lnTo>
                    <a:pt x="128831" y="106708"/>
                  </a:lnTo>
                  <a:lnTo>
                    <a:pt x="128221" y="118717"/>
                  </a:lnTo>
                  <a:lnTo>
                    <a:pt x="124286" y="128840"/>
                  </a:lnTo>
                  <a:lnTo>
                    <a:pt x="110507" y="145731"/>
                  </a:lnTo>
                  <a:lnTo>
                    <a:pt x="76174" y="167141"/>
                  </a:lnTo>
                  <a:lnTo>
                    <a:pt x="41463" y="176777"/>
                  </a:lnTo>
                  <a:lnTo>
                    <a:pt x="0" y="174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775">
              <a:extLst>
                <a:ext uri="{FF2B5EF4-FFF2-40B4-BE49-F238E27FC236}">
                  <a16:creationId xmlns:a16="http://schemas.microsoft.com/office/drawing/2014/main" xmlns="" id="{3D028D3A-F2DC-4BEE-B96D-870B2BDD94B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038850" y="43243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SMARTInkShape-2776">
            <a:extLst>
              <a:ext uri="{FF2B5EF4-FFF2-40B4-BE49-F238E27FC236}">
                <a16:creationId xmlns:a16="http://schemas.microsoft.com/office/drawing/2014/main" xmlns="" id="{F8838470-B67A-495F-BDB6-DF1621A43E9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756755" y="4572000"/>
            <a:ext cx="672746" cy="47003"/>
          </a:xfrm>
          <a:custGeom>
            <a:avLst/>
            <a:gdLst/>
            <a:ahLst/>
            <a:cxnLst/>
            <a:rect l="0" t="0" r="0" b="0"/>
            <a:pathLst>
              <a:path w="672746" h="47003">
                <a:moveTo>
                  <a:pt x="44095" y="12700"/>
                </a:moveTo>
                <a:lnTo>
                  <a:pt x="44095" y="12700"/>
                </a:lnTo>
                <a:lnTo>
                  <a:pt x="4549" y="21538"/>
                </a:lnTo>
                <a:lnTo>
                  <a:pt x="178" y="23683"/>
                </a:lnTo>
                <a:lnTo>
                  <a:pt x="0" y="24255"/>
                </a:lnTo>
                <a:lnTo>
                  <a:pt x="45210" y="20810"/>
                </a:lnTo>
                <a:lnTo>
                  <a:pt x="68121" y="20223"/>
                </a:lnTo>
                <a:lnTo>
                  <a:pt x="93980" y="19833"/>
                </a:lnTo>
                <a:lnTo>
                  <a:pt x="125330" y="18866"/>
                </a:lnTo>
                <a:lnTo>
                  <a:pt x="160340" y="17516"/>
                </a:lnTo>
                <a:lnTo>
                  <a:pt x="197792" y="15911"/>
                </a:lnTo>
                <a:lnTo>
                  <a:pt x="237576" y="15546"/>
                </a:lnTo>
                <a:lnTo>
                  <a:pt x="278916" y="16008"/>
                </a:lnTo>
                <a:lnTo>
                  <a:pt x="321292" y="17022"/>
                </a:lnTo>
                <a:lnTo>
                  <a:pt x="360831" y="17698"/>
                </a:lnTo>
                <a:lnTo>
                  <a:pt x="398480" y="18149"/>
                </a:lnTo>
                <a:lnTo>
                  <a:pt x="434869" y="18449"/>
                </a:lnTo>
                <a:lnTo>
                  <a:pt x="464067" y="19355"/>
                </a:lnTo>
                <a:lnTo>
                  <a:pt x="509678" y="22243"/>
                </a:lnTo>
                <a:lnTo>
                  <a:pt x="536156" y="24465"/>
                </a:lnTo>
                <a:lnTo>
                  <a:pt x="494697" y="25215"/>
                </a:lnTo>
                <a:lnTo>
                  <a:pt x="448503" y="25318"/>
                </a:lnTo>
                <a:lnTo>
                  <a:pt x="420239" y="25345"/>
                </a:lnTo>
                <a:lnTo>
                  <a:pt x="389402" y="25363"/>
                </a:lnTo>
                <a:lnTo>
                  <a:pt x="356850" y="25375"/>
                </a:lnTo>
                <a:lnTo>
                  <a:pt x="323154" y="26089"/>
                </a:lnTo>
                <a:lnTo>
                  <a:pt x="288696" y="27270"/>
                </a:lnTo>
                <a:lnTo>
                  <a:pt x="253729" y="28763"/>
                </a:lnTo>
                <a:lnTo>
                  <a:pt x="225479" y="31170"/>
                </a:lnTo>
                <a:lnTo>
                  <a:pt x="180919" y="37607"/>
                </a:lnTo>
                <a:lnTo>
                  <a:pt x="151663" y="42422"/>
                </a:lnTo>
                <a:lnTo>
                  <a:pt x="153907" y="43804"/>
                </a:lnTo>
                <a:lnTo>
                  <a:pt x="192343" y="47002"/>
                </a:lnTo>
                <a:lnTo>
                  <a:pt x="216305" y="45446"/>
                </a:lnTo>
                <a:lnTo>
                  <a:pt x="243568" y="42997"/>
                </a:lnTo>
                <a:lnTo>
                  <a:pt x="277266" y="39954"/>
                </a:lnTo>
                <a:lnTo>
                  <a:pt x="315253" y="36513"/>
                </a:lnTo>
                <a:lnTo>
                  <a:pt x="356101" y="32809"/>
                </a:lnTo>
                <a:lnTo>
                  <a:pt x="398149" y="28223"/>
                </a:lnTo>
                <a:lnTo>
                  <a:pt x="440997" y="23048"/>
                </a:lnTo>
                <a:lnTo>
                  <a:pt x="484380" y="17482"/>
                </a:lnTo>
                <a:lnTo>
                  <a:pt x="522473" y="13065"/>
                </a:lnTo>
                <a:lnTo>
                  <a:pt x="557042" y="9416"/>
                </a:lnTo>
                <a:lnTo>
                  <a:pt x="589259" y="6277"/>
                </a:lnTo>
                <a:lnTo>
                  <a:pt x="630701" y="2790"/>
                </a:lnTo>
                <a:lnTo>
                  <a:pt x="672199" y="245"/>
                </a:lnTo>
                <a:lnTo>
                  <a:pt x="67274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SMARTInkShape-Group419">
            <a:extLst>
              <a:ext uri="{FF2B5EF4-FFF2-40B4-BE49-F238E27FC236}">
                <a16:creationId xmlns:a16="http://schemas.microsoft.com/office/drawing/2014/main" xmlns="" id="{D85BDB7A-E10F-4B98-AB9E-A1C25C14F36F}"/>
              </a:ext>
            </a:extLst>
          </p:cNvPr>
          <p:cNvGrpSpPr/>
          <p:nvPr/>
        </p:nvGrpSpPr>
        <p:grpSpPr>
          <a:xfrm>
            <a:off x="6419850" y="4796696"/>
            <a:ext cx="1911311" cy="898968"/>
            <a:chOff x="6419850" y="4796696"/>
            <a:chExt cx="1911311" cy="898968"/>
          </a:xfrm>
        </p:grpSpPr>
        <p:sp>
          <p:nvSpPr>
            <p:cNvPr id="148" name="SMARTInkShape-2777">
              <a:extLst>
                <a:ext uri="{FF2B5EF4-FFF2-40B4-BE49-F238E27FC236}">
                  <a16:creationId xmlns:a16="http://schemas.microsoft.com/office/drawing/2014/main" xmlns="" id="{F6A2D890-4EFA-4D7F-AFF8-863E9C8628F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192730" y="5624280"/>
              <a:ext cx="757471" cy="71384"/>
            </a:xfrm>
            <a:custGeom>
              <a:avLst/>
              <a:gdLst/>
              <a:ahLst/>
              <a:cxnLst/>
              <a:rect l="0" t="0" r="0" b="0"/>
              <a:pathLst>
                <a:path w="757471" h="71384">
                  <a:moveTo>
                    <a:pt x="8170" y="8170"/>
                  </a:moveTo>
                  <a:lnTo>
                    <a:pt x="8170" y="8170"/>
                  </a:lnTo>
                  <a:lnTo>
                    <a:pt x="0" y="0"/>
                  </a:lnTo>
                  <a:lnTo>
                    <a:pt x="44395" y="33551"/>
                  </a:lnTo>
                  <a:lnTo>
                    <a:pt x="85617" y="56064"/>
                  </a:lnTo>
                  <a:lnTo>
                    <a:pt x="119496" y="67321"/>
                  </a:lnTo>
                  <a:lnTo>
                    <a:pt x="159483" y="71383"/>
                  </a:lnTo>
                  <a:lnTo>
                    <a:pt x="203126" y="68014"/>
                  </a:lnTo>
                  <a:lnTo>
                    <a:pt x="248393" y="54758"/>
                  </a:lnTo>
                  <a:lnTo>
                    <a:pt x="294382" y="37107"/>
                  </a:lnTo>
                  <a:lnTo>
                    <a:pt x="337164" y="20325"/>
                  </a:lnTo>
                  <a:lnTo>
                    <a:pt x="382227" y="9028"/>
                  </a:lnTo>
                  <a:lnTo>
                    <a:pt x="399254" y="11138"/>
                  </a:lnTo>
                  <a:lnTo>
                    <a:pt x="443112" y="37367"/>
                  </a:lnTo>
                  <a:lnTo>
                    <a:pt x="477903" y="43632"/>
                  </a:lnTo>
                  <a:lnTo>
                    <a:pt x="522862" y="42118"/>
                  </a:lnTo>
                  <a:lnTo>
                    <a:pt x="564770" y="37134"/>
                  </a:lnTo>
                  <a:lnTo>
                    <a:pt x="588786" y="33829"/>
                  </a:lnTo>
                  <a:lnTo>
                    <a:pt x="636168" y="30157"/>
                  </a:lnTo>
                  <a:lnTo>
                    <a:pt x="680980" y="29231"/>
                  </a:lnTo>
                  <a:lnTo>
                    <a:pt x="719712" y="31171"/>
                  </a:lnTo>
                  <a:lnTo>
                    <a:pt x="757470" y="33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778">
              <a:extLst>
                <a:ext uri="{FF2B5EF4-FFF2-40B4-BE49-F238E27FC236}">
                  <a16:creationId xmlns:a16="http://schemas.microsoft.com/office/drawing/2014/main" xmlns="" id="{3E8D9301-B69F-4AAB-B86A-32C774682C2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178800" y="4997450"/>
              <a:ext cx="152361" cy="425451"/>
            </a:xfrm>
            <a:custGeom>
              <a:avLst/>
              <a:gdLst/>
              <a:ahLst/>
              <a:cxnLst/>
              <a:rect l="0" t="0" r="0" b="0"/>
              <a:pathLst>
                <a:path w="152361" h="425451">
                  <a:moveTo>
                    <a:pt x="44450" y="0"/>
                  </a:moveTo>
                  <a:lnTo>
                    <a:pt x="44450" y="0"/>
                  </a:lnTo>
                  <a:lnTo>
                    <a:pt x="61775" y="1411"/>
                  </a:lnTo>
                  <a:lnTo>
                    <a:pt x="81078" y="6742"/>
                  </a:lnTo>
                  <a:lnTo>
                    <a:pt x="100005" y="19459"/>
                  </a:lnTo>
                  <a:lnTo>
                    <a:pt x="109003" y="27790"/>
                  </a:lnTo>
                  <a:lnTo>
                    <a:pt x="131780" y="73223"/>
                  </a:lnTo>
                  <a:lnTo>
                    <a:pt x="143471" y="116975"/>
                  </a:lnTo>
                  <a:lnTo>
                    <a:pt x="148564" y="141483"/>
                  </a:lnTo>
                  <a:lnTo>
                    <a:pt x="151254" y="167700"/>
                  </a:lnTo>
                  <a:lnTo>
                    <a:pt x="152340" y="195055"/>
                  </a:lnTo>
                  <a:lnTo>
                    <a:pt x="152360" y="223170"/>
                  </a:lnTo>
                  <a:lnTo>
                    <a:pt x="147435" y="251086"/>
                  </a:lnTo>
                  <a:lnTo>
                    <a:pt x="139212" y="278868"/>
                  </a:lnTo>
                  <a:lnTo>
                    <a:pt x="128791" y="306562"/>
                  </a:lnTo>
                  <a:lnTo>
                    <a:pt x="104042" y="348622"/>
                  </a:lnTo>
                  <a:lnTo>
                    <a:pt x="74464" y="380015"/>
                  </a:lnTo>
                  <a:lnTo>
                    <a:pt x="37798" y="403375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779">
              <a:extLst>
                <a:ext uri="{FF2B5EF4-FFF2-40B4-BE49-F238E27FC236}">
                  <a16:creationId xmlns:a16="http://schemas.microsoft.com/office/drawing/2014/main" xmlns="" id="{9BB47903-F362-4903-992E-AAC058A6050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978858" y="5100815"/>
              <a:ext cx="123743" cy="201436"/>
            </a:xfrm>
            <a:custGeom>
              <a:avLst/>
              <a:gdLst/>
              <a:ahLst/>
              <a:cxnLst/>
              <a:rect l="0" t="0" r="0" b="0"/>
              <a:pathLst>
                <a:path w="123743" h="201436">
                  <a:moveTo>
                    <a:pt x="91992" y="10935"/>
                  </a:moveTo>
                  <a:lnTo>
                    <a:pt x="91992" y="10935"/>
                  </a:lnTo>
                  <a:lnTo>
                    <a:pt x="85250" y="4193"/>
                  </a:lnTo>
                  <a:lnTo>
                    <a:pt x="78177" y="883"/>
                  </a:lnTo>
                  <a:lnTo>
                    <a:pt x="74316" y="0"/>
                  </a:lnTo>
                  <a:lnTo>
                    <a:pt x="60617" y="6545"/>
                  </a:lnTo>
                  <a:lnTo>
                    <a:pt x="43476" y="20273"/>
                  </a:lnTo>
                  <a:lnTo>
                    <a:pt x="19369" y="53213"/>
                  </a:lnTo>
                  <a:lnTo>
                    <a:pt x="4073" y="96683"/>
                  </a:lnTo>
                  <a:lnTo>
                    <a:pt x="0" y="123834"/>
                  </a:lnTo>
                  <a:lnTo>
                    <a:pt x="5715" y="148131"/>
                  </a:lnTo>
                  <a:lnTo>
                    <a:pt x="11191" y="159549"/>
                  </a:lnTo>
                  <a:lnTo>
                    <a:pt x="30445" y="177880"/>
                  </a:lnTo>
                  <a:lnTo>
                    <a:pt x="42494" y="185732"/>
                  </a:lnTo>
                  <a:lnTo>
                    <a:pt x="89791" y="196783"/>
                  </a:lnTo>
                  <a:lnTo>
                    <a:pt x="123742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780">
              <a:extLst>
                <a:ext uri="{FF2B5EF4-FFF2-40B4-BE49-F238E27FC236}">
                  <a16:creationId xmlns:a16="http://schemas.microsoft.com/office/drawing/2014/main" xmlns="" id="{6550F83F-FAA7-4E83-B1F9-E67FEA3C59F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804150" y="5327650"/>
              <a:ext cx="50801" cy="38101"/>
            </a:xfrm>
            <a:custGeom>
              <a:avLst/>
              <a:gdLst/>
              <a:ahLst/>
              <a:cxnLst/>
              <a:rect l="0" t="0" r="0" b="0"/>
              <a:pathLst>
                <a:path w="50801" h="38101">
                  <a:moveTo>
                    <a:pt x="50800" y="0"/>
                  </a:moveTo>
                  <a:lnTo>
                    <a:pt x="50800" y="0"/>
                  </a:lnTo>
                  <a:lnTo>
                    <a:pt x="23170" y="23867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781">
              <a:extLst>
                <a:ext uri="{FF2B5EF4-FFF2-40B4-BE49-F238E27FC236}">
                  <a16:creationId xmlns:a16="http://schemas.microsoft.com/office/drawing/2014/main" xmlns="" id="{ACAE0769-3B8C-4BF8-B73E-A9D38A76993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581900" y="5276850"/>
              <a:ext cx="63501" cy="31751"/>
            </a:xfrm>
            <a:custGeom>
              <a:avLst/>
              <a:gdLst/>
              <a:ahLst/>
              <a:cxnLst/>
              <a:rect l="0" t="0" r="0" b="0"/>
              <a:pathLst>
                <a:path w="635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0113" y="19541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782">
              <a:extLst>
                <a:ext uri="{FF2B5EF4-FFF2-40B4-BE49-F238E27FC236}">
                  <a16:creationId xmlns:a16="http://schemas.microsoft.com/office/drawing/2014/main" xmlns="" id="{9EB9698A-E032-4B4F-AFF7-D482C675837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525273" y="5051313"/>
              <a:ext cx="170928" cy="308088"/>
            </a:xfrm>
            <a:custGeom>
              <a:avLst/>
              <a:gdLst/>
              <a:ahLst/>
              <a:cxnLst/>
              <a:rect l="0" t="0" r="0" b="0"/>
              <a:pathLst>
                <a:path w="170928" h="308088">
                  <a:moveTo>
                    <a:pt x="12177" y="301737"/>
                  </a:moveTo>
                  <a:lnTo>
                    <a:pt x="12177" y="301737"/>
                  </a:lnTo>
                  <a:lnTo>
                    <a:pt x="5435" y="298366"/>
                  </a:lnTo>
                  <a:lnTo>
                    <a:pt x="3449" y="296668"/>
                  </a:lnTo>
                  <a:lnTo>
                    <a:pt x="0" y="290181"/>
                  </a:lnTo>
                  <a:lnTo>
                    <a:pt x="530" y="289799"/>
                  </a:lnTo>
                  <a:lnTo>
                    <a:pt x="3003" y="289376"/>
                  </a:lnTo>
                  <a:lnTo>
                    <a:pt x="3944" y="287852"/>
                  </a:lnTo>
                  <a:lnTo>
                    <a:pt x="7386" y="277554"/>
                  </a:lnTo>
                  <a:lnTo>
                    <a:pt x="26439" y="241979"/>
                  </a:lnTo>
                  <a:lnTo>
                    <a:pt x="41093" y="208855"/>
                  </a:lnTo>
                  <a:lnTo>
                    <a:pt x="51916" y="186193"/>
                  </a:lnTo>
                  <a:lnTo>
                    <a:pt x="64069" y="161208"/>
                  </a:lnTo>
                  <a:lnTo>
                    <a:pt x="74994" y="136084"/>
                  </a:lnTo>
                  <a:lnTo>
                    <a:pt x="85100" y="110868"/>
                  </a:lnTo>
                  <a:lnTo>
                    <a:pt x="103147" y="64507"/>
                  </a:lnTo>
                  <a:lnTo>
                    <a:pt x="123093" y="18133"/>
                  </a:lnTo>
                  <a:lnTo>
                    <a:pt x="128500" y="3301"/>
                  </a:lnTo>
                  <a:lnTo>
                    <a:pt x="130648" y="474"/>
                  </a:lnTo>
                  <a:lnTo>
                    <a:pt x="132785" y="0"/>
                  </a:lnTo>
                  <a:lnTo>
                    <a:pt x="134915" y="1096"/>
                  </a:lnTo>
                  <a:lnTo>
                    <a:pt x="138335" y="46233"/>
                  </a:lnTo>
                  <a:lnTo>
                    <a:pt x="138803" y="87285"/>
                  </a:lnTo>
                  <a:lnTo>
                    <a:pt x="139010" y="133753"/>
                  </a:lnTo>
                  <a:lnTo>
                    <a:pt x="139808" y="179805"/>
                  </a:lnTo>
                  <a:lnTo>
                    <a:pt x="142515" y="219088"/>
                  </a:lnTo>
                  <a:lnTo>
                    <a:pt x="151377" y="266194"/>
                  </a:lnTo>
                  <a:lnTo>
                    <a:pt x="165602" y="302007"/>
                  </a:lnTo>
                  <a:lnTo>
                    <a:pt x="167377" y="304739"/>
                  </a:lnTo>
                  <a:lnTo>
                    <a:pt x="170927" y="308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783">
              <a:extLst>
                <a:ext uri="{FF2B5EF4-FFF2-40B4-BE49-F238E27FC236}">
                  <a16:creationId xmlns:a16="http://schemas.microsoft.com/office/drawing/2014/main" xmlns="" id="{713B17CB-A255-49E0-B73A-D4C7B063B37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385050" y="4940300"/>
              <a:ext cx="48109" cy="622301"/>
            </a:xfrm>
            <a:custGeom>
              <a:avLst/>
              <a:gdLst/>
              <a:ahLst/>
              <a:cxnLst/>
              <a:rect l="0" t="0" r="0" b="0"/>
              <a:pathLst>
                <a:path w="48109" h="622301">
                  <a:moveTo>
                    <a:pt x="44450" y="0"/>
                  </a:moveTo>
                  <a:lnTo>
                    <a:pt x="44450" y="0"/>
                  </a:lnTo>
                  <a:lnTo>
                    <a:pt x="45155" y="30287"/>
                  </a:lnTo>
                  <a:lnTo>
                    <a:pt x="47820" y="67788"/>
                  </a:lnTo>
                  <a:lnTo>
                    <a:pt x="48108" y="93876"/>
                  </a:lnTo>
                  <a:lnTo>
                    <a:pt x="47594" y="123967"/>
                  </a:lnTo>
                  <a:lnTo>
                    <a:pt x="46545" y="156728"/>
                  </a:lnTo>
                  <a:lnTo>
                    <a:pt x="45141" y="193385"/>
                  </a:lnTo>
                  <a:lnTo>
                    <a:pt x="43500" y="232640"/>
                  </a:lnTo>
                  <a:lnTo>
                    <a:pt x="41700" y="273627"/>
                  </a:lnTo>
                  <a:lnTo>
                    <a:pt x="38383" y="313651"/>
                  </a:lnTo>
                  <a:lnTo>
                    <a:pt x="34055" y="353034"/>
                  </a:lnTo>
                  <a:lnTo>
                    <a:pt x="29053" y="391990"/>
                  </a:lnTo>
                  <a:lnTo>
                    <a:pt x="24307" y="427132"/>
                  </a:lnTo>
                  <a:lnTo>
                    <a:pt x="19733" y="459732"/>
                  </a:lnTo>
                  <a:lnTo>
                    <a:pt x="15271" y="490638"/>
                  </a:lnTo>
                  <a:lnTo>
                    <a:pt x="11592" y="517592"/>
                  </a:lnTo>
                  <a:lnTo>
                    <a:pt x="5622" y="564474"/>
                  </a:lnTo>
                  <a:lnTo>
                    <a:pt x="1111" y="609414"/>
                  </a:lnTo>
                  <a:lnTo>
                    <a:pt x="0" y="622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784">
              <a:extLst>
                <a:ext uri="{FF2B5EF4-FFF2-40B4-BE49-F238E27FC236}">
                  <a16:creationId xmlns:a16="http://schemas.microsoft.com/office/drawing/2014/main" xmlns="" id="{9340A4D4-0F31-41FB-B21D-0F9C84832B0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156450" y="5072276"/>
              <a:ext cx="136938" cy="258616"/>
            </a:xfrm>
            <a:custGeom>
              <a:avLst/>
              <a:gdLst/>
              <a:ahLst/>
              <a:cxnLst/>
              <a:rect l="0" t="0" r="0" b="0"/>
              <a:pathLst>
                <a:path w="136938" h="258616">
                  <a:moveTo>
                    <a:pt x="25400" y="90274"/>
                  </a:moveTo>
                  <a:lnTo>
                    <a:pt x="25400" y="90274"/>
                  </a:lnTo>
                  <a:lnTo>
                    <a:pt x="26105" y="133612"/>
                  </a:lnTo>
                  <a:lnTo>
                    <a:pt x="29763" y="168731"/>
                  </a:lnTo>
                  <a:lnTo>
                    <a:pt x="31162" y="208692"/>
                  </a:lnTo>
                  <a:lnTo>
                    <a:pt x="31698" y="253764"/>
                  </a:lnTo>
                  <a:lnTo>
                    <a:pt x="31745" y="215681"/>
                  </a:lnTo>
                  <a:lnTo>
                    <a:pt x="31748" y="179407"/>
                  </a:lnTo>
                  <a:lnTo>
                    <a:pt x="33160" y="156751"/>
                  </a:lnTo>
                  <a:lnTo>
                    <a:pt x="35511" y="131770"/>
                  </a:lnTo>
                  <a:lnTo>
                    <a:pt x="38491" y="105238"/>
                  </a:lnTo>
                  <a:lnTo>
                    <a:pt x="47446" y="62588"/>
                  </a:lnTo>
                  <a:lnTo>
                    <a:pt x="62507" y="20217"/>
                  </a:lnTo>
                  <a:lnTo>
                    <a:pt x="74024" y="2489"/>
                  </a:lnTo>
                  <a:lnTo>
                    <a:pt x="76866" y="0"/>
                  </a:lnTo>
                  <a:lnTo>
                    <a:pt x="80172" y="458"/>
                  </a:lnTo>
                  <a:lnTo>
                    <a:pt x="87608" y="6611"/>
                  </a:lnTo>
                  <a:lnTo>
                    <a:pt x="91853" y="20164"/>
                  </a:lnTo>
                  <a:lnTo>
                    <a:pt x="92329" y="37947"/>
                  </a:lnTo>
                  <a:lnTo>
                    <a:pt x="80745" y="85143"/>
                  </a:lnTo>
                  <a:lnTo>
                    <a:pt x="73439" y="108179"/>
                  </a:lnTo>
                  <a:lnTo>
                    <a:pt x="73654" y="110677"/>
                  </a:lnTo>
                  <a:lnTo>
                    <a:pt x="74502" y="112343"/>
                  </a:lnTo>
                  <a:lnTo>
                    <a:pt x="76479" y="113453"/>
                  </a:lnTo>
                  <a:lnTo>
                    <a:pt x="87415" y="115016"/>
                  </a:lnTo>
                  <a:lnTo>
                    <a:pt x="100470" y="115382"/>
                  </a:lnTo>
                  <a:lnTo>
                    <a:pt x="113797" y="121188"/>
                  </a:lnTo>
                  <a:lnTo>
                    <a:pt x="120315" y="125700"/>
                  </a:lnTo>
                  <a:lnTo>
                    <a:pt x="129438" y="138240"/>
                  </a:lnTo>
                  <a:lnTo>
                    <a:pt x="135139" y="154631"/>
                  </a:lnTo>
                  <a:lnTo>
                    <a:pt x="136937" y="186954"/>
                  </a:lnTo>
                  <a:lnTo>
                    <a:pt x="132358" y="208502"/>
                  </a:lnTo>
                  <a:lnTo>
                    <a:pt x="118473" y="233725"/>
                  </a:lnTo>
                  <a:lnTo>
                    <a:pt x="94214" y="251233"/>
                  </a:lnTo>
                  <a:lnTo>
                    <a:pt x="61312" y="258615"/>
                  </a:lnTo>
                  <a:lnTo>
                    <a:pt x="40890" y="256579"/>
                  </a:lnTo>
                  <a:lnTo>
                    <a:pt x="23818" y="250265"/>
                  </a:lnTo>
                  <a:lnTo>
                    <a:pt x="0" y="229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785">
              <a:extLst>
                <a:ext uri="{FF2B5EF4-FFF2-40B4-BE49-F238E27FC236}">
                  <a16:creationId xmlns:a16="http://schemas.microsoft.com/office/drawing/2014/main" xmlns="" id="{4DB0572E-0795-4F93-BF09-A47BA143FCF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965219" y="5062511"/>
              <a:ext cx="121382" cy="271490"/>
            </a:xfrm>
            <a:custGeom>
              <a:avLst/>
              <a:gdLst/>
              <a:ahLst/>
              <a:cxnLst/>
              <a:rect l="0" t="0" r="0" b="0"/>
              <a:pathLst>
                <a:path w="121382" h="271490">
                  <a:moveTo>
                    <a:pt x="121381" y="30189"/>
                  </a:moveTo>
                  <a:lnTo>
                    <a:pt x="121381" y="30189"/>
                  </a:lnTo>
                  <a:lnTo>
                    <a:pt x="120675" y="20050"/>
                  </a:lnTo>
                  <a:lnTo>
                    <a:pt x="118010" y="12512"/>
                  </a:lnTo>
                  <a:lnTo>
                    <a:pt x="110710" y="6340"/>
                  </a:lnTo>
                  <a:lnTo>
                    <a:pt x="99706" y="1950"/>
                  </a:lnTo>
                  <a:lnTo>
                    <a:pt x="85406" y="0"/>
                  </a:lnTo>
                  <a:lnTo>
                    <a:pt x="67763" y="8540"/>
                  </a:lnTo>
                  <a:lnTo>
                    <a:pt x="48867" y="25506"/>
                  </a:lnTo>
                  <a:lnTo>
                    <a:pt x="23068" y="64942"/>
                  </a:lnTo>
                  <a:lnTo>
                    <a:pt x="8541" y="100903"/>
                  </a:lnTo>
                  <a:lnTo>
                    <a:pt x="674" y="138523"/>
                  </a:lnTo>
                  <a:lnTo>
                    <a:pt x="0" y="174999"/>
                  </a:lnTo>
                  <a:lnTo>
                    <a:pt x="9108" y="207673"/>
                  </a:lnTo>
                  <a:lnTo>
                    <a:pt x="39492" y="255225"/>
                  </a:lnTo>
                  <a:lnTo>
                    <a:pt x="51531" y="271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786">
              <a:extLst>
                <a:ext uri="{FF2B5EF4-FFF2-40B4-BE49-F238E27FC236}">
                  <a16:creationId xmlns:a16="http://schemas.microsoft.com/office/drawing/2014/main" xmlns="" id="{67A077D8-B7C3-4EB6-B632-ACADA7F0F36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725532" y="5175250"/>
              <a:ext cx="119769" cy="128809"/>
            </a:xfrm>
            <a:custGeom>
              <a:avLst/>
              <a:gdLst/>
              <a:ahLst/>
              <a:cxnLst/>
              <a:rect l="0" t="0" r="0" b="0"/>
              <a:pathLst>
                <a:path w="119769" h="128809">
                  <a:moveTo>
                    <a:pt x="5468" y="31750"/>
                  </a:moveTo>
                  <a:lnTo>
                    <a:pt x="5468" y="31750"/>
                  </a:lnTo>
                  <a:lnTo>
                    <a:pt x="2097" y="28379"/>
                  </a:lnTo>
                  <a:lnTo>
                    <a:pt x="441" y="24842"/>
                  </a:lnTo>
                  <a:lnTo>
                    <a:pt x="0" y="22912"/>
                  </a:lnTo>
                  <a:lnTo>
                    <a:pt x="1117" y="21624"/>
                  </a:lnTo>
                  <a:lnTo>
                    <a:pt x="6121" y="20194"/>
                  </a:lnTo>
                  <a:lnTo>
                    <a:pt x="20243" y="19389"/>
                  </a:lnTo>
                  <a:lnTo>
                    <a:pt x="33672" y="26727"/>
                  </a:lnTo>
                  <a:lnTo>
                    <a:pt x="48341" y="40101"/>
                  </a:lnTo>
                  <a:lnTo>
                    <a:pt x="67090" y="68169"/>
                  </a:lnTo>
                  <a:lnTo>
                    <a:pt x="78579" y="109578"/>
                  </a:lnTo>
                  <a:lnTo>
                    <a:pt x="79608" y="117502"/>
                  </a:lnTo>
                  <a:lnTo>
                    <a:pt x="78884" y="122785"/>
                  </a:lnTo>
                  <a:lnTo>
                    <a:pt x="76990" y="126307"/>
                  </a:lnTo>
                  <a:lnTo>
                    <a:pt x="74316" y="128654"/>
                  </a:lnTo>
                  <a:lnTo>
                    <a:pt x="71122" y="128808"/>
                  </a:lnTo>
                  <a:lnTo>
                    <a:pt x="63810" y="125216"/>
                  </a:lnTo>
                  <a:lnTo>
                    <a:pt x="51761" y="108519"/>
                  </a:lnTo>
                  <a:lnTo>
                    <a:pt x="49091" y="91740"/>
                  </a:lnTo>
                  <a:lnTo>
                    <a:pt x="49366" y="82327"/>
                  </a:lnTo>
                  <a:lnTo>
                    <a:pt x="57198" y="62461"/>
                  </a:lnTo>
                  <a:lnTo>
                    <a:pt x="77474" y="35205"/>
                  </a:lnTo>
                  <a:lnTo>
                    <a:pt x="1197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787">
              <a:extLst>
                <a:ext uri="{FF2B5EF4-FFF2-40B4-BE49-F238E27FC236}">
                  <a16:creationId xmlns:a16="http://schemas.microsoft.com/office/drawing/2014/main" xmlns="" id="{C6A9E664-CA5D-40ED-BB96-02E66E72170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573496" y="5008849"/>
              <a:ext cx="107110" cy="342056"/>
            </a:xfrm>
            <a:custGeom>
              <a:avLst/>
              <a:gdLst/>
              <a:ahLst/>
              <a:cxnLst/>
              <a:rect l="0" t="0" r="0" b="0"/>
              <a:pathLst>
                <a:path w="107110" h="342056">
                  <a:moveTo>
                    <a:pt x="43204" y="179101"/>
                  </a:moveTo>
                  <a:lnTo>
                    <a:pt x="43204" y="179101"/>
                  </a:lnTo>
                  <a:lnTo>
                    <a:pt x="34365" y="217825"/>
                  </a:lnTo>
                  <a:lnTo>
                    <a:pt x="26903" y="263028"/>
                  </a:lnTo>
                  <a:lnTo>
                    <a:pt x="24263" y="299454"/>
                  </a:lnTo>
                  <a:lnTo>
                    <a:pt x="17406" y="336198"/>
                  </a:lnTo>
                  <a:lnTo>
                    <a:pt x="15423" y="340982"/>
                  </a:lnTo>
                  <a:lnTo>
                    <a:pt x="13394" y="342055"/>
                  </a:lnTo>
                  <a:lnTo>
                    <a:pt x="11336" y="340654"/>
                  </a:lnTo>
                  <a:lnTo>
                    <a:pt x="9258" y="337603"/>
                  </a:lnTo>
                  <a:lnTo>
                    <a:pt x="2963" y="306341"/>
                  </a:lnTo>
                  <a:lnTo>
                    <a:pt x="625" y="267637"/>
                  </a:lnTo>
                  <a:lnTo>
                    <a:pt x="0" y="244475"/>
                  </a:lnTo>
                  <a:lnTo>
                    <a:pt x="291" y="217745"/>
                  </a:lnTo>
                  <a:lnTo>
                    <a:pt x="1189" y="188636"/>
                  </a:lnTo>
                  <a:lnTo>
                    <a:pt x="2493" y="157941"/>
                  </a:lnTo>
                  <a:lnTo>
                    <a:pt x="4069" y="131833"/>
                  </a:lnTo>
                  <a:lnTo>
                    <a:pt x="7702" y="87773"/>
                  </a:lnTo>
                  <a:lnTo>
                    <a:pt x="17085" y="41347"/>
                  </a:lnTo>
                  <a:lnTo>
                    <a:pt x="28801" y="11990"/>
                  </a:lnTo>
                  <a:lnTo>
                    <a:pt x="34308" y="6310"/>
                  </a:lnTo>
                  <a:lnTo>
                    <a:pt x="47951" y="0"/>
                  </a:lnTo>
                  <a:lnTo>
                    <a:pt x="55541" y="434"/>
                  </a:lnTo>
                  <a:lnTo>
                    <a:pt x="71501" y="6560"/>
                  </a:lnTo>
                  <a:lnTo>
                    <a:pt x="84237" y="20101"/>
                  </a:lnTo>
                  <a:lnTo>
                    <a:pt x="103912" y="50797"/>
                  </a:lnTo>
                  <a:lnTo>
                    <a:pt x="107109" y="64222"/>
                  </a:lnTo>
                  <a:lnTo>
                    <a:pt x="106974" y="70765"/>
                  </a:lnTo>
                  <a:lnTo>
                    <a:pt x="104767" y="76538"/>
                  </a:lnTo>
                  <a:lnTo>
                    <a:pt x="96671" y="86716"/>
                  </a:lnTo>
                  <a:lnTo>
                    <a:pt x="73470" y="100379"/>
                  </a:lnTo>
                  <a:lnTo>
                    <a:pt x="38113" y="109964"/>
                  </a:lnTo>
                  <a:lnTo>
                    <a:pt x="30504" y="115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788">
              <a:extLst>
                <a:ext uri="{FF2B5EF4-FFF2-40B4-BE49-F238E27FC236}">
                  <a16:creationId xmlns:a16="http://schemas.microsoft.com/office/drawing/2014/main" xmlns="" id="{0FBE6049-023F-497A-8273-76CE413DAA0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419850" y="4796696"/>
              <a:ext cx="781051" cy="97202"/>
            </a:xfrm>
            <a:custGeom>
              <a:avLst/>
              <a:gdLst/>
              <a:ahLst/>
              <a:cxnLst/>
              <a:rect l="0" t="0" r="0" b="0"/>
              <a:pathLst>
                <a:path w="781051" h="97202">
                  <a:moveTo>
                    <a:pt x="0" y="29304"/>
                  </a:moveTo>
                  <a:lnTo>
                    <a:pt x="0" y="29304"/>
                  </a:lnTo>
                  <a:lnTo>
                    <a:pt x="0" y="25933"/>
                  </a:lnTo>
                  <a:lnTo>
                    <a:pt x="3763" y="22396"/>
                  </a:lnTo>
                  <a:lnTo>
                    <a:pt x="6742" y="20465"/>
                  </a:lnTo>
                  <a:lnTo>
                    <a:pt x="24419" y="17748"/>
                  </a:lnTo>
                  <a:lnTo>
                    <a:pt x="39546" y="22756"/>
                  </a:lnTo>
                  <a:lnTo>
                    <a:pt x="55676" y="34155"/>
                  </a:lnTo>
                  <a:lnTo>
                    <a:pt x="97450" y="81187"/>
                  </a:lnTo>
                  <a:lnTo>
                    <a:pt x="119981" y="93050"/>
                  </a:lnTo>
                  <a:lnTo>
                    <a:pt x="132904" y="97201"/>
                  </a:lnTo>
                  <a:lnTo>
                    <a:pt x="162315" y="96170"/>
                  </a:lnTo>
                  <a:lnTo>
                    <a:pt x="208724" y="81807"/>
                  </a:lnTo>
                  <a:lnTo>
                    <a:pt x="251874" y="57796"/>
                  </a:lnTo>
                  <a:lnTo>
                    <a:pt x="289589" y="33983"/>
                  </a:lnTo>
                  <a:lnTo>
                    <a:pt x="312855" y="24328"/>
                  </a:lnTo>
                  <a:lnTo>
                    <a:pt x="351872" y="19598"/>
                  </a:lnTo>
                  <a:lnTo>
                    <a:pt x="384988" y="20992"/>
                  </a:lnTo>
                  <a:lnTo>
                    <a:pt x="422753" y="23963"/>
                  </a:lnTo>
                  <a:lnTo>
                    <a:pt x="463058" y="26930"/>
                  </a:lnTo>
                  <a:lnTo>
                    <a:pt x="504489" y="28249"/>
                  </a:lnTo>
                  <a:lnTo>
                    <a:pt x="544539" y="25071"/>
                  </a:lnTo>
                  <a:lnTo>
                    <a:pt x="583506" y="18956"/>
                  </a:lnTo>
                  <a:lnTo>
                    <a:pt x="621991" y="11535"/>
                  </a:lnTo>
                  <a:lnTo>
                    <a:pt x="656499" y="5413"/>
                  </a:lnTo>
                  <a:lnTo>
                    <a:pt x="689004" y="1047"/>
                  </a:lnTo>
                  <a:lnTo>
                    <a:pt x="736216" y="0"/>
                  </a:lnTo>
                  <a:lnTo>
                    <a:pt x="781050" y="10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17202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420">
            <a:extLst>
              <a:ext uri="{FF2B5EF4-FFF2-40B4-BE49-F238E27FC236}">
                <a16:creationId xmlns:a16="http://schemas.microsoft.com/office/drawing/2014/main" xmlns="" id="{D4EBC1C0-6A50-47D3-B8BB-3E0D9D82803D}"/>
              </a:ext>
            </a:extLst>
          </p:cNvPr>
          <p:cNvGrpSpPr/>
          <p:nvPr/>
        </p:nvGrpSpPr>
        <p:grpSpPr>
          <a:xfrm>
            <a:off x="1445545" y="624948"/>
            <a:ext cx="1957118" cy="641339"/>
            <a:chOff x="1445545" y="624948"/>
            <a:chExt cx="1957118" cy="641339"/>
          </a:xfrm>
        </p:grpSpPr>
        <p:sp>
          <p:nvSpPr>
            <p:cNvPr id="2" name="SMARTInkShape-2789">
              <a:extLst>
                <a:ext uri="{FF2B5EF4-FFF2-40B4-BE49-F238E27FC236}">
                  <a16:creationId xmlns:a16="http://schemas.microsoft.com/office/drawing/2014/main" xmlns="" id="{52EC92AF-DBBD-42A4-BD22-12C7787F0F0B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445545" y="721791"/>
              <a:ext cx="146079" cy="449881"/>
            </a:xfrm>
            <a:custGeom>
              <a:avLst/>
              <a:gdLst/>
              <a:ahLst/>
              <a:cxnLst/>
              <a:rect l="0" t="0" r="0" b="0"/>
              <a:pathLst>
                <a:path w="146079" h="449881">
                  <a:moveTo>
                    <a:pt x="27655" y="148159"/>
                  </a:moveTo>
                  <a:lnTo>
                    <a:pt x="27655" y="148159"/>
                  </a:lnTo>
                  <a:lnTo>
                    <a:pt x="29537" y="183315"/>
                  </a:lnTo>
                  <a:lnTo>
                    <a:pt x="32019" y="213173"/>
                  </a:lnTo>
                  <a:lnTo>
                    <a:pt x="33122" y="249961"/>
                  </a:lnTo>
                  <a:lnTo>
                    <a:pt x="31731" y="293593"/>
                  </a:lnTo>
                  <a:lnTo>
                    <a:pt x="29467" y="339091"/>
                  </a:lnTo>
                  <a:lnTo>
                    <a:pt x="28460" y="380479"/>
                  </a:lnTo>
                  <a:lnTo>
                    <a:pt x="27894" y="425996"/>
                  </a:lnTo>
                  <a:lnTo>
                    <a:pt x="27726" y="448341"/>
                  </a:lnTo>
                  <a:lnTo>
                    <a:pt x="26997" y="449880"/>
                  </a:lnTo>
                  <a:lnTo>
                    <a:pt x="25805" y="448790"/>
                  </a:lnTo>
                  <a:lnTo>
                    <a:pt x="24305" y="445946"/>
                  </a:lnTo>
                  <a:lnTo>
                    <a:pt x="18823" y="411605"/>
                  </a:lnTo>
                  <a:lnTo>
                    <a:pt x="12911" y="369433"/>
                  </a:lnTo>
                  <a:lnTo>
                    <a:pt x="9359" y="344358"/>
                  </a:lnTo>
                  <a:lnTo>
                    <a:pt x="6286" y="315648"/>
                  </a:lnTo>
                  <a:lnTo>
                    <a:pt x="3531" y="284512"/>
                  </a:lnTo>
                  <a:lnTo>
                    <a:pt x="989" y="251761"/>
                  </a:lnTo>
                  <a:lnTo>
                    <a:pt x="0" y="220049"/>
                  </a:lnTo>
                  <a:lnTo>
                    <a:pt x="46" y="189030"/>
                  </a:lnTo>
                  <a:lnTo>
                    <a:pt x="782" y="158473"/>
                  </a:lnTo>
                  <a:lnTo>
                    <a:pt x="4095" y="131752"/>
                  </a:lnTo>
                  <a:lnTo>
                    <a:pt x="15303" y="85128"/>
                  </a:lnTo>
                  <a:lnTo>
                    <a:pt x="27810" y="50766"/>
                  </a:lnTo>
                  <a:lnTo>
                    <a:pt x="41129" y="25851"/>
                  </a:lnTo>
                  <a:lnTo>
                    <a:pt x="56457" y="10074"/>
                  </a:lnTo>
                  <a:lnTo>
                    <a:pt x="74558" y="2121"/>
                  </a:lnTo>
                  <a:lnTo>
                    <a:pt x="84323" y="0"/>
                  </a:lnTo>
                  <a:lnTo>
                    <a:pt x="94362" y="2820"/>
                  </a:lnTo>
                  <a:lnTo>
                    <a:pt x="114923" y="17242"/>
                  </a:lnTo>
                  <a:lnTo>
                    <a:pt x="139590" y="55903"/>
                  </a:lnTo>
                  <a:lnTo>
                    <a:pt x="146078" y="86930"/>
                  </a:lnTo>
                  <a:lnTo>
                    <a:pt x="144493" y="118830"/>
                  </a:lnTo>
                  <a:lnTo>
                    <a:pt x="134381" y="149470"/>
                  </a:lnTo>
                  <a:lnTo>
                    <a:pt x="116717" y="173906"/>
                  </a:lnTo>
                  <a:lnTo>
                    <a:pt x="94049" y="192763"/>
                  </a:lnTo>
                  <a:lnTo>
                    <a:pt x="55637" y="209196"/>
                  </a:lnTo>
                  <a:lnTo>
                    <a:pt x="34917" y="211035"/>
                  </a:lnTo>
                  <a:lnTo>
                    <a:pt x="27558" y="209126"/>
                  </a:lnTo>
                  <a:lnTo>
                    <a:pt x="21946" y="205737"/>
                  </a:lnTo>
                  <a:lnTo>
                    <a:pt x="8605" y="192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790">
              <a:extLst>
                <a:ext uri="{FF2B5EF4-FFF2-40B4-BE49-F238E27FC236}">
                  <a16:creationId xmlns:a16="http://schemas.microsoft.com/office/drawing/2014/main" xmlns="" id="{5457C426-8A1D-4F20-B844-818A39C12070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608315" y="895350"/>
              <a:ext cx="176036" cy="208858"/>
            </a:xfrm>
            <a:custGeom>
              <a:avLst/>
              <a:gdLst/>
              <a:ahLst/>
              <a:cxnLst/>
              <a:rect l="0" t="0" r="0" b="0"/>
              <a:pathLst>
                <a:path w="176036" h="208858">
                  <a:moveTo>
                    <a:pt x="10935" y="114300"/>
                  </a:moveTo>
                  <a:lnTo>
                    <a:pt x="10935" y="114300"/>
                  </a:lnTo>
                  <a:lnTo>
                    <a:pt x="4193" y="110929"/>
                  </a:lnTo>
                  <a:lnTo>
                    <a:pt x="2207" y="108525"/>
                  </a:lnTo>
                  <a:lnTo>
                    <a:pt x="0" y="102091"/>
                  </a:lnTo>
                  <a:lnTo>
                    <a:pt x="823" y="98399"/>
                  </a:lnTo>
                  <a:lnTo>
                    <a:pt x="5500" y="90535"/>
                  </a:lnTo>
                  <a:lnTo>
                    <a:pt x="10134" y="87873"/>
                  </a:lnTo>
                  <a:lnTo>
                    <a:pt x="22809" y="84916"/>
                  </a:lnTo>
                  <a:lnTo>
                    <a:pt x="55924" y="93364"/>
                  </a:lnTo>
                  <a:lnTo>
                    <a:pt x="86903" y="116015"/>
                  </a:lnTo>
                  <a:lnTo>
                    <a:pt x="110585" y="148439"/>
                  </a:lnTo>
                  <a:lnTo>
                    <a:pt x="116842" y="170631"/>
                  </a:lnTo>
                  <a:lnTo>
                    <a:pt x="116566" y="190136"/>
                  </a:lnTo>
                  <a:lnTo>
                    <a:pt x="111739" y="203509"/>
                  </a:lnTo>
                  <a:lnTo>
                    <a:pt x="107771" y="206933"/>
                  </a:lnTo>
                  <a:lnTo>
                    <a:pt x="103009" y="208511"/>
                  </a:lnTo>
                  <a:lnTo>
                    <a:pt x="97718" y="208857"/>
                  </a:lnTo>
                  <a:lnTo>
                    <a:pt x="92073" y="205561"/>
                  </a:lnTo>
                  <a:lnTo>
                    <a:pt x="80158" y="192490"/>
                  </a:lnTo>
                  <a:lnTo>
                    <a:pt x="68291" y="155185"/>
                  </a:lnTo>
                  <a:lnTo>
                    <a:pt x="70293" y="116949"/>
                  </a:lnTo>
                  <a:lnTo>
                    <a:pt x="81061" y="75966"/>
                  </a:lnTo>
                  <a:lnTo>
                    <a:pt x="102309" y="43640"/>
                  </a:lnTo>
                  <a:lnTo>
                    <a:pt x="130097" y="22688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791">
              <a:extLst>
                <a:ext uri="{FF2B5EF4-FFF2-40B4-BE49-F238E27FC236}">
                  <a16:creationId xmlns:a16="http://schemas.microsoft.com/office/drawing/2014/main" xmlns="" id="{E65B7652-CCFA-472C-A044-D9473E6182A0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938477" y="756533"/>
              <a:ext cx="176074" cy="380118"/>
            </a:xfrm>
            <a:custGeom>
              <a:avLst/>
              <a:gdLst/>
              <a:ahLst/>
              <a:cxnLst/>
              <a:rect l="0" t="0" r="0" b="0"/>
              <a:pathLst>
                <a:path w="176074" h="380118">
                  <a:moveTo>
                    <a:pt x="176073" y="5467"/>
                  </a:moveTo>
                  <a:lnTo>
                    <a:pt x="176073" y="5467"/>
                  </a:lnTo>
                  <a:lnTo>
                    <a:pt x="169331" y="2096"/>
                  </a:lnTo>
                  <a:lnTo>
                    <a:pt x="155025" y="0"/>
                  </a:lnTo>
                  <a:lnTo>
                    <a:pt x="130639" y="9491"/>
                  </a:lnTo>
                  <a:lnTo>
                    <a:pt x="97700" y="45935"/>
                  </a:lnTo>
                  <a:lnTo>
                    <a:pt x="77270" y="82955"/>
                  </a:lnTo>
                  <a:lnTo>
                    <a:pt x="57372" y="126689"/>
                  </a:lnTo>
                  <a:lnTo>
                    <a:pt x="46139" y="151193"/>
                  </a:lnTo>
                  <a:lnTo>
                    <a:pt x="34417" y="176701"/>
                  </a:lnTo>
                  <a:lnTo>
                    <a:pt x="24486" y="201467"/>
                  </a:lnTo>
                  <a:lnTo>
                    <a:pt x="15748" y="225740"/>
                  </a:lnTo>
                  <a:lnTo>
                    <a:pt x="3217" y="271288"/>
                  </a:lnTo>
                  <a:lnTo>
                    <a:pt x="0" y="310347"/>
                  </a:lnTo>
                  <a:lnTo>
                    <a:pt x="5526" y="350586"/>
                  </a:lnTo>
                  <a:lnTo>
                    <a:pt x="11575" y="359724"/>
                  </a:lnTo>
                  <a:lnTo>
                    <a:pt x="29585" y="373640"/>
                  </a:lnTo>
                  <a:lnTo>
                    <a:pt x="53582" y="378885"/>
                  </a:lnTo>
                  <a:lnTo>
                    <a:pt x="93523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792">
              <a:extLst>
                <a:ext uri="{FF2B5EF4-FFF2-40B4-BE49-F238E27FC236}">
                  <a16:creationId xmlns:a16="http://schemas.microsoft.com/office/drawing/2014/main" xmlns="" id="{24330C0D-5741-4E98-BAF6-4E06A0BC2E13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180072" y="794181"/>
              <a:ext cx="124979" cy="347835"/>
            </a:xfrm>
            <a:custGeom>
              <a:avLst/>
              <a:gdLst/>
              <a:ahLst/>
              <a:cxnLst/>
              <a:rect l="0" t="0" r="0" b="0"/>
              <a:pathLst>
                <a:path w="124979" h="347835">
                  <a:moveTo>
                    <a:pt x="29728" y="120219"/>
                  </a:moveTo>
                  <a:lnTo>
                    <a:pt x="29728" y="120219"/>
                  </a:lnTo>
                  <a:lnTo>
                    <a:pt x="30434" y="106421"/>
                  </a:lnTo>
                  <a:lnTo>
                    <a:pt x="33099" y="100446"/>
                  </a:lnTo>
                  <a:lnTo>
                    <a:pt x="34092" y="99276"/>
                  </a:lnTo>
                  <a:lnTo>
                    <a:pt x="34754" y="99201"/>
                  </a:lnTo>
                  <a:lnTo>
                    <a:pt x="35195" y="99857"/>
                  </a:lnTo>
                  <a:lnTo>
                    <a:pt x="39562" y="128374"/>
                  </a:lnTo>
                  <a:lnTo>
                    <a:pt x="36718" y="171867"/>
                  </a:lnTo>
                  <a:lnTo>
                    <a:pt x="33305" y="209026"/>
                  </a:lnTo>
                  <a:lnTo>
                    <a:pt x="29291" y="233046"/>
                  </a:lnTo>
                  <a:lnTo>
                    <a:pt x="23792" y="260348"/>
                  </a:lnTo>
                  <a:lnTo>
                    <a:pt x="17304" y="289838"/>
                  </a:lnTo>
                  <a:lnTo>
                    <a:pt x="8214" y="326368"/>
                  </a:lnTo>
                  <a:lnTo>
                    <a:pt x="1011" y="347341"/>
                  </a:lnTo>
                  <a:lnTo>
                    <a:pt x="0" y="347834"/>
                  </a:lnTo>
                  <a:lnTo>
                    <a:pt x="3447" y="305246"/>
                  </a:lnTo>
                  <a:lnTo>
                    <a:pt x="6994" y="264542"/>
                  </a:lnTo>
                  <a:lnTo>
                    <a:pt x="10338" y="239012"/>
                  </a:lnTo>
                  <a:lnTo>
                    <a:pt x="14685" y="210703"/>
                  </a:lnTo>
                  <a:lnTo>
                    <a:pt x="19699" y="180542"/>
                  </a:lnTo>
                  <a:lnTo>
                    <a:pt x="25864" y="151968"/>
                  </a:lnTo>
                  <a:lnTo>
                    <a:pt x="32797" y="124451"/>
                  </a:lnTo>
                  <a:lnTo>
                    <a:pt x="40241" y="97641"/>
                  </a:lnTo>
                  <a:lnTo>
                    <a:pt x="54156" y="54680"/>
                  </a:lnTo>
                  <a:lnTo>
                    <a:pt x="73890" y="12135"/>
                  </a:lnTo>
                  <a:lnTo>
                    <a:pt x="80336" y="3713"/>
                  </a:lnTo>
                  <a:lnTo>
                    <a:pt x="86044" y="215"/>
                  </a:lnTo>
                  <a:lnTo>
                    <a:pt x="91261" y="0"/>
                  </a:lnTo>
                  <a:lnTo>
                    <a:pt x="96150" y="1973"/>
                  </a:lnTo>
                  <a:lnTo>
                    <a:pt x="105345" y="19217"/>
                  </a:lnTo>
                  <a:lnTo>
                    <a:pt x="116574" y="66303"/>
                  </a:lnTo>
                  <a:lnTo>
                    <a:pt x="121243" y="107545"/>
                  </a:lnTo>
                  <a:lnTo>
                    <a:pt x="123318" y="151746"/>
                  </a:lnTo>
                  <a:lnTo>
                    <a:pt x="124240" y="193497"/>
                  </a:lnTo>
                  <a:lnTo>
                    <a:pt x="124650" y="231104"/>
                  </a:lnTo>
                  <a:lnTo>
                    <a:pt x="124881" y="273959"/>
                  </a:lnTo>
                  <a:lnTo>
                    <a:pt x="124978" y="310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793">
              <a:extLst>
                <a:ext uri="{FF2B5EF4-FFF2-40B4-BE49-F238E27FC236}">
                  <a16:creationId xmlns:a16="http://schemas.microsoft.com/office/drawing/2014/main" xmlns="" id="{C9F3C4DE-5B75-458C-AB50-14C5BB95345A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183433" y="965200"/>
              <a:ext cx="127968" cy="50801"/>
            </a:xfrm>
            <a:custGeom>
              <a:avLst/>
              <a:gdLst/>
              <a:ahLst/>
              <a:cxnLst/>
              <a:rect l="0" t="0" r="0" b="0"/>
              <a:pathLst>
                <a:path w="127968" h="50801">
                  <a:moveTo>
                    <a:pt x="7317" y="50800"/>
                  </a:moveTo>
                  <a:lnTo>
                    <a:pt x="7317" y="50800"/>
                  </a:lnTo>
                  <a:lnTo>
                    <a:pt x="575" y="50800"/>
                  </a:lnTo>
                  <a:lnTo>
                    <a:pt x="0" y="50094"/>
                  </a:lnTo>
                  <a:lnTo>
                    <a:pt x="1028" y="48919"/>
                  </a:lnTo>
                  <a:lnTo>
                    <a:pt x="45065" y="29146"/>
                  </a:lnTo>
                  <a:lnTo>
                    <a:pt x="85294" y="13810"/>
                  </a:lnTo>
                  <a:lnTo>
                    <a:pt x="127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794">
              <a:extLst>
                <a:ext uri="{FF2B5EF4-FFF2-40B4-BE49-F238E27FC236}">
                  <a16:creationId xmlns:a16="http://schemas.microsoft.com/office/drawing/2014/main" xmlns="" id="{BFB9634B-71C9-428A-8B8F-3A0933069B8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479489" y="624948"/>
              <a:ext cx="29022" cy="641339"/>
            </a:xfrm>
            <a:custGeom>
              <a:avLst/>
              <a:gdLst/>
              <a:ahLst/>
              <a:cxnLst/>
              <a:rect l="0" t="0" r="0" b="0"/>
              <a:pathLst>
                <a:path w="29022" h="641339">
                  <a:moveTo>
                    <a:pt x="22411" y="16402"/>
                  </a:moveTo>
                  <a:lnTo>
                    <a:pt x="22411" y="16402"/>
                  </a:lnTo>
                  <a:lnTo>
                    <a:pt x="16944" y="0"/>
                  </a:lnTo>
                  <a:lnTo>
                    <a:pt x="15944" y="529"/>
                  </a:lnTo>
                  <a:lnTo>
                    <a:pt x="12951" y="4879"/>
                  </a:lnTo>
                  <a:lnTo>
                    <a:pt x="14042" y="35487"/>
                  </a:lnTo>
                  <a:lnTo>
                    <a:pt x="17045" y="74038"/>
                  </a:lnTo>
                  <a:lnTo>
                    <a:pt x="18834" y="97159"/>
                  </a:lnTo>
                  <a:lnTo>
                    <a:pt x="21437" y="125273"/>
                  </a:lnTo>
                  <a:lnTo>
                    <a:pt x="24584" y="156716"/>
                  </a:lnTo>
                  <a:lnTo>
                    <a:pt x="28093" y="190378"/>
                  </a:lnTo>
                  <a:lnTo>
                    <a:pt x="29021" y="226931"/>
                  </a:lnTo>
                  <a:lnTo>
                    <a:pt x="28229" y="265410"/>
                  </a:lnTo>
                  <a:lnTo>
                    <a:pt x="26290" y="305174"/>
                  </a:lnTo>
                  <a:lnTo>
                    <a:pt x="23586" y="346500"/>
                  </a:lnTo>
                  <a:lnTo>
                    <a:pt x="20372" y="388867"/>
                  </a:lnTo>
                  <a:lnTo>
                    <a:pt x="16818" y="431929"/>
                  </a:lnTo>
                  <a:lnTo>
                    <a:pt x="13744" y="470514"/>
                  </a:lnTo>
                  <a:lnTo>
                    <a:pt x="10988" y="506116"/>
                  </a:lnTo>
                  <a:lnTo>
                    <a:pt x="8446" y="539728"/>
                  </a:lnTo>
                  <a:lnTo>
                    <a:pt x="6751" y="566369"/>
                  </a:lnTo>
                  <a:lnTo>
                    <a:pt x="4868" y="607260"/>
                  </a:lnTo>
                  <a:lnTo>
                    <a:pt x="0" y="640540"/>
                  </a:lnTo>
                  <a:lnTo>
                    <a:pt x="415" y="641338"/>
                  </a:lnTo>
                  <a:lnTo>
                    <a:pt x="3361" y="638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795">
              <a:extLst>
                <a:ext uri="{FF2B5EF4-FFF2-40B4-BE49-F238E27FC236}">
                  <a16:creationId xmlns:a16="http://schemas.microsoft.com/office/drawing/2014/main" xmlns="" id="{5F8FBD38-410D-41E3-B6D2-CD5BE2C6CB69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644579" y="833847"/>
              <a:ext cx="94161" cy="253828"/>
            </a:xfrm>
            <a:custGeom>
              <a:avLst/>
              <a:gdLst/>
              <a:ahLst/>
              <a:cxnLst/>
              <a:rect l="0" t="0" r="0" b="0"/>
              <a:pathLst>
                <a:path w="94161" h="253828">
                  <a:moveTo>
                    <a:pt x="3371" y="55153"/>
                  </a:moveTo>
                  <a:lnTo>
                    <a:pt x="3371" y="55153"/>
                  </a:lnTo>
                  <a:lnTo>
                    <a:pt x="0" y="61895"/>
                  </a:lnTo>
                  <a:lnTo>
                    <a:pt x="3385" y="103574"/>
                  </a:lnTo>
                  <a:lnTo>
                    <a:pt x="9492" y="135940"/>
                  </a:lnTo>
                  <a:lnTo>
                    <a:pt x="13147" y="169610"/>
                  </a:lnTo>
                  <a:lnTo>
                    <a:pt x="15205" y="212774"/>
                  </a:lnTo>
                  <a:lnTo>
                    <a:pt x="13933" y="239674"/>
                  </a:lnTo>
                  <a:lnTo>
                    <a:pt x="11593" y="248640"/>
                  </a:lnTo>
                  <a:lnTo>
                    <a:pt x="10969" y="249056"/>
                  </a:lnTo>
                  <a:lnTo>
                    <a:pt x="6597" y="226099"/>
                  </a:lnTo>
                  <a:lnTo>
                    <a:pt x="4805" y="195099"/>
                  </a:lnTo>
                  <a:lnTo>
                    <a:pt x="4714" y="153335"/>
                  </a:lnTo>
                  <a:lnTo>
                    <a:pt x="5677" y="128369"/>
                  </a:lnTo>
                  <a:lnTo>
                    <a:pt x="7025" y="101847"/>
                  </a:lnTo>
                  <a:lnTo>
                    <a:pt x="14167" y="59208"/>
                  </a:lnTo>
                  <a:lnTo>
                    <a:pt x="26325" y="16843"/>
                  </a:lnTo>
                  <a:lnTo>
                    <a:pt x="29257" y="8446"/>
                  </a:lnTo>
                  <a:lnTo>
                    <a:pt x="32623" y="3554"/>
                  </a:lnTo>
                  <a:lnTo>
                    <a:pt x="36278" y="998"/>
                  </a:lnTo>
                  <a:lnTo>
                    <a:pt x="40126" y="0"/>
                  </a:lnTo>
                  <a:lnTo>
                    <a:pt x="44807" y="1451"/>
                  </a:lnTo>
                  <a:lnTo>
                    <a:pt x="55654" y="8708"/>
                  </a:lnTo>
                  <a:lnTo>
                    <a:pt x="63767" y="28396"/>
                  </a:lnTo>
                  <a:lnTo>
                    <a:pt x="70420" y="65569"/>
                  </a:lnTo>
                  <a:lnTo>
                    <a:pt x="69297" y="106364"/>
                  </a:lnTo>
                  <a:lnTo>
                    <a:pt x="67084" y="128834"/>
                  </a:lnTo>
                  <a:lnTo>
                    <a:pt x="67718" y="129674"/>
                  </a:lnTo>
                  <a:lnTo>
                    <a:pt x="70305" y="130607"/>
                  </a:lnTo>
                  <a:lnTo>
                    <a:pt x="79099" y="131132"/>
                  </a:lnTo>
                  <a:lnTo>
                    <a:pt x="82079" y="132617"/>
                  </a:lnTo>
                  <a:lnTo>
                    <a:pt x="87271" y="138029"/>
                  </a:lnTo>
                  <a:lnTo>
                    <a:pt x="94160" y="155752"/>
                  </a:lnTo>
                  <a:lnTo>
                    <a:pt x="93928" y="185619"/>
                  </a:lnTo>
                  <a:lnTo>
                    <a:pt x="86020" y="217909"/>
                  </a:lnTo>
                  <a:lnTo>
                    <a:pt x="71369" y="243077"/>
                  </a:lnTo>
                  <a:lnTo>
                    <a:pt x="59698" y="251564"/>
                  </a:lnTo>
                  <a:lnTo>
                    <a:pt x="53622" y="253827"/>
                  </a:lnTo>
                  <a:lnTo>
                    <a:pt x="39346" y="252578"/>
                  </a:lnTo>
                  <a:lnTo>
                    <a:pt x="31587" y="250270"/>
                  </a:lnTo>
                  <a:lnTo>
                    <a:pt x="19204" y="238298"/>
                  </a:lnTo>
                  <a:lnTo>
                    <a:pt x="3371" y="213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796">
              <a:extLst>
                <a:ext uri="{FF2B5EF4-FFF2-40B4-BE49-F238E27FC236}">
                  <a16:creationId xmlns:a16="http://schemas.microsoft.com/office/drawing/2014/main" xmlns="" id="{B3814AB0-0B79-4C34-8B49-645FA3FA34D4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854256" y="647700"/>
              <a:ext cx="27578" cy="520701"/>
            </a:xfrm>
            <a:custGeom>
              <a:avLst/>
              <a:gdLst/>
              <a:ahLst/>
              <a:cxnLst/>
              <a:rect l="0" t="0" r="0" b="0"/>
              <a:pathLst>
                <a:path w="27578" h="520701">
                  <a:moveTo>
                    <a:pt x="22294" y="0"/>
                  </a:moveTo>
                  <a:lnTo>
                    <a:pt x="22294" y="0"/>
                  </a:lnTo>
                  <a:lnTo>
                    <a:pt x="18923" y="0"/>
                  </a:lnTo>
                  <a:lnTo>
                    <a:pt x="18636" y="2117"/>
                  </a:lnTo>
                  <a:lnTo>
                    <a:pt x="23244" y="33893"/>
                  </a:lnTo>
                  <a:lnTo>
                    <a:pt x="26244" y="71508"/>
                  </a:lnTo>
                  <a:lnTo>
                    <a:pt x="27044" y="96355"/>
                  </a:lnTo>
                  <a:lnTo>
                    <a:pt x="27577" y="123504"/>
                  </a:lnTo>
                  <a:lnTo>
                    <a:pt x="27227" y="152891"/>
                  </a:lnTo>
                  <a:lnTo>
                    <a:pt x="26289" y="183772"/>
                  </a:lnTo>
                  <a:lnTo>
                    <a:pt x="24957" y="215648"/>
                  </a:lnTo>
                  <a:lnTo>
                    <a:pt x="23364" y="247482"/>
                  </a:lnTo>
                  <a:lnTo>
                    <a:pt x="21596" y="279288"/>
                  </a:lnTo>
                  <a:lnTo>
                    <a:pt x="19712" y="311075"/>
                  </a:lnTo>
                  <a:lnTo>
                    <a:pt x="17045" y="341439"/>
                  </a:lnTo>
                  <a:lnTo>
                    <a:pt x="13856" y="370854"/>
                  </a:lnTo>
                  <a:lnTo>
                    <a:pt x="10319" y="399636"/>
                  </a:lnTo>
                  <a:lnTo>
                    <a:pt x="6388" y="446668"/>
                  </a:lnTo>
                  <a:lnTo>
                    <a:pt x="2294" y="493590"/>
                  </a:lnTo>
                  <a:lnTo>
                    <a:pt x="0" y="508651"/>
                  </a:lnTo>
                  <a:lnTo>
                    <a:pt x="376" y="512668"/>
                  </a:lnTo>
                  <a:lnTo>
                    <a:pt x="3244" y="520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797">
              <a:extLst>
                <a:ext uri="{FF2B5EF4-FFF2-40B4-BE49-F238E27FC236}">
                  <a16:creationId xmlns:a16="http://schemas.microsoft.com/office/drawing/2014/main" xmlns="" id="{319B5A86-2DD8-4FD4-851D-B97BF636A18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069480" y="817331"/>
              <a:ext cx="162671" cy="215071"/>
            </a:xfrm>
            <a:custGeom>
              <a:avLst/>
              <a:gdLst/>
              <a:ahLst/>
              <a:cxnLst/>
              <a:rect l="0" t="0" r="0" b="0"/>
              <a:pathLst>
                <a:path w="162671" h="215071">
                  <a:moveTo>
                    <a:pt x="111870" y="46269"/>
                  </a:moveTo>
                  <a:lnTo>
                    <a:pt x="111870" y="46269"/>
                  </a:lnTo>
                  <a:lnTo>
                    <a:pt x="112576" y="32471"/>
                  </a:lnTo>
                  <a:lnTo>
                    <a:pt x="116896" y="19607"/>
                  </a:lnTo>
                  <a:lnTo>
                    <a:pt x="117337" y="15794"/>
                  </a:lnTo>
                  <a:lnTo>
                    <a:pt x="115946" y="9677"/>
                  </a:lnTo>
                  <a:lnTo>
                    <a:pt x="114587" y="7057"/>
                  </a:lnTo>
                  <a:lnTo>
                    <a:pt x="105933" y="0"/>
                  </a:lnTo>
                  <a:lnTo>
                    <a:pt x="100151" y="606"/>
                  </a:lnTo>
                  <a:lnTo>
                    <a:pt x="73747" y="12984"/>
                  </a:lnTo>
                  <a:lnTo>
                    <a:pt x="37388" y="40483"/>
                  </a:lnTo>
                  <a:lnTo>
                    <a:pt x="17148" y="68157"/>
                  </a:lnTo>
                  <a:lnTo>
                    <a:pt x="4390" y="101152"/>
                  </a:lnTo>
                  <a:lnTo>
                    <a:pt x="0" y="118841"/>
                  </a:lnTo>
                  <a:lnTo>
                    <a:pt x="2648" y="149784"/>
                  </a:lnTo>
                  <a:lnTo>
                    <a:pt x="13232" y="176237"/>
                  </a:lnTo>
                  <a:lnTo>
                    <a:pt x="27344" y="197401"/>
                  </a:lnTo>
                  <a:lnTo>
                    <a:pt x="46786" y="210570"/>
                  </a:lnTo>
                  <a:lnTo>
                    <a:pt x="57897" y="215070"/>
                  </a:lnTo>
                  <a:lnTo>
                    <a:pt x="81533" y="214425"/>
                  </a:lnTo>
                  <a:lnTo>
                    <a:pt x="106853" y="204966"/>
                  </a:lnTo>
                  <a:lnTo>
                    <a:pt x="162670" y="166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798">
              <a:extLst>
                <a:ext uri="{FF2B5EF4-FFF2-40B4-BE49-F238E27FC236}">
                  <a16:creationId xmlns:a16="http://schemas.microsoft.com/office/drawing/2014/main" xmlns="" id="{C2F087B3-44F7-4F25-90CD-87217CB18887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276600" y="673100"/>
              <a:ext cx="126063" cy="372847"/>
            </a:xfrm>
            <a:custGeom>
              <a:avLst/>
              <a:gdLst/>
              <a:ahLst/>
              <a:cxnLst/>
              <a:rect l="0" t="0" r="0" b="0"/>
              <a:pathLst>
                <a:path w="126063" h="372847">
                  <a:moveTo>
                    <a:pt x="57150" y="0"/>
                  </a:moveTo>
                  <a:lnTo>
                    <a:pt x="57150" y="0"/>
                  </a:lnTo>
                  <a:lnTo>
                    <a:pt x="76609" y="37037"/>
                  </a:lnTo>
                  <a:lnTo>
                    <a:pt x="91904" y="70083"/>
                  </a:lnTo>
                  <a:lnTo>
                    <a:pt x="103405" y="110641"/>
                  </a:lnTo>
                  <a:lnTo>
                    <a:pt x="115102" y="154536"/>
                  </a:lnTo>
                  <a:lnTo>
                    <a:pt x="124534" y="200622"/>
                  </a:lnTo>
                  <a:lnTo>
                    <a:pt x="126062" y="224764"/>
                  </a:lnTo>
                  <a:lnTo>
                    <a:pt x="123761" y="271345"/>
                  </a:lnTo>
                  <a:lnTo>
                    <a:pt x="113330" y="310863"/>
                  </a:lnTo>
                  <a:lnTo>
                    <a:pt x="88220" y="351360"/>
                  </a:lnTo>
                  <a:lnTo>
                    <a:pt x="66726" y="366180"/>
                  </a:lnTo>
                  <a:lnTo>
                    <a:pt x="55067" y="371120"/>
                  </a:lnTo>
                  <a:lnTo>
                    <a:pt x="32706" y="372846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421">
            <a:extLst>
              <a:ext uri="{FF2B5EF4-FFF2-40B4-BE49-F238E27FC236}">
                <a16:creationId xmlns:a16="http://schemas.microsoft.com/office/drawing/2014/main" xmlns="" id="{C937CCDD-C359-458C-A144-3407F2FA5794}"/>
              </a:ext>
            </a:extLst>
          </p:cNvPr>
          <p:cNvGrpSpPr/>
          <p:nvPr/>
        </p:nvGrpSpPr>
        <p:grpSpPr>
          <a:xfrm>
            <a:off x="3797300" y="863600"/>
            <a:ext cx="285751" cy="133351"/>
            <a:chOff x="3797300" y="863600"/>
            <a:chExt cx="285751" cy="133351"/>
          </a:xfrm>
        </p:grpSpPr>
        <p:sp>
          <p:nvSpPr>
            <p:cNvPr id="13" name="SMARTInkShape-2799">
              <a:extLst>
                <a:ext uri="{FF2B5EF4-FFF2-40B4-BE49-F238E27FC236}">
                  <a16:creationId xmlns:a16="http://schemas.microsoft.com/office/drawing/2014/main" xmlns="" id="{B3E1535A-4E6C-44C1-AD35-1E212C707040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797300" y="863600"/>
              <a:ext cx="241301" cy="31751"/>
            </a:xfrm>
            <a:custGeom>
              <a:avLst/>
              <a:gdLst/>
              <a:ahLst/>
              <a:cxnLst/>
              <a:rect l="0" t="0" r="0" b="0"/>
              <a:pathLst>
                <a:path w="241301" h="31751">
                  <a:moveTo>
                    <a:pt x="0" y="31750"/>
                  </a:moveTo>
                  <a:lnTo>
                    <a:pt x="0" y="31750"/>
                  </a:lnTo>
                  <a:lnTo>
                    <a:pt x="13667" y="30339"/>
                  </a:lnTo>
                  <a:lnTo>
                    <a:pt x="50538" y="21611"/>
                  </a:lnTo>
                  <a:lnTo>
                    <a:pt x="90900" y="14073"/>
                  </a:lnTo>
                  <a:lnTo>
                    <a:pt x="133298" y="7901"/>
                  </a:lnTo>
                  <a:lnTo>
                    <a:pt x="173544" y="3512"/>
                  </a:lnTo>
                  <a:lnTo>
                    <a:pt x="219029" y="1040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800">
              <a:extLst>
                <a:ext uri="{FF2B5EF4-FFF2-40B4-BE49-F238E27FC236}">
                  <a16:creationId xmlns:a16="http://schemas.microsoft.com/office/drawing/2014/main" xmlns="" id="{391D6AAE-5CCF-44B7-9E38-0C75DD7A1555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803650" y="946150"/>
              <a:ext cx="279401" cy="50801"/>
            </a:xfrm>
            <a:custGeom>
              <a:avLst/>
              <a:gdLst/>
              <a:ahLst/>
              <a:cxnLst/>
              <a:rect l="0" t="0" r="0" b="0"/>
              <a:pathLst>
                <a:path w="279401" h="50801">
                  <a:moveTo>
                    <a:pt x="0" y="50800"/>
                  </a:moveTo>
                  <a:lnTo>
                    <a:pt x="0" y="50800"/>
                  </a:lnTo>
                  <a:lnTo>
                    <a:pt x="44644" y="44058"/>
                  </a:lnTo>
                  <a:lnTo>
                    <a:pt x="66452" y="39250"/>
                  </a:lnTo>
                  <a:lnTo>
                    <a:pt x="92278" y="33222"/>
                  </a:lnTo>
                  <a:lnTo>
                    <a:pt x="120786" y="26381"/>
                  </a:lnTo>
                  <a:lnTo>
                    <a:pt x="151079" y="20410"/>
                  </a:lnTo>
                  <a:lnTo>
                    <a:pt x="182564" y="15018"/>
                  </a:lnTo>
                  <a:lnTo>
                    <a:pt x="214843" y="10012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2801">
            <a:extLst>
              <a:ext uri="{FF2B5EF4-FFF2-40B4-BE49-F238E27FC236}">
                <a16:creationId xmlns:a16="http://schemas.microsoft.com/office/drawing/2014/main" xmlns="" id="{E2AE1636-F2A2-4F42-BEBC-6C3196EA197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89450" y="639746"/>
            <a:ext cx="169221" cy="411159"/>
          </a:xfrm>
          <a:custGeom>
            <a:avLst/>
            <a:gdLst/>
            <a:ahLst/>
            <a:cxnLst/>
            <a:rect l="0" t="0" r="0" b="0"/>
            <a:pathLst>
              <a:path w="169221" h="411159">
                <a:moveTo>
                  <a:pt x="38100" y="141304"/>
                </a:moveTo>
                <a:lnTo>
                  <a:pt x="38100" y="141304"/>
                </a:lnTo>
                <a:lnTo>
                  <a:pt x="41471" y="175014"/>
                </a:lnTo>
                <a:lnTo>
                  <a:pt x="46888" y="212260"/>
                </a:lnTo>
                <a:lnTo>
                  <a:pt x="52589" y="254685"/>
                </a:lnTo>
                <a:lnTo>
                  <a:pt x="55123" y="299410"/>
                </a:lnTo>
                <a:lnTo>
                  <a:pt x="54368" y="341396"/>
                </a:lnTo>
                <a:lnTo>
                  <a:pt x="51680" y="376989"/>
                </a:lnTo>
                <a:lnTo>
                  <a:pt x="45541" y="411158"/>
                </a:lnTo>
                <a:lnTo>
                  <a:pt x="35805" y="369988"/>
                </a:lnTo>
                <a:lnTo>
                  <a:pt x="30025" y="331841"/>
                </a:lnTo>
                <a:lnTo>
                  <a:pt x="28483" y="307840"/>
                </a:lnTo>
                <a:lnTo>
                  <a:pt x="27455" y="281961"/>
                </a:lnTo>
                <a:lnTo>
                  <a:pt x="27475" y="252009"/>
                </a:lnTo>
                <a:lnTo>
                  <a:pt x="28195" y="219341"/>
                </a:lnTo>
                <a:lnTo>
                  <a:pt x="29380" y="184862"/>
                </a:lnTo>
                <a:lnTo>
                  <a:pt x="32286" y="152704"/>
                </a:lnTo>
                <a:lnTo>
                  <a:pt x="36341" y="122093"/>
                </a:lnTo>
                <a:lnTo>
                  <a:pt x="41161" y="92513"/>
                </a:lnTo>
                <a:lnTo>
                  <a:pt x="54041" y="48358"/>
                </a:lnTo>
                <a:lnTo>
                  <a:pt x="69879" y="18150"/>
                </a:lnTo>
                <a:lnTo>
                  <a:pt x="88678" y="2373"/>
                </a:lnTo>
                <a:lnTo>
                  <a:pt x="99335" y="0"/>
                </a:lnTo>
                <a:lnTo>
                  <a:pt x="122466" y="3008"/>
                </a:lnTo>
                <a:lnTo>
                  <a:pt x="143094" y="18926"/>
                </a:lnTo>
                <a:lnTo>
                  <a:pt x="159553" y="42464"/>
                </a:lnTo>
                <a:lnTo>
                  <a:pt x="169220" y="69388"/>
                </a:lnTo>
                <a:lnTo>
                  <a:pt x="168552" y="82777"/>
                </a:lnTo>
                <a:lnTo>
                  <a:pt x="158403" y="108942"/>
                </a:lnTo>
                <a:lnTo>
                  <a:pt x="119371" y="144102"/>
                </a:lnTo>
                <a:lnTo>
                  <a:pt x="85509" y="160421"/>
                </a:lnTo>
                <a:lnTo>
                  <a:pt x="38271" y="173780"/>
                </a:lnTo>
                <a:lnTo>
                  <a:pt x="0" y="17940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SMARTInkShape-Group423">
            <a:extLst>
              <a:ext uri="{FF2B5EF4-FFF2-40B4-BE49-F238E27FC236}">
                <a16:creationId xmlns:a16="http://schemas.microsoft.com/office/drawing/2014/main" xmlns="" id="{428E76CF-50D3-4DFB-9092-400875A76650}"/>
              </a:ext>
            </a:extLst>
          </p:cNvPr>
          <p:cNvGrpSpPr/>
          <p:nvPr/>
        </p:nvGrpSpPr>
        <p:grpSpPr>
          <a:xfrm>
            <a:off x="2152650" y="1359577"/>
            <a:ext cx="830949" cy="126324"/>
            <a:chOff x="2152650" y="1359577"/>
            <a:chExt cx="830949" cy="126324"/>
          </a:xfrm>
        </p:grpSpPr>
        <p:sp>
          <p:nvSpPr>
            <p:cNvPr id="17" name="SMARTInkShape-2802">
              <a:extLst>
                <a:ext uri="{FF2B5EF4-FFF2-40B4-BE49-F238E27FC236}">
                  <a16:creationId xmlns:a16="http://schemas.microsoft.com/office/drawing/2014/main" xmlns="" id="{55F067B4-1928-4D09-99C4-1B4E53A79444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152650" y="1359577"/>
              <a:ext cx="830949" cy="69174"/>
            </a:xfrm>
            <a:custGeom>
              <a:avLst/>
              <a:gdLst/>
              <a:ahLst/>
              <a:cxnLst/>
              <a:rect l="0" t="0" r="0" b="0"/>
              <a:pathLst>
                <a:path w="830949" h="69174">
                  <a:moveTo>
                    <a:pt x="0" y="69173"/>
                  </a:moveTo>
                  <a:lnTo>
                    <a:pt x="0" y="69173"/>
                  </a:lnTo>
                  <a:lnTo>
                    <a:pt x="33710" y="69173"/>
                  </a:lnTo>
                  <a:lnTo>
                    <a:pt x="55634" y="67762"/>
                  </a:lnTo>
                  <a:lnTo>
                    <a:pt x="82245" y="65410"/>
                  </a:lnTo>
                  <a:lnTo>
                    <a:pt x="111980" y="62431"/>
                  </a:lnTo>
                  <a:lnTo>
                    <a:pt x="150853" y="57623"/>
                  </a:lnTo>
                  <a:lnTo>
                    <a:pt x="195819" y="51595"/>
                  </a:lnTo>
                  <a:lnTo>
                    <a:pt x="244846" y="44754"/>
                  </a:lnTo>
                  <a:lnTo>
                    <a:pt x="300108" y="37372"/>
                  </a:lnTo>
                  <a:lnTo>
                    <a:pt x="359528" y="29628"/>
                  </a:lnTo>
                  <a:lnTo>
                    <a:pt x="421718" y="21643"/>
                  </a:lnTo>
                  <a:lnTo>
                    <a:pt x="484345" y="15614"/>
                  </a:lnTo>
                  <a:lnTo>
                    <a:pt x="547264" y="10889"/>
                  </a:lnTo>
                  <a:lnTo>
                    <a:pt x="610376" y="7034"/>
                  </a:lnTo>
                  <a:lnTo>
                    <a:pt x="664445" y="4464"/>
                  </a:lnTo>
                  <a:lnTo>
                    <a:pt x="712486" y="2750"/>
                  </a:lnTo>
                  <a:lnTo>
                    <a:pt x="756507" y="1608"/>
                  </a:lnTo>
                  <a:lnTo>
                    <a:pt x="787266" y="846"/>
                  </a:lnTo>
                  <a:lnTo>
                    <a:pt x="825205" y="0"/>
                  </a:lnTo>
                  <a:lnTo>
                    <a:pt x="830948" y="1185"/>
                  </a:lnTo>
                  <a:lnTo>
                    <a:pt x="829837" y="3387"/>
                  </a:lnTo>
                  <a:lnTo>
                    <a:pt x="812800" y="12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803">
              <a:extLst>
                <a:ext uri="{FF2B5EF4-FFF2-40B4-BE49-F238E27FC236}">
                  <a16:creationId xmlns:a16="http://schemas.microsoft.com/office/drawing/2014/main" xmlns="" id="{FADB3891-2EB8-409C-890F-34BD5CF8A9A7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438400" y="1403350"/>
              <a:ext cx="463551" cy="82551"/>
            </a:xfrm>
            <a:custGeom>
              <a:avLst/>
              <a:gdLst/>
              <a:ahLst/>
              <a:cxnLst/>
              <a:rect l="0" t="0" r="0" b="0"/>
              <a:pathLst>
                <a:path w="463551" h="82551">
                  <a:moveTo>
                    <a:pt x="0" y="82550"/>
                  </a:moveTo>
                  <a:lnTo>
                    <a:pt x="0" y="82550"/>
                  </a:lnTo>
                  <a:lnTo>
                    <a:pt x="28745" y="81139"/>
                  </a:lnTo>
                  <a:lnTo>
                    <a:pt x="75805" y="75808"/>
                  </a:lnTo>
                  <a:lnTo>
                    <a:pt x="109803" y="70294"/>
                  </a:lnTo>
                  <a:lnTo>
                    <a:pt x="149402" y="63091"/>
                  </a:lnTo>
                  <a:lnTo>
                    <a:pt x="192735" y="54761"/>
                  </a:lnTo>
                  <a:lnTo>
                    <a:pt x="242084" y="44974"/>
                  </a:lnTo>
                  <a:lnTo>
                    <a:pt x="295445" y="34216"/>
                  </a:lnTo>
                  <a:lnTo>
                    <a:pt x="351480" y="22810"/>
                  </a:lnTo>
                  <a:lnTo>
                    <a:pt x="388837" y="15207"/>
                  </a:lnTo>
                  <a:lnTo>
                    <a:pt x="463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424">
            <a:extLst>
              <a:ext uri="{FF2B5EF4-FFF2-40B4-BE49-F238E27FC236}">
                <a16:creationId xmlns:a16="http://schemas.microsoft.com/office/drawing/2014/main" xmlns="" id="{EB45A48F-9B80-4177-A05E-41DE20F5DE10}"/>
              </a:ext>
            </a:extLst>
          </p:cNvPr>
          <p:cNvGrpSpPr/>
          <p:nvPr/>
        </p:nvGrpSpPr>
        <p:grpSpPr>
          <a:xfrm>
            <a:off x="4597400" y="584200"/>
            <a:ext cx="1658968" cy="596901"/>
            <a:chOff x="4597400" y="584200"/>
            <a:chExt cx="1658968" cy="596901"/>
          </a:xfrm>
        </p:grpSpPr>
        <p:sp>
          <p:nvSpPr>
            <p:cNvPr id="20" name="SMARTInkShape-2804">
              <a:extLst>
                <a:ext uri="{FF2B5EF4-FFF2-40B4-BE49-F238E27FC236}">
                  <a16:creationId xmlns:a16="http://schemas.microsoft.com/office/drawing/2014/main" xmlns="" id="{B376600E-1B9B-4BFF-B8EC-68717434D5FE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597400" y="825500"/>
              <a:ext cx="158751" cy="183379"/>
            </a:xfrm>
            <a:custGeom>
              <a:avLst/>
              <a:gdLst/>
              <a:ahLst/>
              <a:cxnLst/>
              <a:rect l="0" t="0" r="0" b="0"/>
              <a:pathLst>
                <a:path w="158751" h="183379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705" y="52786"/>
                  </a:lnTo>
                  <a:lnTo>
                    <a:pt x="1881" y="52124"/>
                  </a:lnTo>
                  <a:lnTo>
                    <a:pt x="8838" y="51061"/>
                  </a:lnTo>
                  <a:lnTo>
                    <a:pt x="25040" y="50878"/>
                  </a:lnTo>
                  <a:lnTo>
                    <a:pt x="39822" y="56479"/>
                  </a:lnTo>
                  <a:lnTo>
                    <a:pt x="47714" y="60936"/>
                  </a:lnTo>
                  <a:lnTo>
                    <a:pt x="60247" y="75296"/>
                  </a:lnTo>
                  <a:lnTo>
                    <a:pt x="69815" y="94848"/>
                  </a:lnTo>
                  <a:lnTo>
                    <a:pt x="76419" y="120001"/>
                  </a:lnTo>
                  <a:lnTo>
                    <a:pt x="76062" y="143880"/>
                  </a:lnTo>
                  <a:lnTo>
                    <a:pt x="71200" y="164136"/>
                  </a:lnTo>
                  <a:lnTo>
                    <a:pt x="64335" y="177842"/>
                  </a:lnTo>
                  <a:lnTo>
                    <a:pt x="60529" y="181356"/>
                  </a:lnTo>
                  <a:lnTo>
                    <a:pt x="56580" y="182993"/>
                  </a:lnTo>
                  <a:lnTo>
                    <a:pt x="52537" y="183378"/>
                  </a:lnTo>
                  <a:lnTo>
                    <a:pt x="48430" y="180813"/>
                  </a:lnTo>
                  <a:lnTo>
                    <a:pt x="40104" y="170437"/>
                  </a:lnTo>
                  <a:lnTo>
                    <a:pt x="37344" y="150774"/>
                  </a:lnTo>
                  <a:lnTo>
                    <a:pt x="43520" y="110055"/>
                  </a:lnTo>
                  <a:lnTo>
                    <a:pt x="55325" y="79252"/>
                  </a:lnTo>
                  <a:lnTo>
                    <a:pt x="85067" y="37672"/>
                  </a:lnTo>
                  <a:lnTo>
                    <a:pt x="116535" y="1555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805">
              <a:extLst>
                <a:ext uri="{FF2B5EF4-FFF2-40B4-BE49-F238E27FC236}">
                  <a16:creationId xmlns:a16="http://schemas.microsoft.com/office/drawing/2014/main" xmlns="" id="{AA354FFE-0B00-482F-B0DC-410FB15E15C0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863088" y="673100"/>
              <a:ext cx="128013" cy="393701"/>
            </a:xfrm>
            <a:custGeom>
              <a:avLst/>
              <a:gdLst/>
              <a:ahLst/>
              <a:cxnLst/>
              <a:rect l="0" t="0" r="0" b="0"/>
              <a:pathLst>
                <a:path w="128013" h="393701">
                  <a:moveTo>
                    <a:pt x="128012" y="0"/>
                  </a:moveTo>
                  <a:lnTo>
                    <a:pt x="128012" y="0"/>
                  </a:lnTo>
                  <a:lnTo>
                    <a:pt x="117899" y="3371"/>
                  </a:lnTo>
                  <a:lnTo>
                    <a:pt x="98126" y="18951"/>
                  </a:lnTo>
                  <a:lnTo>
                    <a:pt x="71022" y="51555"/>
                  </a:lnTo>
                  <a:lnTo>
                    <a:pt x="50942" y="87824"/>
                  </a:lnTo>
                  <a:lnTo>
                    <a:pt x="30964" y="132872"/>
                  </a:lnTo>
                  <a:lnTo>
                    <a:pt x="21686" y="157726"/>
                  </a:lnTo>
                  <a:lnTo>
                    <a:pt x="12678" y="183467"/>
                  </a:lnTo>
                  <a:lnTo>
                    <a:pt x="6673" y="209095"/>
                  </a:lnTo>
                  <a:lnTo>
                    <a:pt x="2669" y="234647"/>
                  </a:lnTo>
                  <a:lnTo>
                    <a:pt x="0" y="260148"/>
                  </a:lnTo>
                  <a:lnTo>
                    <a:pt x="2679" y="303534"/>
                  </a:lnTo>
                  <a:lnTo>
                    <a:pt x="11631" y="338810"/>
                  </a:lnTo>
                  <a:lnTo>
                    <a:pt x="25016" y="363895"/>
                  </a:lnTo>
                  <a:lnTo>
                    <a:pt x="42255" y="378807"/>
                  </a:lnTo>
                  <a:lnTo>
                    <a:pt x="70862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806">
              <a:extLst>
                <a:ext uri="{FF2B5EF4-FFF2-40B4-BE49-F238E27FC236}">
                  <a16:creationId xmlns:a16="http://schemas.microsoft.com/office/drawing/2014/main" xmlns="" id="{FB8B9E25-020A-46C9-977F-E93BF50F5F0B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093913" y="690157"/>
              <a:ext cx="147256" cy="360744"/>
            </a:xfrm>
            <a:custGeom>
              <a:avLst/>
              <a:gdLst/>
              <a:ahLst/>
              <a:cxnLst/>
              <a:rect l="0" t="0" r="0" b="0"/>
              <a:pathLst>
                <a:path w="147256" h="360744">
                  <a:moveTo>
                    <a:pt x="62287" y="71843"/>
                  </a:moveTo>
                  <a:lnTo>
                    <a:pt x="62287" y="71843"/>
                  </a:lnTo>
                  <a:lnTo>
                    <a:pt x="56820" y="66376"/>
                  </a:lnTo>
                  <a:lnTo>
                    <a:pt x="52827" y="75867"/>
                  </a:lnTo>
                  <a:lnTo>
                    <a:pt x="50547" y="108940"/>
                  </a:lnTo>
                  <a:lnTo>
                    <a:pt x="48132" y="142423"/>
                  </a:lnTo>
                  <a:lnTo>
                    <a:pt x="44001" y="181529"/>
                  </a:lnTo>
                  <a:lnTo>
                    <a:pt x="37462" y="224779"/>
                  </a:lnTo>
                  <a:lnTo>
                    <a:pt x="27970" y="267991"/>
                  </a:lnTo>
                  <a:lnTo>
                    <a:pt x="17402" y="307186"/>
                  </a:lnTo>
                  <a:lnTo>
                    <a:pt x="2882" y="353568"/>
                  </a:lnTo>
                  <a:lnTo>
                    <a:pt x="1517" y="359143"/>
                  </a:lnTo>
                  <a:lnTo>
                    <a:pt x="607" y="360743"/>
                  </a:lnTo>
                  <a:lnTo>
                    <a:pt x="0" y="359693"/>
                  </a:lnTo>
                  <a:lnTo>
                    <a:pt x="32" y="350060"/>
                  </a:lnTo>
                  <a:lnTo>
                    <a:pt x="3311" y="314752"/>
                  </a:lnTo>
                  <a:lnTo>
                    <a:pt x="4325" y="279756"/>
                  </a:lnTo>
                  <a:lnTo>
                    <a:pt x="8540" y="236921"/>
                  </a:lnTo>
                  <a:lnTo>
                    <a:pt x="15822" y="191072"/>
                  </a:lnTo>
                  <a:lnTo>
                    <a:pt x="26113" y="147176"/>
                  </a:lnTo>
                  <a:lnTo>
                    <a:pt x="37744" y="106030"/>
                  </a:lnTo>
                  <a:lnTo>
                    <a:pt x="51378" y="67987"/>
                  </a:lnTo>
                  <a:lnTo>
                    <a:pt x="76772" y="22331"/>
                  </a:lnTo>
                  <a:lnTo>
                    <a:pt x="88951" y="4917"/>
                  </a:lnTo>
                  <a:lnTo>
                    <a:pt x="94174" y="1120"/>
                  </a:lnTo>
                  <a:lnTo>
                    <a:pt x="99067" y="0"/>
                  </a:lnTo>
                  <a:lnTo>
                    <a:pt x="103741" y="664"/>
                  </a:lnTo>
                  <a:lnTo>
                    <a:pt x="112696" y="18336"/>
                  </a:lnTo>
                  <a:lnTo>
                    <a:pt x="121380" y="48768"/>
                  </a:lnTo>
                  <a:lnTo>
                    <a:pt x="129943" y="88163"/>
                  </a:lnTo>
                  <a:lnTo>
                    <a:pt x="136571" y="131543"/>
                  </a:lnTo>
                  <a:lnTo>
                    <a:pt x="141869" y="175282"/>
                  </a:lnTo>
                  <a:lnTo>
                    <a:pt x="146575" y="215888"/>
                  </a:lnTo>
                  <a:lnTo>
                    <a:pt x="147255" y="249457"/>
                  </a:lnTo>
                  <a:lnTo>
                    <a:pt x="145156" y="296237"/>
                  </a:lnTo>
                  <a:lnTo>
                    <a:pt x="144837" y="300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807">
              <a:extLst>
                <a:ext uri="{FF2B5EF4-FFF2-40B4-BE49-F238E27FC236}">
                  <a16:creationId xmlns:a16="http://schemas.microsoft.com/office/drawing/2014/main" xmlns="" id="{AA462BED-7ED0-4BC8-BD08-60A50C47996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095348" y="838200"/>
              <a:ext cx="187853" cy="82551"/>
            </a:xfrm>
            <a:custGeom>
              <a:avLst/>
              <a:gdLst/>
              <a:ahLst/>
              <a:cxnLst/>
              <a:rect l="0" t="0" r="0" b="0"/>
              <a:pathLst>
                <a:path w="187853" h="82551">
                  <a:moveTo>
                    <a:pt x="16402" y="82550"/>
                  </a:moveTo>
                  <a:lnTo>
                    <a:pt x="16402" y="82550"/>
                  </a:lnTo>
                  <a:lnTo>
                    <a:pt x="0" y="77083"/>
                  </a:lnTo>
                  <a:lnTo>
                    <a:pt x="43050" y="60697"/>
                  </a:lnTo>
                  <a:lnTo>
                    <a:pt x="75283" y="47673"/>
                  </a:lnTo>
                  <a:lnTo>
                    <a:pt x="112421" y="32477"/>
                  </a:lnTo>
                  <a:lnTo>
                    <a:pt x="150094" y="16316"/>
                  </a:lnTo>
                  <a:lnTo>
                    <a:pt x="187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808">
              <a:extLst>
                <a:ext uri="{FF2B5EF4-FFF2-40B4-BE49-F238E27FC236}">
                  <a16:creationId xmlns:a16="http://schemas.microsoft.com/office/drawing/2014/main" xmlns="" id="{CD5321B5-22F2-4DB0-84B2-CAAA69034E2F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372100" y="584200"/>
              <a:ext cx="12701" cy="596901"/>
            </a:xfrm>
            <a:custGeom>
              <a:avLst/>
              <a:gdLst/>
              <a:ahLst/>
              <a:cxnLst/>
              <a:rect l="0" t="0" r="0" b="0"/>
              <a:pathLst>
                <a:path w="12701" h="59690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11303" y="49832"/>
                  </a:lnTo>
                  <a:lnTo>
                    <a:pt x="12079" y="87529"/>
                  </a:lnTo>
                  <a:lnTo>
                    <a:pt x="12286" y="111975"/>
                  </a:lnTo>
                  <a:lnTo>
                    <a:pt x="12424" y="139561"/>
                  </a:lnTo>
                  <a:lnTo>
                    <a:pt x="12516" y="169241"/>
                  </a:lnTo>
                  <a:lnTo>
                    <a:pt x="12577" y="199610"/>
                  </a:lnTo>
                  <a:lnTo>
                    <a:pt x="12618" y="230440"/>
                  </a:lnTo>
                  <a:lnTo>
                    <a:pt x="12645" y="261577"/>
                  </a:lnTo>
                  <a:lnTo>
                    <a:pt x="11957" y="294329"/>
                  </a:lnTo>
                  <a:lnTo>
                    <a:pt x="10794" y="328158"/>
                  </a:lnTo>
                  <a:lnTo>
                    <a:pt x="9313" y="362705"/>
                  </a:lnTo>
                  <a:lnTo>
                    <a:pt x="8325" y="395615"/>
                  </a:lnTo>
                  <a:lnTo>
                    <a:pt x="7667" y="427432"/>
                  </a:lnTo>
                  <a:lnTo>
                    <a:pt x="7228" y="458521"/>
                  </a:lnTo>
                  <a:lnTo>
                    <a:pt x="6935" y="486303"/>
                  </a:lnTo>
                  <a:lnTo>
                    <a:pt x="6740" y="511880"/>
                  </a:lnTo>
                  <a:lnTo>
                    <a:pt x="5818" y="553469"/>
                  </a:lnTo>
                  <a:lnTo>
                    <a:pt x="0" y="596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809">
              <a:extLst>
                <a:ext uri="{FF2B5EF4-FFF2-40B4-BE49-F238E27FC236}">
                  <a16:creationId xmlns:a16="http://schemas.microsoft.com/office/drawing/2014/main" xmlns="" id="{27784359-1F67-48F4-AD47-6966F37ED94E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559601" y="688317"/>
              <a:ext cx="155060" cy="313516"/>
            </a:xfrm>
            <a:custGeom>
              <a:avLst/>
              <a:gdLst/>
              <a:ahLst/>
              <a:cxnLst/>
              <a:rect l="0" t="0" r="0" b="0"/>
              <a:pathLst>
                <a:path w="155060" h="313516">
                  <a:moveTo>
                    <a:pt x="22049" y="118133"/>
                  </a:moveTo>
                  <a:lnTo>
                    <a:pt x="22049" y="118133"/>
                  </a:lnTo>
                  <a:lnTo>
                    <a:pt x="26413" y="154325"/>
                  </a:lnTo>
                  <a:lnTo>
                    <a:pt x="27105" y="199020"/>
                  </a:lnTo>
                  <a:lnTo>
                    <a:pt x="24767" y="231459"/>
                  </a:lnTo>
                  <a:lnTo>
                    <a:pt x="19483" y="278084"/>
                  </a:lnTo>
                  <a:lnTo>
                    <a:pt x="12083" y="310621"/>
                  </a:lnTo>
                  <a:lnTo>
                    <a:pt x="11172" y="312781"/>
                  </a:lnTo>
                  <a:lnTo>
                    <a:pt x="10564" y="313515"/>
                  </a:lnTo>
                  <a:lnTo>
                    <a:pt x="2601" y="272726"/>
                  </a:lnTo>
                  <a:lnTo>
                    <a:pt x="0" y="237641"/>
                  </a:lnTo>
                  <a:lnTo>
                    <a:pt x="1196" y="191474"/>
                  </a:lnTo>
                  <a:lnTo>
                    <a:pt x="3913" y="166321"/>
                  </a:lnTo>
                  <a:lnTo>
                    <a:pt x="7842" y="140381"/>
                  </a:lnTo>
                  <a:lnTo>
                    <a:pt x="12577" y="113915"/>
                  </a:lnTo>
                  <a:lnTo>
                    <a:pt x="29129" y="67575"/>
                  </a:lnTo>
                  <a:lnTo>
                    <a:pt x="49890" y="30752"/>
                  </a:lnTo>
                  <a:lnTo>
                    <a:pt x="70876" y="9682"/>
                  </a:lnTo>
                  <a:lnTo>
                    <a:pt x="86318" y="1259"/>
                  </a:lnTo>
                  <a:lnTo>
                    <a:pt x="92412" y="0"/>
                  </a:lnTo>
                  <a:lnTo>
                    <a:pt x="98591" y="1278"/>
                  </a:lnTo>
                  <a:lnTo>
                    <a:pt x="111101" y="8342"/>
                  </a:lnTo>
                  <a:lnTo>
                    <a:pt x="115283" y="15306"/>
                  </a:lnTo>
                  <a:lnTo>
                    <a:pt x="119931" y="34332"/>
                  </a:lnTo>
                  <a:lnTo>
                    <a:pt x="114470" y="58781"/>
                  </a:lnTo>
                  <a:lnTo>
                    <a:pt x="101931" y="84699"/>
                  </a:lnTo>
                  <a:lnTo>
                    <a:pt x="70780" y="126319"/>
                  </a:lnTo>
                  <a:lnTo>
                    <a:pt x="57153" y="148599"/>
                  </a:lnTo>
                  <a:lnTo>
                    <a:pt x="56740" y="151144"/>
                  </a:lnTo>
                  <a:lnTo>
                    <a:pt x="57171" y="152840"/>
                  </a:lnTo>
                  <a:lnTo>
                    <a:pt x="58163" y="153971"/>
                  </a:lnTo>
                  <a:lnTo>
                    <a:pt x="104166" y="173711"/>
                  </a:lnTo>
                  <a:lnTo>
                    <a:pt x="131360" y="189399"/>
                  </a:lnTo>
                  <a:lnTo>
                    <a:pt x="150550" y="210823"/>
                  </a:lnTo>
                  <a:lnTo>
                    <a:pt x="154890" y="226827"/>
                  </a:lnTo>
                  <a:lnTo>
                    <a:pt x="155059" y="235046"/>
                  </a:lnTo>
                  <a:lnTo>
                    <a:pt x="145841" y="251703"/>
                  </a:lnTo>
                  <a:lnTo>
                    <a:pt x="128573" y="267809"/>
                  </a:lnTo>
                  <a:lnTo>
                    <a:pt x="81008" y="291632"/>
                  </a:lnTo>
                  <a:lnTo>
                    <a:pt x="58836" y="296844"/>
                  </a:lnTo>
                  <a:lnTo>
                    <a:pt x="37223" y="296808"/>
                  </a:lnTo>
                  <a:lnTo>
                    <a:pt x="21503" y="290677"/>
                  </a:lnTo>
                  <a:lnTo>
                    <a:pt x="2999" y="276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810">
              <a:extLst>
                <a:ext uri="{FF2B5EF4-FFF2-40B4-BE49-F238E27FC236}">
                  <a16:creationId xmlns:a16="http://schemas.microsoft.com/office/drawing/2014/main" xmlns="" id="{1D83B943-1E46-447D-BF51-F2CAEA149D42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734050" y="984250"/>
              <a:ext cx="88901" cy="63501"/>
            </a:xfrm>
            <a:custGeom>
              <a:avLst/>
              <a:gdLst/>
              <a:ahLst/>
              <a:cxnLst/>
              <a:rect l="0" t="0" r="0" b="0"/>
              <a:pathLst>
                <a:path w="88901" h="63501">
                  <a:moveTo>
                    <a:pt x="88900" y="0"/>
                  </a:moveTo>
                  <a:lnTo>
                    <a:pt x="88900" y="0"/>
                  </a:lnTo>
                  <a:lnTo>
                    <a:pt x="43466" y="36596"/>
                  </a:lnTo>
                  <a:lnTo>
                    <a:pt x="10819" y="5898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811">
              <a:extLst>
                <a:ext uri="{FF2B5EF4-FFF2-40B4-BE49-F238E27FC236}">
                  <a16:creationId xmlns:a16="http://schemas.microsoft.com/office/drawing/2014/main" xmlns="" id="{FFA1ACBB-EAD9-4390-8EE8-3897656A5259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974304" y="747073"/>
              <a:ext cx="153447" cy="180028"/>
            </a:xfrm>
            <a:custGeom>
              <a:avLst/>
              <a:gdLst/>
              <a:ahLst/>
              <a:cxnLst/>
              <a:rect l="0" t="0" r="0" b="0"/>
              <a:pathLst>
                <a:path w="153447" h="180028">
                  <a:moveTo>
                    <a:pt x="115346" y="14927"/>
                  </a:moveTo>
                  <a:lnTo>
                    <a:pt x="115346" y="14927"/>
                  </a:lnTo>
                  <a:lnTo>
                    <a:pt x="115345" y="11556"/>
                  </a:lnTo>
                  <a:lnTo>
                    <a:pt x="113464" y="8019"/>
                  </a:lnTo>
                  <a:lnTo>
                    <a:pt x="106507" y="0"/>
                  </a:lnTo>
                  <a:lnTo>
                    <a:pt x="103103" y="37"/>
                  </a:lnTo>
                  <a:lnTo>
                    <a:pt x="93677" y="3841"/>
                  </a:lnTo>
                  <a:lnTo>
                    <a:pt x="60240" y="29331"/>
                  </a:lnTo>
                  <a:lnTo>
                    <a:pt x="21545" y="75549"/>
                  </a:lnTo>
                  <a:lnTo>
                    <a:pt x="6629" y="101842"/>
                  </a:lnTo>
                  <a:lnTo>
                    <a:pt x="0" y="125288"/>
                  </a:lnTo>
                  <a:lnTo>
                    <a:pt x="348" y="135067"/>
                  </a:lnTo>
                  <a:lnTo>
                    <a:pt x="6381" y="151578"/>
                  </a:lnTo>
                  <a:lnTo>
                    <a:pt x="21761" y="164090"/>
                  </a:lnTo>
                  <a:lnTo>
                    <a:pt x="44120" y="172944"/>
                  </a:lnTo>
                  <a:lnTo>
                    <a:pt x="88441" y="177928"/>
                  </a:lnTo>
                  <a:lnTo>
                    <a:pt x="131677" y="179405"/>
                  </a:lnTo>
                  <a:lnTo>
                    <a:pt x="153446" y="180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812">
              <a:extLst>
                <a:ext uri="{FF2B5EF4-FFF2-40B4-BE49-F238E27FC236}">
                  <a16:creationId xmlns:a16="http://schemas.microsoft.com/office/drawing/2014/main" xmlns="" id="{591148CC-01A6-4009-8248-EF0FE6B6615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140450" y="654050"/>
              <a:ext cx="115918" cy="342901"/>
            </a:xfrm>
            <a:custGeom>
              <a:avLst/>
              <a:gdLst/>
              <a:ahLst/>
              <a:cxnLst/>
              <a:rect l="0" t="0" r="0" b="0"/>
              <a:pathLst>
                <a:path w="115918" h="342901">
                  <a:moveTo>
                    <a:pt x="57150" y="0"/>
                  </a:moveTo>
                  <a:lnTo>
                    <a:pt x="57150" y="0"/>
                  </a:lnTo>
                  <a:lnTo>
                    <a:pt x="74728" y="23222"/>
                  </a:lnTo>
                  <a:lnTo>
                    <a:pt x="96696" y="65912"/>
                  </a:lnTo>
                  <a:lnTo>
                    <a:pt x="110003" y="105494"/>
                  </a:lnTo>
                  <a:lnTo>
                    <a:pt x="113552" y="128891"/>
                  </a:lnTo>
                  <a:lnTo>
                    <a:pt x="115917" y="153660"/>
                  </a:lnTo>
                  <a:lnTo>
                    <a:pt x="111021" y="199997"/>
                  </a:lnTo>
                  <a:lnTo>
                    <a:pt x="96615" y="241993"/>
                  </a:lnTo>
                  <a:lnTo>
                    <a:pt x="71398" y="277121"/>
                  </a:lnTo>
                  <a:lnTo>
                    <a:pt x="28837" y="317922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MARTInkShape-2813">
            <a:extLst>
              <a:ext uri="{FF2B5EF4-FFF2-40B4-BE49-F238E27FC236}">
                <a16:creationId xmlns:a16="http://schemas.microsoft.com/office/drawing/2014/main" xmlns="" id="{4998618A-394D-4CC9-801F-6552AC54A8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950200" y="330200"/>
            <a:ext cx="196851" cy="4705351"/>
          </a:xfrm>
          <a:custGeom>
            <a:avLst/>
            <a:gdLst/>
            <a:ahLst/>
            <a:cxnLst/>
            <a:rect l="0" t="0" r="0" b="0"/>
            <a:pathLst>
              <a:path w="196851" h="4705351">
                <a:moveTo>
                  <a:pt x="196850" y="0"/>
                </a:moveTo>
                <a:lnTo>
                  <a:pt x="196850" y="0"/>
                </a:lnTo>
                <a:lnTo>
                  <a:pt x="196849" y="37081"/>
                </a:lnTo>
                <a:lnTo>
                  <a:pt x="195438" y="62115"/>
                </a:lnTo>
                <a:lnTo>
                  <a:pt x="193087" y="92916"/>
                </a:lnTo>
                <a:lnTo>
                  <a:pt x="190108" y="127560"/>
                </a:lnTo>
                <a:lnTo>
                  <a:pt x="186006" y="171118"/>
                </a:lnTo>
                <a:lnTo>
                  <a:pt x="181153" y="220618"/>
                </a:lnTo>
                <a:lnTo>
                  <a:pt x="175802" y="274078"/>
                </a:lnTo>
                <a:lnTo>
                  <a:pt x="172234" y="340763"/>
                </a:lnTo>
                <a:lnTo>
                  <a:pt x="169856" y="416264"/>
                </a:lnTo>
                <a:lnTo>
                  <a:pt x="168270" y="497643"/>
                </a:lnTo>
                <a:lnTo>
                  <a:pt x="167919" y="589290"/>
                </a:lnTo>
                <a:lnTo>
                  <a:pt x="168390" y="687782"/>
                </a:lnTo>
                <a:lnTo>
                  <a:pt x="169411" y="790838"/>
                </a:lnTo>
                <a:lnTo>
                  <a:pt x="172207" y="901875"/>
                </a:lnTo>
                <a:lnTo>
                  <a:pt x="176188" y="1018233"/>
                </a:lnTo>
                <a:lnTo>
                  <a:pt x="180958" y="1138139"/>
                </a:lnTo>
                <a:lnTo>
                  <a:pt x="184138" y="1268170"/>
                </a:lnTo>
                <a:lnTo>
                  <a:pt x="186259" y="1404952"/>
                </a:lnTo>
                <a:lnTo>
                  <a:pt x="187673" y="1546235"/>
                </a:lnTo>
                <a:lnTo>
                  <a:pt x="187909" y="1692634"/>
                </a:lnTo>
                <a:lnTo>
                  <a:pt x="187361" y="1842445"/>
                </a:lnTo>
                <a:lnTo>
                  <a:pt x="186292" y="1994530"/>
                </a:lnTo>
                <a:lnTo>
                  <a:pt x="182050" y="2149542"/>
                </a:lnTo>
                <a:lnTo>
                  <a:pt x="175694" y="2306506"/>
                </a:lnTo>
                <a:lnTo>
                  <a:pt x="167929" y="2464770"/>
                </a:lnTo>
                <a:lnTo>
                  <a:pt x="158519" y="2628136"/>
                </a:lnTo>
                <a:lnTo>
                  <a:pt x="148013" y="2794901"/>
                </a:lnTo>
                <a:lnTo>
                  <a:pt x="136775" y="2963934"/>
                </a:lnTo>
                <a:lnTo>
                  <a:pt x="125051" y="3126717"/>
                </a:lnTo>
                <a:lnTo>
                  <a:pt x="113000" y="3285334"/>
                </a:lnTo>
                <a:lnTo>
                  <a:pt x="100733" y="3441172"/>
                </a:lnTo>
                <a:lnTo>
                  <a:pt x="89733" y="3590926"/>
                </a:lnTo>
                <a:lnTo>
                  <a:pt x="79577" y="3736623"/>
                </a:lnTo>
                <a:lnTo>
                  <a:pt x="69985" y="3879615"/>
                </a:lnTo>
                <a:lnTo>
                  <a:pt x="60768" y="4011632"/>
                </a:lnTo>
                <a:lnTo>
                  <a:pt x="51801" y="4136332"/>
                </a:lnTo>
                <a:lnTo>
                  <a:pt x="43000" y="4256155"/>
                </a:lnTo>
                <a:lnTo>
                  <a:pt x="34311" y="4359320"/>
                </a:lnTo>
                <a:lnTo>
                  <a:pt x="25697" y="4451380"/>
                </a:lnTo>
                <a:lnTo>
                  <a:pt x="17131" y="4536037"/>
                </a:lnTo>
                <a:lnTo>
                  <a:pt x="11421" y="4592474"/>
                </a:lnTo>
                <a:lnTo>
                  <a:pt x="0" y="4705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SMARTInkShape-Group426">
            <a:extLst>
              <a:ext uri="{FF2B5EF4-FFF2-40B4-BE49-F238E27FC236}">
                <a16:creationId xmlns:a16="http://schemas.microsoft.com/office/drawing/2014/main" xmlns="" id="{CC290BF4-DCAA-42F6-8D6B-C0F43BC07F92}"/>
              </a:ext>
            </a:extLst>
          </p:cNvPr>
          <p:cNvGrpSpPr/>
          <p:nvPr/>
        </p:nvGrpSpPr>
        <p:grpSpPr>
          <a:xfrm>
            <a:off x="8474783" y="589334"/>
            <a:ext cx="1399468" cy="427724"/>
            <a:chOff x="8474783" y="589334"/>
            <a:chExt cx="1399468" cy="427724"/>
          </a:xfrm>
        </p:grpSpPr>
        <p:sp>
          <p:nvSpPr>
            <p:cNvPr id="31" name="SMARTInkShape-2814">
              <a:extLst>
                <a:ext uri="{FF2B5EF4-FFF2-40B4-BE49-F238E27FC236}">
                  <a16:creationId xmlns:a16="http://schemas.microsoft.com/office/drawing/2014/main" xmlns="" id="{5B8BDB85-0B57-45E7-8482-9ECC1B0C83F2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474783" y="589334"/>
              <a:ext cx="120034" cy="409745"/>
            </a:xfrm>
            <a:custGeom>
              <a:avLst/>
              <a:gdLst/>
              <a:ahLst/>
              <a:cxnLst/>
              <a:rect l="0" t="0" r="0" b="0"/>
              <a:pathLst>
                <a:path w="120034" h="409745">
                  <a:moveTo>
                    <a:pt x="15167" y="71066"/>
                  </a:moveTo>
                  <a:lnTo>
                    <a:pt x="15167" y="71066"/>
                  </a:lnTo>
                  <a:lnTo>
                    <a:pt x="8425" y="64324"/>
                  </a:lnTo>
                  <a:lnTo>
                    <a:pt x="7145" y="63749"/>
                  </a:lnTo>
                  <a:lnTo>
                    <a:pt x="6997" y="64777"/>
                  </a:lnTo>
                  <a:lnTo>
                    <a:pt x="8009" y="72504"/>
                  </a:lnTo>
                  <a:lnTo>
                    <a:pt x="8577" y="104183"/>
                  </a:lnTo>
                  <a:lnTo>
                    <a:pt x="8711" y="140583"/>
                  </a:lnTo>
                  <a:lnTo>
                    <a:pt x="12533" y="186394"/>
                  </a:lnTo>
                  <a:lnTo>
                    <a:pt x="15527" y="211451"/>
                  </a:lnTo>
                  <a:lnTo>
                    <a:pt x="17524" y="236623"/>
                  </a:lnTo>
                  <a:lnTo>
                    <a:pt x="18854" y="261871"/>
                  </a:lnTo>
                  <a:lnTo>
                    <a:pt x="19742" y="287169"/>
                  </a:lnTo>
                  <a:lnTo>
                    <a:pt x="20728" y="332212"/>
                  </a:lnTo>
                  <a:lnTo>
                    <a:pt x="20460" y="369870"/>
                  </a:lnTo>
                  <a:lnTo>
                    <a:pt x="16003" y="409744"/>
                  </a:lnTo>
                  <a:lnTo>
                    <a:pt x="13921" y="378481"/>
                  </a:lnTo>
                  <a:lnTo>
                    <a:pt x="8498" y="340339"/>
                  </a:lnTo>
                  <a:lnTo>
                    <a:pt x="5782" y="315493"/>
                  </a:lnTo>
                  <a:lnTo>
                    <a:pt x="3266" y="287639"/>
                  </a:lnTo>
                  <a:lnTo>
                    <a:pt x="883" y="257782"/>
                  </a:lnTo>
                  <a:lnTo>
                    <a:pt x="0" y="227293"/>
                  </a:lnTo>
                  <a:lnTo>
                    <a:pt x="116" y="196384"/>
                  </a:lnTo>
                  <a:lnTo>
                    <a:pt x="900" y="165195"/>
                  </a:lnTo>
                  <a:lnTo>
                    <a:pt x="2834" y="138052"/>
                  </a:lnTo>
                  <a:lnTo>
                    <a:pt x="8744" y="90960"/>
                  </a:lnTo>
                  <a:lnTo>
                    <a:pt x="17957" y="56389"/>
                  </a:lnTo>
                  <a:lnTo>
                    <a:pt x="37747" y="12193"/>
                  </a:lnTo>
                  <a:lnTo>
                    <a:pt x="44332" y="6417"/>
                  </a:lnTo>
                  <a:lnTo>
                    <a:pt x="61054" y="0"/>
                  </a:lnTo>
                  <a:lnTo>
                    <a:pt x="78365" y="2792"/>
                  </a:lnTo>
                  <a:lnTo>
                    <a:pt x="86932" y="6500"/>
                  </a:lnTo>
                  <a:lnTo>
                    <a:pt x="112474" y="35316"/>
                  </a:lnTo>
                  <a:lnTo>
                    <a:pt x="120033" y="61292"/>
                  </a:lnTo>
                  <a:lnTo>
                    <a:pt x="118923" y="89300"/>
                  </a:lnTo>
                  <a:lnTo>
                    <a:pt x="109023" y="118211"/>
                  </a:lnTo>
                  <a:lnTo>
                    <a:pt x="85808" y="143760"/>
                  </a:lnTo>
                  <a:lnTo>
                    <a:pt x="56440" y="164052"/>
                  </a:lnTo>
                  <a:lnTo>
                    <a:pt x="18930" y="178032"/>
                  </a:lnTo>
                  <a:lnTo>
                    <a:pt x="3668" y="179049"/>
                  </a:lnTo>
                  <a:lnTo>
                    <a:pt x="1857" y="176921"/>
                  </a:lnTo>
                  <a:lnTo>
                    <a:pt x="3472" y="173386"/>
                  </a:lnTo>
                  <a:lnTo>
                    <a:pt x="15167" y="1599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815">
              <a:extLst>
                <a:ext uri="{FF2B5EF4-FFF2-40B4-BE49-F238E27FC236}">
                  <a16:creationId xmlns:a16="http://schemas.microsoft.com/office/drawing/2014/main" xmlns="" id="{12D1B8A7-525B-404B-868C-E71D1928EAC2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591550" y="768350"/>
              <a:ext cx="165101" cy="193225"/>
            </a:xfrm>
            <a:custGeom>
              <a:avLst/>
              <a:gdLst/>
              <a:ahLst/>
              <a:cxnLst/>
              <a:rect l="0" t="0" r="0" b="0"/>
              <a:pathLst>
                <a:path w="165101" h="193225">
                  <a:moveTo>
                    <a:pt x="0" y="69850"/>
                  </a:moveTo>
                  <a:lnTo>
                    <a:pt x="0" y="69850"/>
                  </a:lnTo>
                  <a:lnTo>
                    <a:pt x="0" y="52173"/>
                  </a:lnTo>
                  <a:lnTo>
                    <a:pt x="2116" y="48188"/>
                  </a:lnTo>
                  <a:lnTo>
                    <a:pt x="10113" y="39996"/>
                  </a:lnTo>
                  <a:lnTo>
                    <a:pt x="33258" y="27451"/>
                  </a:lnTo>
                  <a:lnTo>
                    <a:pt x="41927" y="26768"/>
                  </a:lnTo>
                  <a:lnTo>
                    <a:pt x="59086" y="31652"/>
                  </a:lnTo>
                  <a:lnTo>
                    <a:pt x="74238" y="50286"/>
                  </a:lnTo>
                  <a:lnTo>
                    <a:pt x="86616" y="78088"/>
                  </a:lnTo>
                  <a:lnTo>
                    <a:pt x="94471" y="111611"/>
                  </a:lnTo>
                  <a:lnTo>
                    <a:pt x="92787" y="143914"/>
                  </a:lnTo>
                  <a:lnTo>
                    <a:pt x="77830" y="191411"/>
                  </a:lnTo>
                  <a:lnTo>
                    <a:pt x="72348" y="193224"/>
                  </a:lnTo>
                  <a:lnTo>
                    <a:pt x="65870" y="190199"/>
                  </a:lnTo>
                  <a:lnTo>
                    <a:pt x="58731" y="183949"/>
                  </a:lnTo>
                  <a:lnTo>
                    <a:pt x="54676" y="174844"/>
                  </a:lnTo>
                  <a:lnTo>
                    <a:pt x="52053" y="151557"/>
                  </a:lnTo>
                  <a:lnTo>
                    <a:pt x="68026" y="107308"/>
                  </a:lnTo>
                  <a:lnTo>
                    <a:pt x="98472" y="61820"/>
                  </a:lnTo>
                  <a:lnTo>
                    <a:pt x="137675" y="2380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816">
              <a:extLst>
                <a:ext uri="{FF2B5EF4-FFF2-40B4-BE49-F238E27FC236}">
                  <a16:creationId xmlns:a16="http://schemas.microsoft.com/office/drawing/2014/main" xmlns="" id="{17EA3DA8-8EAD-4C76-9795-B0ED48957865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863674" y="656338"/>
              <a:ext cx="102527" cy="302513"/>
            </a:xfrm>
            <a:custGeom>
              <a:avLst/>
              <a:gdLst/>
              <a:ahLst/>
              <a:cxnLst/>
              <a:rect l="0" t="0" r="0" b="0"/>
              <a:pathLst>
                <a:path w="102527" h="302513">
                  <a:moveTo>
                    <a:pt x="102526" y="23112"/>
                  </a:moveTo>
                  <a:lnTo>
                    <a:pt x="102526" y="23112"/>
                  </a:lnTo>
                  <a:lnTo>
                    <a:pt x="99155" y="16370"/>
                  </a:lnTo>
                  <a:lnTo>
                    <a:pt x="99381" y="9297"/>
                  </a:lnTo>
                  <a:lnTo>
                    <a:pt x="100430" y="5435"/>
                  </a:lnTo>
                  <a:lnTo>
                    <a:pt x="99718" y="2861"/>
                  </a:lnTo>
                  <a:lnTo>
                    <a:pt x="97832" y="1145"/>
                  </a:lnTo>
                  <a:lnTo>
                    <a:pt x="95163" y="0"/>
                  </a:lnTo>
                  <a:lnTo>
                    <a:pt x="84671" y="4374"/>
                  </a:lnTo>
                  <a:lnTo>
                    <a:pt x="69895" y="16195"/>
                  </a:lnTo>
                  <a:lnTo>
                    <a:pt x="51570" y="37912"/>
                  </a:lnTo>
                  <a:lnTo>
                    <a:pt x="35429" y="71553"/>
                  </a:lnTo>
                  <a:lnTo>
                    <a:pt x="21905" y="113080"/>
                  </a:lnTo>
                  <a:lnTo>
                    <a:pt x="11191" y="159759"/>
                  </a:lnTo>
                  <a:lnTo>
                    <a:pt x="3606" y="203083"/>
                  </a:lnTo>
                  <a:lnTo>
                    <a:pt x="0" y="240682"/>
                  </a:lnTo>
                  <a:lnTo>
                    <a:pt x="3101" y="269153"/>
                  </a:lnTo>
                  <a:lnTo>
                    <a:pt x="8021" y="279567"/>
                  </a:lnTo>
                  <a:lnTo>
                    <a:pt x="22894" y="294901"/>
                  </a:lnTo>
                  <a:lnTo>
                    <a:pt x="39383" y="300776"/>
                  </a:lnTo>
                  <a:lnTo>
                    <a:pt x="64426" y="3025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817">
              <a:extLst>
                <a:ext uri="{FF2B5EF4-FFF2-40B4-BE49-F238E27FC236}">
                  <a16:creationId xmlns:a16="http://schemas.microsoft.com/office/drawing/2014/main" xmlns="" id="{E7FFCB01-5DF4-42D5-B0A5-E6127837F926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999309" y="669798"/>
              <a:ext cx="99099" cy="256158"/>
            </a:xfrm>
            <a:custGeom>
              <a:avLst/>
              <a:gdLst/>
              <a:ahLst/>
              <a:cxnLst/>
              <a:rect l="0" t="0" r="0" b="0"/>
              <a:pathLst>
                <a:path w="99099" h="256158">
                  <a:moveTo>
                    <a:pt x="49441" y="73152"/>
                  </a:moveTo>
                  <a:lnTo>
                    <a:pt x="49441" y="73152"/>
                  </a:lnTo>
                  <a:lnTo>
                    <a:pt x="48029" y="94841"/>
                  </a:lnTo>
                  <a:lnTo>
                    <a:pt x="35626" y="142191"/>
                  </a:lnTo>
                  <a:lnTo>
                    <a:pt x="23710" y="187212"/>
                  </a:lnTo>
                  <a:lnTo>
                    <a:pt x="13125" y="226186"/>
                  </a:lnTo>
                  <a:lnTo>
                    <a:pt x="3226" y="254527"/>
                  </a:lnTo>
                  <a:lnTo>
                    <a:pt x="1698" y="256157"/>
                  </a:lnTo>
                  <a:lnTo>
                    <a:pt x="679" y="255833"/>
                  </a:lnTo>
                  <a:lnTo>
                    <a:pt x="0" y="254206"/>
                  </a:lnTo>
                  <a:lnTo>
                    <a:pt x="14118" y="213991"/>
                  </a:lnTo>
                  <a:lnTo>
                    <a:pt x="25275" y="179256"/>
                  </a:lnTo>
                  <a:lnTo>
                    <a:pt x="39170" y="134656"/>
                  </a:lnTo>
                  <a:lnTo>
                    <a:pt x="54049" y="87787"/>
                  </a:lnTo>
                  <a:lnTo>
                    <a:pt x="67717" y="48142"/>
                  </a:lnTo>
                  <a:lnTo>
                    <a:pt x="89469" y="1524"/>
                  </a:lnTo>
                  <a:lnTo>
                    <a:pt x="90942" y="0"/>
                  </a:lnTo>
                  <a:lnTo>
                    <a:pt x="92631" y="1806"/>
                  </a:lnTo>
                  <a:lnTo>
                    <a:pt x="96388" y="11339"/>
                  </a:lnTo>
                  <a:lnTo>
                    <a:pt x="99098" y="49428"/>
                  </a:lnTo>
                  <a:lnTo>
                    <a:pt x="97852" y="84950"/>
                  </a:lnTo>
                  <a:lnTo>
                    <a:pt x="96357" y="122846"/>
                  </a:lnTo>
                  <a:lnTo>
                    <a:pt x="98044" y="158503"/>
                  </a:lnTo>
                  <a:lnTo>
                    <a:pt x="96219" y="200198"/>
                  </a:lnTo>
                  <a:lnTo>
                    <a:pt x="87541" y="2382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818">
              <a:extLst>
                <a:ext uri="{FF2B5EF4-FFF2-40B4-BE49-F238E27FC236}">
                  <a16:creationId xmlns:a16="http://schemas.microsoft.com/office/drawing/2014/main" xmlns="" id="{B5B0B868-C9C2-43F5-98EC-2611056888E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025821" y="787400"/>
              <a:ext cx="118180" cy="50801"/>
            </a:xfrm>
            <a:custGeom>
              <a:avLst/>
              <a:gdLst/>
              <a:ahLst/>
              <a:cxnLst/>
              <a:rect l="0" t="0" r="0" b="0"/>
              <a:pathLst>
                <a:path w="118180" h="50801">
                  <a:moveTo>
                    <a:pt x="16579" y="50800"/>
                  </a:moveTo>
                  <a:lnTo>
                    <a:pt x="16579" y="50800"/>
                  </a:lnTo>
                  <a:lnTo>
                    <a:pt x="177" y="45333"/>
                  </a:lnTo>
                  <a:lnTo>
                    <a:pt x="0" y="44333"/>
                  </a:lnTo>
                  <a:lnTo>
                    <a:pt x="1684" y="41340"/>
                  </a:lnTo>
                  <a:lnTo>
                    <a:pt x="39040" y="29546"/>
                  </a:lnTo>
                  <a:lnTo>
                    <a:pt x="76937" y="19738"/>
                  </a:lnTo>
                  <a:lnTo>
                    <a:pt x="11817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819">
              <a:extLst>
                <a:ext uri="{FF2B5EF4-FFF2-40B4-BE49-F238E27FC236}">
                  <a16:creationId xmlns:a16="http://schemas.microsoft.com/office/drawing/2014/main" xmlns="" id="{8A715B58-71DB-41D7-9791-09938BBFA66C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9217441" y="593242"/>
              <a:ext cx="34510" cy="423816"/>
            </a:xfrm>
            <a:custGeom>
              <a:avLst/>
              <a:gdLst/>
              <a:ahLst/>
              <a:cxnLst/>
              <a:rect l="0" t="0" r="0" b="0"/>
              <a:pathLst>
                <a:path w="34510" h="423816">
                  <a:moveTo>
                    <a:pt x="34509" y="3658"/>
                  </a:moveTo>
                  <a:lnTo>
                    <a:pt x="34509" y="3658"/>
                  </a:lnTo>
                  <a:lnTo>
                    <a:pt x="34508" y="0"/>
                  </a:lnTo>
                  <a:lnTo>
                    <a:pt x="30145" y="37189"/>
                  </a:lnTo>
                  <a:lnTo>
                    <a:pt x="29041" y="73359"/>
                  </a:lnTo>
                  <a:lnTo>
                    <a:pt x="26669" y="120949"/>
                  </a:lnTo>
                  <a:lnTo>
                    <a:pt x="25049" y="147469"/>
                  </a:lnTo>
                  <a:lnTo>
                    <a:pt x="21853" y="175732"/>
                  </a:lnTo>
                  <a:lnTo>
                    <a:pt x="17605" y="205157"/>
                  </a:lnTo>
                  <a:lnTo>
                    <a:pt x="12656" y="235357"/>
                  </a:lnTo>
                  <a:lnTo>
                    <a:pt x="9356" y="263958"/>
                  </a:lnTo>
                  <a:lnTo>
                    <a:pt x="7157" y="291491"/>
                  </a:lnTo>
                  <a:lnTo>
                    <a:pt x="5691" y="318313"/>
                  </a:lnTo>
                  <a:lnTo>
                    <a:pt x="2181" y="363168"/>
                  </a:lnTo>
                  <a:lnTo>
                    <a:pt x="0" y="408865"/>
                  </a:lnTo>
                  <a:lnTo>
                    <a:pt x="920" y="417729"/>
                  </a:lnTo>
                  <a:lnTo>
                    <a:pt x="2944" y="422228"/>
                  </a:lnTo>
                  <a:lnTo>
                    <a:pt x="5705" y="423815"/>
                  </a:lnTo>
                  <a:lnTo>
                    <a:pt x="15459" y="4227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820">
              <a:extLst>
                <a:ext uri="{FF2B5EF4-FFF2-40B4-BE49-F238E27FC236}">
                  <a16:creationId xmlns:a16="http://schemas.microsoft.com/office/drawing/2014/main" xmlns="" id="{2343CD31-A651-44DA-AFAA-EF86EAAA5F2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9317987" y="657117"/>
              <a:ext cx="81036" cy="264777"/>
            </a:xfrm>
            <a:custGeom>
              <a:avLst/>
              <a:gdLst/>
              <a:ahLst/>
              <a:cxnLst/>
              <a:rect l="0" t="0" r="0" b="0"/>
              <a:pathLst>
                <a:path w="81036" h="264777">
                  <a:moveTo>
                    <a:pt x="29213" y="117583"/>
                  </a:moveTo>
                  <a:lnTo>
                    <a:pt x="29213" y="117583"/>
                  </a:lnTo>
                  <a:lnTo>
                    <a:pt x="25842" y="159678"/>
                  </a:lnTo>
                  <a:lnTo>
                    <a:pt x="19087" y="205861"/>
                  </a:lnTo>
                  <a:lnTo>
                    <a:pt x="15159" y="234678"/>
                  </a:lnTo>
                  <a:lnTo>
                    <a:pt x="212" y="264776"/>
                  </a:lnTo>
                  <a:lnTo>
                    <a:pt x="0" y="264395"/>
                  </a:lnTo>
                  <a:lnTo>
                    <a:pt x="3384" y="218448"/>
                  </a:lnTo>
                  <a:lnTo>
                    <a:pt x="3623" y="181697"/>
                  </a:lnTo>
                  <a:lnTo>
                    <a:pt x="9373" y="135730"/>
                  </a:lnTo>
                  <a:lnTo>
                    <a:pt x="18984" y="88254"/>
                  </a:lnTo>
                  <a:lnTo>
                    <a:pt x="30311" y="48339"/>
                  </a:lnTo>
                  <a:lnTo>
                    <a:pt x="48588" y="10988"/>
                  </a:lnTo>
                  <a:lnTo>
                    <a:pt x="57345" y="1533"/>
                  </a:lnTo>
                  <a:lnTo>
                    <a:pt x="60667" y="0"/>
                  </a:lnTo>
                  <a:lnTo>
                    <a:pt x="64294" y="389"/>
                  </a:lnTo>
                  <a:lnTo>
                    <a:pt x="72086" y="4584"/>
                  </a:lnTo>
                  <a:lnTo>
                    <a:pt x="78372" y="18678"/>
                  </a:lnTo>
                  <a:lnTo>
                    <a:pt x="81035" y="28363"/>
                  </a:lnTo>
                  <a:lnTo>
                    <a:pt x="78351" y="52294"/>
                  </a:lnTo>
                  <a:lnTo>
                    <a:pt x="63057" y="89772"/>
                  </a:lnTo>
                  <a:lnTo>
                    <a:pt x="30900" y="136890"/>
                  </a:lnTo>
                  <a:lnTo>
                    <a:pt x="21795" y="144941"/>
                  </a:lnTo>
                  <a:lnTo>
                    <a:pt x="21445" y="144994"/>
                  </a:lnTo>
                  <a:lnTo>
                    <a:pt x="21918" y="144323"/>
                  </a:lnTo>
                  <a:lnTo>
                    <a:pt x="45924" y="143101"/>
                  </a:lnTo>
                  <a:lnTo>
                    <a:pt x="62151" y="149760"/>
                  </a:lnTo>
                  <a:lnTo>
                    <a:pt x="70428" y="158695"/>
                  </a:lnTo>
                  <a:lnTo>
                    <a:pt x="73623" y="164041"/>
                  </a:lnTo>
                  <a:lnTo>
                    <a:pt x="78119" y="191791"/>
                  </a:lnTo>
                  <a:lnTo>
                    <a:pt x="73526" y="212888"/>
                  </a:lnTo>
                  <a:lnTo>
                    <a:pt x="63724" y="232613"/>
                  </a:lnTo>
                  <a:lnTo>
                    <a:pt x="49961" y="248435"/>
                  </a:lnTo>
                  <a:lnTo>
                    <a:pt x="36317" y="256878"/>
                  </a:lnTo>
                  <a:lnTo>
                    <a:pt x="29716" y="259130"/>
                  </a:lnTo>
                  <a:lnTo>
                    <a:pt x="24609" y="258514"/>
                  </a:lnTo>
                  <a:lnTo>
                    <a:pt x="20499" y="255987"/>
                  </a:lnTo>
                  <a:lnTo>
                    <a:pt x="10163" y="2445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821">
              <a:extLst>
                <a:ext uri="{FF2B5EF4-FFF2-40B4-BE49-F238E27FC236}">
                  <a16:creationId xmlns:a16="http://schemas.microsoft.com/office/drawing/2014/main" xmlns="" id="{82DFC2D3-5CCF-4DC3-8480-FC6A1D36F12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9429750" y="628650"/>
              <a:ext cx="109909" cy="311151"/>
            </a:xfrm>
            <a:custGeom>
              <a:avLst/>
              <a:gdLst/>
              <a:ahLst/>
              <a:cxnLst/>
              <a:rect l="0" t="0" r="0" b="0"/>
              <a:pathLst>
                <a:path w="109909" h="311151">
                  <a:moveTo>
                    <a:pt x="76200" y="0"/>
                  </a:moveTo>
                  <a:lnTo>
                    <a:pt x="76200" y="0"/>
                  </a:lnTo>
                  <a:lnTo>
                    <a:pt x="95040" y="31393"/>
                  </a:lnTo>
                  <a:lnTo>
                    <a:pt x="106005" y="72802"/>
                  </a:lnTo>
                  <a:lnTo>
                    <a:pt x="109908" y="110673"/>
                  </a:lnTo>
                  <a:lnTo>
                    <a:pt x="109291" y="153375"/>
                  </a:lnTo>
                  <a:lnTo>
                    <a:pt x="99138" y="194461"/>
                  </a:lnTo>
                  <a:lnTo>
                    <a:pt x="80750" y="232477"/>
                  </a:lnTo>
                  <a:lnTo>
                    <a:pt x="41486" y="278118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822">
              <a:extLst>
                <a:ext uri="{FF2B5EF4-FFF2-40B4-BE49-F238E27FC236}">
                  <a16:creationId xmlns:a16="http://schemas.microsoft.com/office/drawing/2014/main" xmlns="" id="{CF8526C6-31A9-4CB6-8865-3571001063C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737241" y="787400"/>
              <a:ext cx="105260" cy="12701"/>
            </a:xfrm>
            <a:custGeom>
              <a:avLst/>
              <a:gdLst/>
              <a:ahLst/>
              <a:cxnLst/>
              <a:rect l="0" t="0" r="0" b="0"/>
              <a:pathLst>
                <a:path w="1052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12700"/>
                  </a:lnTo>
                  <a:lnTo>
                    <a:pt x="0" y="11994"/>
                  </a:lnTo>
                  <a:lnTo>
                    <a:pt x="1562" y="9329"/>
                  </a:lnTo>
                  <a:lnTo>
                    <a:pt x="8371" y="7674"/>
                  </a:lnTo>
                  <a:lnTo>
                    <a:pt x="46844" y="3241"/>
                  </a:lnTo>
                  <a:lnTo>
                    <a:pt x="90061" y="640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823">
              <a:extLst>
                <a:ext uri="{FF2B5EF4-FFF2-40B4-BE49-F238E27FC236}">
                  <a16:creationId xmlns:a16="http://schemas.microsoft.com/office/drawing/2014/main" xmlns="" id="{340DFBD5-448D-4BCB-B74D-3F4D1DFE3276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754482" y="850900"/>
              <a:ext cx="119769" cy="18168"/>
            </a:xfrm>
            <a:custGeom>
              <a:avLst/>
              <a:gdLst/>
              <a:ahLst/>
              <a:cxnLst/>
              <a:rect l="0" t="0" r="0" b="0"/>
              <a:pathLst>
                <a:path w="119769" h="18168">
                  <a:moveTo>
                    <a:pt x="5468" y="12700"/>
                  </a:moveTo>
                  <a:lnTo>
                    <a:pt x="5468" y="12700"/>
                  </a:lnTo>
                  <a:lnTo>
                    <a:pt x="0" y="18167"/>
                  </a:lnTo>
                  <a:lnTo>
                    <a:pt x="39195" y="10134"/>
                  </a:lnTo>
                  <a:lnTo>
                    <a:pt x="86016" y="4100"/>
                  </a:lnTo>
                  <a:lnTo>
                    <a:pt x="11976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427">
            <a:extLst>
              <a:ext uri="{FF2B5EF4-FFF2-40B4-BE49-F238E27FC236}">
                <a16:creationId xmlns:a16="http://schemas.microsoft.com/office/drawing/2014/main" xmlns="" id="{41B139D6-0D95-4696-AA80-D740B0F35441}"/>
              </a:ext>
            </a:extLst>
          </p:cNvPr>
          <p:cNvGrpSpPr/>
          <p:nvPr/>
        </p:nvGrpSpPr>
        <p:grpSpPr>
          <a:xfrm>
            <a:off x="10115550" y="539750"/>
            <a:ext cx="986092" cy="793751"/>
            <a:chOff x="10115550" y="539750"/>
            <a:chExt cx="986092" cy="793751"/>
          </a:xfrm>
        </p:grpSpPr>
        <p:sp>
          <p:nvSpPr>
            <p:cNvPr id="42" name="SMARTInkShape-2824">
              <a:extLst>
                <a:ext uri="{FF2B5EF4-FFF2-40B4-BE49-F238E27FC236}">
                  <a16:creationId xmlns:a16="http://schemas.microsoft.com/office/drawing/2014/main" xmlns="" id="{94CFF5B6-3BD7-48D9-9DE5-EBBDDB349DC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134600" y="543713"/>
              <a:ext cx="116612" cy="338372"/>
            </a:xfrm>
            <a:custGeom>
              <a:avLst/>
              <a:gdLst/>
              <a:ahLst/>
              <a:cxnLst/>
              <a:rect l="0" t="0" r="0" b="0"/>
              <a:pathLst>
                <a:path w="116612" h="338372">
                  <a:moveTo>
                    <a:pt x="38100" y="91287"/>
                  </a:moveTo>
                  <a:lnTo>
                    <a:pt x="38100" y="91287"/>
                  </a:lnTo>
                  <a:lnTo>
                    <a:pt x="33736" y="133946"/>
                  </a:lnTo>
                  <a:lnTo>
                    <a:pt x="32633" y="165986"/>
                  </a:lnTo>
                  <a:lnTo>
                    <a:pt x="34024" y="203273"/>
                  </a:lnTo>
                  <a:lnTo>
                    <a:pt x="34877" y="242659"/>
                  </a:lnTo>
                  <a:lnTo>
                    <a:pt x="30552" y="281330"/>
                  </a:lnTo>
                  <a:lnTo>
                    <a:pt x="26927" y="321947"/>
                  </a:lnTo>
                  <a:lnTo>
                    <a:pt x="24197" y="334914"/>
                  </a:lnTo>
                  <a:lnTo>
                    <a:pt x="22481" y="338371"/>
                  </a:lnTo>
                  <a:lnTo>
                    <a:pt x="20632" y="337149"/>
                  </a:lnTo>
                  <a:lnTo>
                    <a:pt x="14658" y="316456"/>
                  </a:lnTo>
                  <a:lnTo>
                    <a:pt x="9830" y="271990"/>
                  </a:lnTo>
                  <a:lnTo>
                    <a:pt x="10955" y="227103"/>
                  </a:lnTo>
                  <a:lnTo>
                    <a:pt x="14360" y="199470"/>
                  </a:lnTo>
                  <a:lnTo>
                    <a:pt x="19451" y="169054"/>
                  </a:lnTo>
                  <a:lnTo>
                    <a:pt x="25667" y="136781"/>
                  </a:lnTo>
                  <a:lnTo>
                    <a:pt x="32634" y="108211"/>
                  </a:lnTo>
                  <a:lnTo>
                    <a:pt x="40100" y="82109"/>
                  </a:lnTo>
                  <a:lnTo>
                    <a:pt x="56628" y="39230"/>
                  </a:lnTo>
                  <a:lnTo>
                    <a:pt x="82238" y="6013"/>
                  </a:lnTo>
                  <a:lnTo>
                    <a:pt x="89467" y="0"/>
                  </a:lnTo>
                  <a:lnTo>
                    <a:pt x="100206" y="1561"/>
                  </a:lnTo>
                  <a:lnTo>
                    <a:pt x="107020" y="3953"/>
                  </a:lnTo>
                  <a:lnTo>
                    <a:pt x="111564" y="9781"/>
                  </a:lnTo>
                  <a:lnTo>
                    <a:pt x="116611" y="27546"/>
                  </a:lnTo>
                  <a:lnTo>
                    <a:pt x="112712" y="64718"/>
                  </a:lnTo>
                  <a:lnTo>
                    <a:pt x="100659" y="88886"/>
                  </a:lnTo>
                  <a:lnTo>
                    <a:pt x="81426" y="110681"/>
                  </a:lnTo>
                  <a:lnTo>
                    <a:pt x="41687" y="136701"/>
                  </a:lnTo>
                  <a:lnTo>
                    <a:pt x="13606" y="148409"/>
                  </a:lnTo>
                  <a:lnTo>
                    <a:pt x="9070" y="149124"/>
                  </a:lnTo>
                  <a:lnTo>
                    <a:pt x="0" y="1484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825">
              <a:extLst>
                <a:ext uri="{FF2B5EF4-FFF2-40B4-BE49-F238E27FC236}">
                  <a16:creationId xmlns:a16="http://schemas.microsoft.com/office/drawing/2014/main" xmlns="" id="{C428C4EC-41FA-4960-81DF-35D13854DD7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238891" y="666750"/>
              <a:ext cx="137010" cy="156952"/>
            </a:xfrm>
            <a:custGeom>
              <a:avLst/>
              <a:gdLst/>
              <a:ahLst/>
              <a:cxnLst/>
              <a:rect l="0" t="0" r="0" b="0"/>
              <a:pathLst>
                <a:path w="137010" h="156952">
                  <a:moveTo>
                    <a:pt x="3659" y="69850"/>
                  </a:moveTo>
                  <a:lnTo>
                    <a:pt x="3659" y="69850"/>
                  </a:lnTo>
                  <a:lnTo>
                    <a:pt x="289" y="63108"/>
                  </a:lnTo>
                  <a:lnTo>
                    <a:pt x="0" y="61122"/>
                  </a:lnTo>
                  <a:lnTo>
                    <a:pt x="515" y="59798"/>
                  </a:lnTo>
                  <a:lnTo>
                    <a:pt x="1563" y="58915"/>
                  </a:lnTo>
                  <a:lnTo>
                    <a:pt x="9780" y="57673"/>
                  </a:lnTo>
                  <a:lnTo>
                    <a:pt x="31264" y="67418"/>
                  </a:lnTo>
                  <a:lnTo>
                    <a:pt x="53230" y="90453"/>
                  </a:lnTo>
                  <a:lnTo>
                    <a:pt x="66403" y="116250"/>
                  </a:lnTo>
                  <a:lnTo>
                    <a:pt x="67361" y="124066"/>
                  </a:lnTo>
                  <a:lnTo>
                    <a:pt x="64661" y="138396"/>
                  </a:lnTo>
                  <a:lnTo>
                    <a:pt x="54995" y="149939"/>
                  </a:lnTo>
                  <a:lnTo>
                    <a:pt x="48467" y="154993"/>
                  </a:lnTo>
                  <a:lnTo>
                    <a:pt x="42703" y="156951"/>
                  </a:lnTo>
                  <a:lnTo>
                    <a:pt x="37450" y="156845"/>
                  </a:lnTo>
                  <a:lnTo>
                    <a:pt x="32536" y="155363"/>
                  </a:lnTo>
                  <a:lnTo>
                    <a:pt x="29261" y="152259"/>
                  </a:lnTo>
                  <a:lnTo>
                    <a:pt x="25620" y="143165"/>
                  </a:lnTo>
                  <a:lnTo>
                    <a:pt x="23572" y="112661"/>
                  </a:lnTo>
                  <a:lnTo>
                    <a:pt x="34382" y="88172"/>
                  </a:lnTo>
                  <a:lnTo>
                    <a:pt x="72445" y="41327"/>
                  </a:lnTo>
                  <a:lnTo>
                    <a:pt x="119133" y="10358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826">
              <a:extLst>
                <a:ext uri="{FF2B5EF4-FFF2-40B4-BE49-F238E27FC236}">
                  <a16:creationId xmlns:a16="http://schemas.microsoft.com/office/drawing/2014/main" xmlns="" id="{7E8F9B08-0037-4EDF-98E0-7F7781BBF02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417272" y="588774"/>
              <a:ext cx="85629" cy="236727"/>
            </a:xfrm>
            <a:custGeom>
              <a:avLst/>
              <a:gdLst/>
              <a:ahLst/>
              <a:cxnLst/>
              <a:rect l="0" t="0" r="0" b="0"/>
              <a:pathLst>
                <a:path w="85629" h="236727">
                  <a:moveTo>
                    <a:pt x="85628" y="14476"/>
                  </a:moveTo>
                  <a:lnTo>
                    <a:pt x="85628" y="14476"/>
                  </a:lnTo>
                  <a:lnTo>
                    <a:pt x="71813" y="2543"/>
                  </a:lnTo>
                  <a:lnTo>
                    <a:pt x="67951" y="170"/>
                  </a:lnTo>
                  <a:lnTo>
                    <a:pt x="63259" y="0"/>
                  </a:lnTo>
                  <a:lnTo>
                    <a:pt x="52404" y="3574"/>
                  </a:lnTo>
                  <a:lnTo>
                    <a:pt x="42404" y="17392"/>
                  </a:lnTo>
                  <a:lnTo>
                    <a:pt x="26959" y="54616"/>
                  </a:lnTo>
                  <a:lnTo>
                    <a:pt x="15808" y="88055"/>
                  </a:lnTo>
                  <a:lnTo>
                    <a:pt x="6148" y="124083"/>
                  </a:lnTo>
                  <a:lnTo>
                    <a:pt x="915" y="157500"/>
                  </a:lnTo>
                  <a:lnTo>
                    <a:pt x="0" y="186698"/>
                  </a:lnTo>
                  <a:lnTo>
                    <a:pt x="4297" y="209082"/>
                  </a:lnTo>
                  <a:lnTo>
                    <a:pt x="12792" y="222793"/>
                  </a:lnTo>
                  <a:lnTo>
                    <a:pt x="28478" y="2367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827">
              <a:extLst>
                <a:ext uri="{FF2B5EF4-FFF2-40B4-BE49-F238E27FC236}">
                  <a16:creationId xmlns:a16="http://schemas.microsoft.com/office/drawing/2014/main" xmlns="" id="{7AB55636-A1D1-4049-877A-D082E48B4CE3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0522517" y="612570"/>
              <a:ext cx="122267" cy="219698"/>
            </a:xfrm>
            <a:custGeom>
              <a:avLst/>
              <a:gdLst/>
              <a:ahLst/>
              <a:cxnLst/>
              <a:rect l="0" t="0" r="0" b="0"/>
              <a:pathLst>
                <a:path w="122267" h="219698">
                  <a:moveTo>
                    <a:pt x="75633" y="28780"/>
                  </a:moveTo>
                  <a:lnTo>
                    <a:pt x="75633" y="28780"/>
                  </a:lnTo>
                  <a:lnTo>
                    <a:pt x="75632" y="32151"/>
                  </a:lnTo>
                  <a:lnTo>
                    <a:pt x="54910" y="69893"/>
                  </a:lnTo>
                  <a:lnTo>
                    <a:pt x="38920" y="114104"/>
                  </a:lnTo>
                  <a:lnTo>
                    <a:pt x="23363" y="159189"/>
                  </a:lnTo>
                  <a:lnTo>
                    <a:pt x="5885" y="205607"/>
                  </a:lnTo>
                  <a:lnTo>
                    <a:pt x="1345" y="219697"/>
                  </a:lnTo>
                  <a:lnTo>
                    <a:pt x="708" y="219558"/>
                  </a:lnTo>
                  <a:lnTo>
                    <a:pt x="0" y="213759"/>
                  </a:lnTo>
                  <a:lnTo>
                    <a:pt x="11800" y="179828"/>
                  </a:lnTo>
                  <a:lnTo>
                    <a:pt x="27272" y="149535"/>
                  </a:lnTo>
                  <a:lnTo>
                    <a:pt x="47790" y="107378"/>
                  </a:lnTo>
                  <a:lnTo>
                    <a:pt x="71019" y="63007"/>
                  </a:lnTo>
                  <a:lnTo>
                    <a:pt x="103665" y="17755"/>
                  </a:lnTo>
                  <a:lnTo>
                    <a:pt x="112786" y="3184"/>
                  </a:lnTo>
                  <a:lnTo>
                    <a:pt x="115923" y="427"/>
                  </a:lnTo>
                  <a:lnTo>
                    <a:pt x="118720" y="0"/>
                  </a:lnTo>
                  <a:lnTo>
                    <a:pt x="121291" y="1127"/>
                  </a:lnTo>
                  <a:lnTo>
                    <a:pt x="122266" y="13667"/>
                  </a:lnTo>
                  <a:lnTo>
                    <a:pt x="117143" y="59583"/>
                  </a:lnTo>
                  <a:lnTo>
                    <a:pt x="108002" y="101720"/>
                  </a:lnTo>
                  <a:lnTo>
                    <a:pt x="97339" y="147950"/>
                  </a:lnTo>
                  <a:lnTo>
                    <a:pt x="88333" y="1748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828">
              <a:extLst>
                <a:ext uri="{FF2B5EF4-FFF2-40B4-BE49-F238E27FC236}">
                  <a16:creationId xmlns:a16="http://schemas.microsoft.com/office/drawing/2014/main" xmlns="" id="{7646C9B5-E08D-4AD8-A238-8CE774600DD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0540999" y="717550"/>
              <a:ext cx="95252" cy="19051"/>
            </a:xfrm>
            <a:custGeom>
              <a:avLst/>
              <a:gdLst/>
              <a:ahLst/>
              <a:cxnLst/>
              <a:rect l="0" t="0" r="0" b="0"/>
              <a:pathLst>
                <a:path w="95252" h="19051">
                  <a:moveTo>
                    <a:pt x="1" y="19050"/>
                  </a:moveTo>
                  <a:lnTo>
                    <a:pt x="1" y="19050"/>
                  </a:lnTo>
                  <a:lnTo>
                    <a:pt x="0" y="15392"/>
                  </a:lnTo>
                  <a:lnTo>
                    <a:pt x="0" y="16954"/>
                  </a:lnTo>
                  <a:lnTo>
                    <a:pt x="5646" y="16237"/>
                  </a:lnTo>
                  <a:lnTo>
                    <a:pt x="44044" y="8096"/>
                  </a:lnTo>
                  <a:lnTo>
                    <a:pt x="9525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829">
              <a:extLst>
                <a:ext uri="{FF2B5EF4-FFF2-40B4-BE49-F238E27FC236}">
                  <a16:creationId xmlns:a16="http://schemas.microsoft.com/office/drawing/2014/main" xmlns="" id="{46A09EA1-245B-42B5-91B1-1B3C0BDA943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0706982" y="608268"/>
              <a:ext cx="114262" cy="166829"/>
            </a:xfrm>
            <a:custGeom>
              <a:avLst/>
              <a:gdLst/>
              <a:ahLst/>
              <a:cxnLst/>
              <a:rect l="0" t="0" r="0" b="0"/>
              <a:pathLst>
                <a:path w="114262" h="166829">
                  <a:moveTo>
                    <a:pt x="5468" y="45782"/>
                  </a:moveTo>
                  <a:lnTo>
                    <a:pt x="5468" y="45782"/>
                  </a:lnTo>
                  <a:lnTo>
                    <a:pt x="5467" y="85127"/>
                  </a:lnTo>
                  <a:lnTo>
                    <a:pt x="5467" y="124763"/>
                  </a:lnTo>
                  <a:lnTo>
                    <a:pt x="5467" y="163619"/>
                  </a:lnTo>
                  <a:lnTo>
                    <a:pt x="4763" y="165968"/>
                  </a:lnTo>
                  <a:lnTo>
                    <a:pt x="3587" y="166828"/>
                  </a:lnTo>
                  <a:lnTo>
                    <a:pt x="2097" y="166696"/>
                  </a:lnTo>
                  <a:lnTo>
                    <a:pt x="1104" y="164491"/>
                  </a:lnTo>
                  <a:lnTo>
                    <a:pt x="0" y="156397"/>
                  </a:lnTo>
                  <a:lnTo>
                    <a:pt x="3656" y="112970"/>
                  </a:lnTo>
                  <a:lnTo>
                    <a:pt x="7048" y="68433"/>
                  </a:lnTo>
                  <a:lnTo>
                    <a:pt x="15343" y="41033"/>
                  </a:lnTo>
                  <a:lnTo>
                    <a:pt x="27966" y="20388"/>
                  </a:lnTo>
                  <a:lnTo>
                    <a:pt x="41572" y="6274"/>
                  </a:lnTo>
                  <a:lnTo>
                    <a:pt x="52324" y="0"/>
                  </a:lnTo>
                  <a:lnTo>
                    <a:pt x="67451" y="2857"/>
                  </a:lnTo>
                  <a:lnTo>
                    <a:pt x="76423" y="6582"/>
                  </a:lnTo>
                  <a:lnTo>
                    <a:pt x="92038" y="22010"/>
                  </a:lnTo>
                  <a:lnTo>
                    <a:pt x="108965" y="52614"/>
                  </a:lnTo>
                  <a:lnTo>
                    <a:pt x="114261" y="74219"/>
                  </a:lnTo>
                  <a:lnTo>
                    <a:pt x="113795" y="116937"/>
                  </a:lnTo>
                  <a:lnTo>
                    <a:pt x="113418" y="1410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830">
              <a:extLst>
                <a:ext uri="{FF2B5EF4-FFF2-40B4-BE49-F238E27FC236}">
                  <a16:creationId xmlns:a16="http://schemas.microsoft.com/office/drawing/2014/main" xmlns="" id="{D5D70AF3-56F4-4E92-AD12-B82E7300EE5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0893251" y="545641"/>
              <a:ext cx="85571" cy="237243"/>
            </a:xfrm>
            <a:custGeom>
              <a:avLst/>
              <a:gdLst/>
              <a:ahLst/>
              <a:cxnLst/>
              <a:rect l="0" t="0" r="0" b="0"/>
              <a:pathLst>
                <a:path w="85571" h="237243">
                  <a:moveTo>
                    <a:pt x="54149" y="83009"/>
                  </a:moveTo>
                  <a:lnTo>
                    <a:pt x="54149" y="83009"/>
                  </a:lnTo>
                  <a:lnTo>
                    <a:pt x="50779" y="86380"/>
                  </a:lnTo>
                  <a:lnTo>
                    <a:pt x="48681" y="98589"/>
                  </a:lnTo>
                  <a:lnTo>
                    <a:pt x="47268" y="137592"/>
                  </a:lnTo>
                  <a:lnTo>
                    <a:pt x="41370" y="176479"/>
                  </a:lnTo>
                  <a:lnTo>
                    <a:pt x="23009" y="218176"/>
                  </a:lnTo>
                  <a:lnTo>
                    <a:pt x="12328" y="237101"/>
                  </a:lnTo>
                  <a:lnTo>
                    <a:pt x="11452" y="237242"/>
                  </a:lnTo>
                  <a:lnTo>
                    <a:pt x="10868" y="235926"/>
                  </a:lnTo>
                  <a:lnTo>
                    <a:pt x="10479" y="233637"/>
                  </a:lnTo>
                  <a:lnTo>
                    <a:pt x="23616" y="187599"/>
                  </a:lnTo>
                  <a:lnTo>
                    <a:pt x="31406" y="153482"/>
                  </a:lnTo>
                  <a:lnTo>
                    <a:pt x="39572" y="112449"/>
                  </a:lnTo>
                  <a:lnTo>
                    <a:pt x="47905" y="73986"/>
                  </a:lnTo>
                  <a:lnTo>
                    <a:pt x="60532" y="28124"/>
                  </a:lnTo>
                  <a:lnTo>
                    <a:pt x="71327" y="4188"/>
                  </a:lnTo>
                  <a:lnTo>
                    <a:pt x="74068" y="828"/>
                  </a:lnTo>
                  <a:lnTo>
                    <a:pt x="76600" y="0"/>
                  </a:lnTo>
                  <a:lnTo>
                    <a:pt x="78994" y="858"/>
                  </a:lnTo>
                  <a:lnTo>
                    <a:pt x="81295" y="2842"/>
                  </a:lnTo>
                  <a:lnTo>
                    <a:pt x="81972" y="14453"/>
                  </a:lnTo>
                  <a:lnTo>
                    <a:pt x="82149" y="40824"/>
                  </a:lnTo>
                  <a:lnTo>
                    <a:pt x="85570" y="88443"/>
                  </a:lnTo>
                  <a:lnTo>
                    <a:pt x="85046" y="100241"/>
                  </a:lnTo>
                  <a:lnTo>
                    <a:pt x="82463" y="107836"/>
                  </a:lnTo>
                  <a:lnTo>
                    <a:pt x="77080" y="113564"/>
                  </a:lnTo>
                  <a:lnTo>
                    <a:pt x="70691" y="117756"/>
                  </a:lnTo>
                  <a:lnTo>
                    <a:pt x="65499" y="119619"/>
                  </a:lnTo>
                  <a:lnTo>
                    <a:pt x="64537" y="120821"/>
                  </a:lnTo>
                  <a:lnTo>
                    <a:pt x="64602" y="122328"/>
                  </a:lnTo>
                  <a:lnTo>
                    <a:pt x="65850" y="126590"/>
                  </a:lnTo>
                  <a:lnTo>
                    <a:pt x="76243" y="172244"/>
                  </a:lnTo>
                  <a:lnTo>
                    <a:pt x="75022" y="184758"/>
                  </a:lnTo>
                  <a:lnTo>
                    <a:pt x="70247" y="195494"/>
                  </a:lnTo>
                  <a:lnTo>
                    <a:pt x="63421" y="204263"/>
                  </a:lnTo>
                  <a:lnTo>
                    <a:pt x="55683" y="210513"/>
                  </a:lnTo>
                  <a:lnTo>
                    <a:pt x="45658" y="213761"/>
                  </a:lnTo>
                  <a:lnTo>
                    <a:pt x="34147" y="214499"/>
                  </a:lnTo>
                  <a:lnTo>
                    <a:pt x="21976" y="212475"/>
                  </a:lnTo>
                  <a:lnTo>
                    <a:pt x="3223" y="200627"/>
                  </a:lnTo>
                  <a:lnTo>
                    <a:pt x="442" y="195287"/>
                  </a:lnTo>
                  <a:lnTo>
                    <a:pt x="0" y="189611"/>
                  </a:lnTo>
                  <a:lnTo>
                    <a:pt x="3349" y="1719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831">
              <a:extLst>
                <a:ext uri="{FF2B5EF4-FFF2-40B4-BE49-F238E27FC236}">
                  <a16:creationId xmlns:a16="http://schemas.microsoft.com/office/drawing/2014/main" xmlns="" id="{F6D65133-3C84-43DF-8061-CCD10E332FA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0966450" y="539750"/>
              <a:ext cx="135192" cy="247651"/>
            </a:xfrm>
            <a:custGeom>
              <a:avLst/>
              <a:gdLst/>
              <a:ahLst/>
              <a:cxnLst/>
              <a:rect l="0" t="0" r="0" b="0"/>
              <a:pathLst>
                <a:path w="135192" h="247651">
                  <a:moveTo>
                    <a:pt x="107950" y="0"/>
                  </a:moveTo>
                  <a:lnTo>
                    <a:pt x="107950" y="0"/>
                  </a:lnTo>
                  <a:lnTo>
                    <a:pt x="118063" y="3371"/>
                  </a:lnTo>
                  <a:lnTo>
                    <a:pt x="121746" y="8597"/>
                  </a:lnTo>
                  <a:lnTo>
                    <a:pt x="132729" y="51166"/>
                  </a:lnTo>
                  <a:lnTo>
                    <a:pt x="135191" y="81301"/>
                  </a:lnTo>
                  <a:lnTo>
                    <a:pt x="131580" y="113510"/>
                  </a:lnTo>
                  <a:lnTo>
                    <a:pt x="108131" y="160005"/>
                  </a:lnTo>
                  <a:lnTo>
                    <a:pt x="67631" y="201691"/>
                  </a:lnTo>
                  <a:lnTo>
                    <a:pt x="26624" y="23074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832">
              <a:extLst>
                <a:ext uri="{FF2B5EF4-FFF2-40B4-BE49-F238E27FC236}">
                  <a16:creationId xmlns:a16="http://schemas.microsoft.com/office/drawing/2014/main" xmlns="" id="{4449D5CD-9BA5-4EC6-8FD0-2B63CFA7B96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0115550" y="914400"/>
              <a:ext cx="882651" cy="19051"/>
            </a:xfrm>
            <a:custGeom>
              <a:avLst/>
              <a:gdLst/>
              <a:ahLst/>
              <a:cxnLst/>
              <a:rect l="0" t="0" r="0" b="0"/>
              <a:pathLst>
                <a:path w="882651" h="19051">
                  <a:moveTo>
                    <a:pt x="0" y="0"/>
                  </a:moveTo>
                  <a:lnTo>
                    <a:pt x="0" y="0"/>
                  </a:lnTo>
                  <a:lnTo>
                    <a:pt x="42681" y="6907"/>
                  </a:lnTo>
                  <a:lnTo>
                    <a:pt x="90230" y="9420"/>
                  </a:lnTo>
                  <a:lnTo>
                    <a:pt x="123653" y="9102"/>
                  </a:lnTo>
                  <a:lnTo>
                    <a:pt x="160751" y="8185"/>
                  </a:lnTo>
                  <a:lnTo>
                    <a:pt x="207357" y="6868"/>
                  </a:lnTo>
                  <a:lnTo>
                    <a:pt x="260298" y="5284"/>
                  </a:lnTo>
                  <a:lnTo>
                    <a:pt x="317465" y="3523"/>
                  </a:lnTo>
                  <a:lnTo>
                    <a:pt x="379566" y="3054"/>
                  </a:lnTo>
                  <a:lnTo>
                    <a:pt x="444955" y="3447"/>
                  </a:lnTo>
                  <a:lnTo>
                    <a:pt x="512537" y="4415"/>
                  </a:lnTo>
                  <a:lnTo>
                    <a:pt x="576642" y="5765"/>
                  </a:lnTo>
                  <a:lnTo>
                    <a:pt x="638427" y="7371"/>
                  </a:lnTo>
                  <a:lnTo>
                    <a:pt x="698667" y="9148"/>
                  </a:lnTo>
                  <a:lnTo>
                    <a:pt x="745885" y="11037"/>
                  </a:lnTo>
                  <a:lnTo>
                    <a:pt x="784417" y="13003"/>
                  </a:lnTo>
                  <a:lnTo>
                    <a:pt x="817162" y="15018"/>
                  </a:lnTo>
                  <a:lnTo>
                    <a:pt x="88265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833">
              <a:extLst>
                <a:ext uri="{FF2B5EF4-FFF2-40B4-BE49-F238E27FC236}">
                  <a16:creationId xmlns:a16="http://schemas.microsoft.com/office/drawing/2014/main" xmlns="" id="{BB014D43-AC15-4BC2-9C58-4C220DDFCA8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0300818" y="1032376"/>
              <a:ext cx="116583" cy="282722"/>
            </a:xfrm>
            <a:custGeom>
              <a:avLst/>
              <a:gdLst/>
              <a:ahLst/>
              <a:cxnLst/>
              <a:rect l="0" t="0" r="0" b="0"/>
              <a:pathLst>
                <a:path w="116583" h="282722">
                  <a:moveTo>
                    <a:pt x="24282" y="91574"/>
                  </a:moveTo>
                  <a:lnTo>
                    <a:pt x="24282" y="91574"/>
                  </a:lnTo>
                  <a:lnTo>
                    <a:pt x="20911" y="101687"/>
                  </a:lnTo>
                  <a:lnTo>
                    <a:pt x="22178" y="141393"/>
                  </a:lnTo>
                  <a:lnTo>
                    <a:pt x="20290" y="172982"/>
                  </a:lnTo>
                  <a:lnTo>
                    <a:pt x="17099" y="208189"/>
                  </a:lnTo>
                  <a:lnTo>
                    <a:pt x="12623" y="242886"/>
                  </a:lnTo>
                  <a:lnTo>
                    <a:pt x="3579" y="279870"/>
                  </a:lnTo>
                  <a:lnTo>
                    <a:pt x="2014" y="282721"/>
                  </a:lnTo>
                  <a:lnTo>
                    <a:pt x="970" y="282506"/>
                  </a:lnTo>
                  <a:lnTo>
                    <a:pt x="0" y="239486"/>
                  </a:lnTo>
                  <a:lnTo>
                    <a:pt x="2435" y="201292"/>
                  </a:lnTo>
                  <a:lnTo>
                    <a:pt x="6190" y="178125"/>
                  </a:lnTo>
                  <a:lnTo>
                    <a:pt x="11515" y="152803"/>
                  </a:lnTo>
                  <a:lnTo>
                    <a:pt x="17888" y="126043"/>
                  </a:lnTo>
                  <a:lnTo>
                    <a:pt x="26369" y="101148"/>
                  </a:lnTo>
                  <a:lnTo>
                    <a:pt x="47081" y="54672"/>
                  </a:lnTo>
                  <a:lnTo>
                    <a:pt x="72430" y="12436"/>
                  </a:lnTo>
                  <a:lnTo>
                    <a:pt x="79665" y="5654"/>
                  </a:lnTo>
                  <a:lnTo>
                    <a:pt x="86604" y="1839"/>
                  </a:lnTo>
                  <a:lnTo>
                    <a:pt x="93346" y="0"/>
                  </a:lnTo>
                  <a:lnTo>
                    <a:pt x="99253" y="892"/>
                  </a:lnTo>
                  <a:lnTo>
                    <a:pt x="109578" y="7526"/>
                  </a:lnTo>
                  <a:lnTo>
                    <a:pt x="115107" y="21294"/>
                  </a:lnTo>
                  <a:lnTo>
                    <a:pt x="116582" y="29904"/>
                  </a:lnTo>
                  <a:lnTo>
                    <a:pt x="115449" y="37760"/>
                  </a:lnTo>
                  <a:lnTo>
                    <a:pt x="108545" y="52135"/>
                  </a:lnTo>
                  <a:lnTo>
                    <a:pt x="89387" y="72127"/>
                  </a:lnTo>
                  <a:lnTo>
                    <a:pt x="59094" y="84714"/>
                  </a:lnTo>
                  <a:lnTo>
                    <a:pt x="13683" y="90972"/>
                  </a:lnTo>
                  <a:lnTo>
                    <a:pt x="5232" y="915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834">
              <a:extLst>
                <a:ext uri="{FF2B5EF4-FFF2-40B4-BE49-F238E27FC236}">
                  <a16:creationId xmlns:a16="http://schemas.microsoft.com/office/drawing/2014/main" xmlns="" id="{0036F10C-1DE1-496F-BE08-9291C6FCB68A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0382250" y="1111250"/>
              <a:ext cx="139701" cy="148097"/>
            </a:xfrm>
            <a:custGeom>
              <a:avLst/>
              <a:gdLst/>
              <a:ahLst/>
              <a:cxnLst/>
              <a:rect l="0" t="0" r="0" b="0"/>
              <a:pathLst>
                <a:path w="139701" h="148097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3763" y="56592"/>
                  </a:lnTo>
                  <a:lnTo>
                    <a:pt x="6742" y="54662"/>
                  </a:lnTo>
                  <a:lnTo>
                    <a:pt x="17576" y="54398"/>
                  </a:lnTo>
                  <a:lnTo>
                    <a:pt x="24418" y="55315"/>
                  </a:lnTo>
                  <a:lnTo>
                    <a:pt x="37664" y="61979"/>
                  </a:lnTo>
                  <a:lnTo>
                    <a:pt x="44159" y="66719"/>
                  </a:lnTo>
                  <a:lnTo>
                    <a:pt x="53257" y="79512"/>
                  </a:lnTo>
                  <a:lnTo>
                    <a:pt x="56671" y="86875"/>
                  </a:lnTo>
                  <a:lnTo>
                    <a:pt x="58583" y="104463"/>
                  </a:lnTo>
                  <a:lnTo>
                    <a:pt x="56376" y="122628"/>
                  </a:lnTo>
                  <a:lnTo>
                    <a:pt x="47905" y="142638"/>
                  </a:lnTo>
                  <a:lnTo>
                    <a:pt x="42928" y="148061"/>
                  </a:lnTo>
                  <a:lnTo>
                    <a:pt x="39908" y="148096"/>
                  </a:lnTo>
                  <a:lnTo>
                    <a:pt x="32789" y="144372"/>
                  </a:lnTo>
                  <a:lnTo>
                    <a:pt x="31031" y="139993"/>
                  </a:lnTo>
                  <a:lnTo>
                    <a:pt x="30961" y="127601"/>
                  </a:lnTo>
                  <a:lnTo>
                    <a:pt x="38258" y="98015"/>
                  </a:lnTo>
                  <a:lnTo>
                    <a:pt x="59471" y="62438"/>
                  </a:lnTo>
                  <a:lnTo>
                    <a:pt x="101901" y="2769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835">
              <a:extLst>
                <a:ext uri="{FF2B5EF4-FFF2-40B4-BE49-F238E27FC236}">
                  <a16:creationId xmlns:a16="http://schemas.microsoft.com/office/drawing/2014/main" xmlns="" id="{DE4BE665-2112-4613-A33E-37C619D08CE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0550057" y="1039435"/>
              <a:ext cx="95915" cy="236916"/>
            </a:xfrm>
            <a:custGeom>
              <a:avLst/>
              <a:gdLst/>
              <a:ahLst/>
              <a:cxnLst/>
              <a:rect l="0" t="0" r="0" b="0"/>
              <a:pathLst>
                <a:path w="95915" h="236916">
                  <a:moveTo>
                    <a:pt x="92543" y="21015"/>
                  </a:moveTo>
                  <a:lnTo>
                    <a:pt x="92543" y="21015"/>
                  </a:lnTo>
                  <a:lnTo>
                    <a:pt x="95914" y="14273"/>
                  </a:lnTo>
                  <a:lnTo>
                    <a:pt x="95496" y="11581"/>
                  </a:lnTo>
                  <a:lnTo>
                    <a:pt x="93806" y="9082"/>
                  </a:lnTo>
                  <a:lnTo>
                    <a:pt x="80955" y="0"/>
                  </a:lnTo>
                  <a:lnTo>
                    <a:pt x="75646" y="655"/>
                  </a:lnTo>
                  <a:lnTo>
                    <a:pt x="62221" y="7027"/>
                  </a:lnTo>
                  <a:lnTo>
                    <a:pt x="38794" y="32628"/>
                  </a:lnTo>
                  <a:lnTo>
                    <a:pt x="20722" y="77137"/>
                  </a:lnTo>
                  <a:lnTo>
                    <a:pt x="10998" y="110399"/>
                  </a:lnTo>
                  <a:lnTo>
                    <a:pt x="3383" y="143997"/>
                  </a:lnTo>
                  <a:lnTo>
                    <a:pt x="0" y="177744"/>
                  </a:lnTo>
                  <a:lnTo>
                    <a:pt x="4141" y="204032"/>
                  </a:lnTo>
                  <a:lnTo>
                    <a:pt x="16343" y="2369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836">
              <a:extLst>
                <a:ext uri="{FF2B5EF4-FFF2-40B4-BE49-F238E27FC236}">
                  <a16:creationId xmlns:a16="http://schemas.microsoft.com/office/drawing/2014/main" xmlns="" id="{47DF9BC1-8ABC-49EF-9E1F-B90D7C42E14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0674350" y="1045223"/>
              <a:ext cx="102954" cy="228829"/>
            </a:xfrm>
            <a:custGeom>
              <a:avLst/>
              <a:gdLst/>
              <a:ahLst/>
              <a:cxnLst/>
              <a:rect l="0" t="0" r="0" b="0"/>
              <a:pathLst>
                <a:path w="102954" h="228829">
                  <a:moveTo>
                    <a:pt x="50800" y="91427"/>
                  </a:moveTo>
                  <a:lnTo>
                    <a:pt x="50800" y="91427"/>
                  </a:lnTo>
                  <a:lnTo>
                    <a:pt x="44057" y="94798"/>
                  </a:lnTo>
                  <a:lnTo>
                    <a:pt x="38867" y="103979"/>
                  </a:lnTo>
                  <a:lnTo>
                    <a:pt x="27618" y="150361"/>
                  </a:lnTo>
                  <a:lnTo>
                    <a:pt x="19069" y="191080"/>
                  </a:lnTo>
                  <a:lnTo>
                    <a:pt x="13258" y="224197"/>
                  </a:lnTo>
                  <a:lnTo>
                    <a:pt x="13072" y="224390"/>
                  </a:lnTo>
                  <a:lnTo>
                    <a:pt x="17842" y="211034"/>
                  </a:lnTo>
                  <a:lnTo>
                    <a:pt x="24258" y="176333"/>
                  </a:lnTo>
                  <a:lnTo>
                    <a:pt x="31008" y="143980"/>
                  </a:lnTo>
                  <a:lnTo>
                    <a:pt x="38711" y="106552"/>
                  </a:lnTo>
                  <a:lnTo>
                    <a:pt x="46838" y="69221"/>
                  </a:lnTo>
                  <a:lnTo>
                    <a:pt x="59347" y="27227"/>
                  </a:lnTo>
                  <a:lnTo>
                    <a:pt x="67769" y="10918"/>
                  </a:lnTo>
                  <a:lnTo>
                    <a:pt x="76216" y="2728"/>
                  </a:lnTo>
                  <a:lnTo>
                    <a:pt x="80443" y="545"/>
                  </a:lnTo>
                  <a:lnTo>
                    <a:pt x="88905" y="0"/>
                  </a:lnTo>
                  <a:lnTo>
                    <a:pt x="93137" y="842"/>
                  </a:lnTo>
                  <a:lnTo>
                    <a:pt x="96663" y="4226"/>
                  </a:lnTo>
                  <a:lnTo>
                    <a:pt x="102463" y="15512"/>
                  </a:lnTo>
                  <a:lnTo>
                    <a:pt x="102953" y="41103"/>
                  </a:lnTo>
                  <a:lnTo>
                    <a:pt x="95259" y="64287"/>
                  </a:lnTo>
                  <a:lnTo>
                    <a:pt x="77299" y="84561"/>
                  </a:lnTo>
                  <a:lnTo>
                    <a:pt x="42070" y="110127"/>
                  </a:lnTo>
                  <a:lnTo>
                    <a:pt x="40747" y="112360"/>
                  </a:lnTo>
                  <a:lnTo>
                    <a:pt x="41276" y="114555"/>
                  </a:lnTo>
                  <a:lnTo>
                    <a:pt x="45626" y="118874"/>
                  </a:lnTo>
                  <a:lnTo>
                    <a:pt x="76861" y="138380"/>
                  </a:lnTo>
                  <a:lnTo>
                    <a:pt x="83549" y="153452"/>
                  </a:lnTo>
                  <a:lnTo>
                    <a:pt x="87843" y="185131"/>
                  </a:lnTo>
                  <a:lnTo>
                    <a:pt x="81845" y="208640"/>
                  </a:lnTo>
                  <a:lnTo>
                    <a:pt x="76436" y="214725"/>
                  </a:lnTo>
                  <a:lnTo>
                    <a:pt x="61018" y="223367"/>
                  </a:lnTo>
                  <a:lnTo>
                    <a:pt x="35874" y="228828"/>
                  </a:lnTo>
                  <a:lnTo>
                    <a:pt x="20882" y="224461"/>
                  </a:lnTo>
                  <a:lnTo>
                    <a:pt x="13922" y="220333"/>
                  </a:lnTo>
                  <a:lnTo>
                    <a:pt x="9280" y="213348"/>
                  </a:lnTo>
                  <a:lnTo>
                    <a:pt x="0" y="1739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837">
              <a:extLst>
                <a:ext uri="{FF2B5EF4-FFF2-40B4-BE49-F238E27FC236}">
                  <a16:creationId xmlns:a16="http://schemas.microsoft.com/office/drawing/2014/main" xmlns="" id="{29426BE6-66D7-410F-AB73-A9F26F6A07F2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0731500" y="1041400"/>
              <a:ext cx="147056" cy="292101"/>
            </a:xfrm>
            <a:custGeom>
              <a:avLst/>
              <a:gdLst/>
              <a:ahLst/>
              <a:cxnLst/>
              <a:rect l="0" t="0" r="0" b="0"/>
              <a:pathLst>
                <a:path w="147056" h="292101">
                  <a:moveTo>
                    <a:pt x="114300" y="0"/>
                  </a:moveTo>
                  <a:lnTo>
                    <a:pt x="114300" y="0"/>
                  </a:lnTo>
                  <a:lnTo>
                    <a:pt x="117670" y="0"/>
                  </a:lnTo>
                  <a:lnTo>
                    <a:pt x="126509" y="10113"/>
                  </a:lnTo>
                  <a:lnTo>
                    <a:pt x="141432" y="54888"/>
                  </a:lnTo>
                  <a:lnTo>
                    <a:pt x="147055" y="90247"/>
                  </a:lnTo>
                  <a:lnTo>
                    <a:pt x="144380" y="129480"/>
                  </a:lnTo>
                  <a:lnTo>
                    <a:pt x="134019" y="169730"/>
                  </a:lnTo>
                  <a:lnTo>
                    <a:pt x="115303" y="208785"/>
                  </a:lnTo>
                  <a:lnTo>
                    <a:pt x="77594" y="256360"/>
                  </a:lnTo>
                  <a:lnTo>
                    <a:pt x="47657" y="274569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428">
            <a:extLst>
              <a:ext uri="{FF2B5EF4-FFF2-40B4-BE49-F238E27FC236}">
                <a16:creationId xmlns:a16="http://schemas.microsoft.com/office/drawing/2014/main" xmlns="" id="{6D9BD77D-399B-4E8B-8F21-1B844A70D9DD}"/>
              </a:ext>
            </a:extLst>
          </p:cNvPr>
          <p:cNvGrpSpPr/>
          <p:nvPr/>
        </p:nvGrpSpPr>
        <p:grpSpPr>
          <a:xfrm>
            <a:off x="8641671" y="1654248"/>
            <a:ext cx="1202381" cy="1828056"/>
            <a:chOff x="8641671" y="1654248"/>
            <a:chExt cx="1202381" cy="1828056"/>
          </a:xfrm>
        </p:grpSpPr>
        <p:sp>
          <p:nvSpPr>
            <p:cNvPr id="57" name="SMARTInkShape-2838">
              <a:extLst>
                <a:ext uri="{FF2B5EF4-FFF2-40B4-BE49-F238E27FC236}">
                  <a16:creationId xmlns:a16="http://schemas.microsoft.com/office/drawing/2014/main" xmlns="" id="{3AA6F06D-A097-4737-8C4D-DD383234C1D9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641671" y="2146640"/>
              <a:ext cx="1202381" cy="1335664"/>
            </a:xfrm>
            <a:custGeom>
              <a:avLst/>
              <a:gdLst/>
              <a:ahLst/>
              <a:cxnLst/>
              <a:rect l="0" t="0" r="0" b="0"/>
              <a:pathLst>
                <a:path w="1202381" h="1335664">
                  <a:moveTo>
                    <a:pt x="883329" y="126660"/>
                  </a:moveTo>
                  <a:lnTo>
                    <a:pt x="883329" y="126660"/>
                  </a:lnTo>
                  <a:lnTo>
                    <a:pt x="879958" y="81226"/>
                  </a:lnTo>
                  <a:lnTo>
                    <a:pt x="867749" y="55029"/>
                  </a:lnTo>
                  <a:lnTo>
                    <a:pt x="843983" y="32764"/>
                  </a:lnTo>
                  <a:lnTo>
                    <a:pt x="804487" y="12761"/>
                  </a:lnTo>
                  <a:lnTo>
                    <a:pt x="765737" y="3601"/>
                  </a:lnTo>
                  <a:lnTo>
                    <a:pt x="718883" y="0"/>
                  </a:lnTo>
                  <a:lnTo>
                    <a:pt x="692559" y="2004"/>
                  </a:lnTo>
                  <a:lnTo>
                    <a:pt x="665132" y="5456"/>
                  </a:lnTo>
                  <a:lnTo>
                    <a:pt x="634853" y="11285"/>
                  </a:lnTo>
                  <a:lnTo>
                    <a:pt x="602673" y="18699"/>
                  </a:lnTo>
                  <a:lnTo>
                    <a:pt x="569225" y="27169"/>
                  </a:lnTo>
                  <a:lnTo>
                    <a:pt x="534226" y="39166"/>
                  </a:lnTo>
                  <a:lnTo>
                    <a:pt x="498194" y="53514"/>
                  </a:lnTo>
                  <a:lnTo>
                    <a:pt x="461472" y="69429"/>
                  </a:lnTo>
                  <a:lnTo>
                    <a:pt x="425703" y="88506"/>
                  </a:lnTo>
                  <a:lnTo>
                    <a:pt x="390567" y="109691"/>
                  </a:lnTo>
                  <a:lnTo>
                    <a:pt x="355854" y="132280"/>
                  </a:lnTo>
                  <a:lnTo>
                    <a:pt x="322835" y="156512"/>
                  </a:lnTo>
                  <a:lnTo>
                    <a:pt x="290944" y="181839"/>
                  </a:lnTo>
                  <a:lnTo>
                    <a:pt x="259806" y="207896"/>
                  </a:lnTo>
                  <a:lnTo>
                    <a:pt x="230580" y="237967"/>
                  </a:lnTo>
                  <a:lnTo>
                    <a:pt x="202629" y="270715"/>
                  </a:lnTo>
                  <a:lnTo>
                    <a:pt x="175529" y="305247"/>
                  </a:lnTo>
                  <a:lnTo>
                    <a:pt x="150407" y="342379"/>
                  </a:lnTo>
                  <a:lnTo>
                    <a:pt x="126603" y="381245"/>
                  </a:lnTo>
                  <a:lnTo>
                    <a:pt x="103678" y="421267"/>
                  </a:lnTo>
                  <a:lnTo>
                    <a:pt x="83457" y="463470"/>
                  </a:lnTo>
                  <a:lnTo>
                    <a:pt x="65037" y="507128"/>
                  </a:lnTo>
                  <a:lnTo>
                    <a:pt x="47817" y="551755"/>
                  </a:lnTo>
                  <a:lnTo>
                    <a:pt x="34221" y="599146"/>
                  </a:lnTo>
                  <a:lnTo>
                    <a:pt x="23040" y="648378"/>
                  </a:lnTo>
                  <a:lnTo>
                    <a:pt x="13470" y="698839"/>
                  </a:lnTo>
                  <a:lnTo>
                    <a:pt x="7089" y="748707"/>
                  </a:lnTo>
                  <a:lnTo>
                    <a:pt x="2836" y="798180"/>
                  </a:lnTo>
                  <a:lnTo>
                    <a:pt x="0" y="847390"/>
                  </a:lnTo>
                  <a:lnTo>
                    <a:pt x="932" y="894308"/>
                  </a:lnTo>
                  <a:lnTo>
                    <a:pt x="4376" y="939698"/>
                  </a:lnTo>
                  <a:lnTo>
                    <a:pt x="9493" y="984069"/>
                  </a:lnTo>
                  <a:lnTo>
                    <a:pt x="18549" y="1024938"/>
                  </a:lnTo>
                  <a:lnTo>
                    <a:pt x="30231" y="1063473"/>
                  </a:lnTo>
                  <a:lnTo>
                    <a:pt x="43664" y="1100452"/>
                  </a:lnTo>
                  <a:lnTo>
                    <a:pt x="60380" y="1134277"/>
                  </a:lnTo>
                  <a:lnTo>
                    <a:pt x="79285" y="1165999"/>
                  </a:lnTo>
                  <a:lnTo>
                    <a:pt x="99649" y="1196319"/>
                  </a:lnTo>
                  <a:lnTo>
                    <a:pt x="124515" y="1222177"/>
                  </a:lnTo>
                  <a:lnTo>
                    <a:pt x="152381" y="1245060"/>
                  </a:lnTo>
                  <a:lnTo>
                    <a:pt x="182246" y="1265960"/>
                  </a:lnTo>
                  <a:lnTo>
                    <a:pt x="216974" y="1283421"/>
                  </a:lnTo>
                  <a:lnTo>
                    <a:pt x="254942" y="1298589"/>
                  </a:lnTo>
                  <a:lnTo>
                    <a:pt x="295071" y="1312229"/>
                  </a:lnTo>
                  <a:lnTo>
                    <a:pt x="337346" y="1322029"/>
                  </a:lnTo>
                  <a:lnTo>
                    <a:pt x="381051" y="1329267"/>
                  </a:lnTo>
                  <a:lnTo>
                    <a:pt x="425710" y="1334797"/>
                  </a:lnTo>
                  <a:lnTo>
                    <a:pt x="471005" y="1335663"/>
                  </a:lnTo>
                  <a:lnTo>
                    <a:pt x="516723" y="1333417"/>
                  </a:lnTo>
                  <a:lnTo>
                    <a:pt x="562725" y="1329098"/>
                  </a:lnTo>
                  <a:lnTo>
                    <a:pt x="608210" y="1320574"/>
                  </a:lnTo>
                  <a:lnTo>
                    <a:pt x="653349" y="1309247"/>
                  </a:lnTo>
                  <a:lnTo>
                    <a:pt x="698259" y="1296051"/>
                  </a:lnTo>
                  <a:lnTo>
                    <a:pt x="743720" y="1279493"/>
                  </a:lnTo>
                  <a:lnTo>
                    <a:pt x="789551" y="1260693"/>
                  </a:lnTo>
                  <a:lnTo>
                    <a:pt x="835627" y="1240399"/>
                  </a:lnTo>
                  <a:lnTo>
                    <a:pt x="879044" y="1216991"/>
                  </a:lnTo>
                  <a:lnTo>
                    <a:pt x="920689" y="1191509"/>
                  </a:lnTo>
                  <a:lnTo>
                    <a:pt x="961152" y="1164642"/>
                  </a:lnTo>
                  <a:lnTo>
                    <a:pt x="997300" y="1134737"/>
                  </a:lnTo>
                  <a:lnTo>
                    <a:pt x="1030570" y="1102806"/>
                  </a:lnTo>
                  <a:lnTo>
                    <a:pt x="1061923" y="1069524"/>
                  </a:lnTo>
                  <a:lnTo>
                    <a:pt x="1089880" y="1032520"/>
                  </a:lnTo>
                  <a:lnTo>
                    <a:pt x="1115574" y="993033"/>
                  </a:lnTo>
                  <a:lnTo>
                    <a:pt x="1139758" y="951892"/>
                  </a:lnTo>
                  <a:lnTo>
                    <a:pt x="1158705" y="909648"/>
                  </a:lnTo>
                  <a:lnTo>
                    <a:pt x="1174158" y="866669"/>
                  </a:lnTo>
                  <a:lnTo>
                    <a:pt x="1187281" y="823199"/>
                  </a:lnTo>
                  <a:lnTo>
                    <a:pt x="1195325" y="780814"/>
                  </a:lnTo>
                  <a:lnTo>
                    <a:pt x="1199982" y="739151"/>
                  </a:lnTo>
                  <a:lnTo>
                    <a:pt x="1202380" y="697971"/>
                  </a:lnTo>
                  <a:lnTo>
                    <a:pt x="1200452" y="656406"/>
                  </a:lnTo>
                  <a:lnTo>
                    <a:pt x="1195639" y="614585"/>
                  </a:lnTo>
                  <a:lnTo>
                    <a:pt x="1188902" y="572593"/>
                  </a:lnTo>
                  <a:lnTo>
                    <a:pt x="1179472" y="531899"/>
                  </a:lnTo>
                  <a:lnTo>
                    <a:pt x="1168246" y="492069"/>
                  </a:lnTo>
                  <a:lnTo>
                    <a:pt x="1155824" y="452816"/>
                  </a:lnTo>
                  <a:lnTo>
                    <a:pt x="1140488" y="415358"/>
                  </a:lnTo>
                  <a:lnTo>
                    <a:pt x="1123207" y="379098"/>
                  </a:lnTo>
                  <a:lnTo>
                    <a:pt x="1104631" y="343635"/>
                  </a:lnTo>
                  <a:lnTo>
                    <a:pt x="1083780" y="310821"/>
                  </a:lnTo>
                  <a:lnTo>
                    <a:pt x="1061413" y="279773"/>
                  </a:lnTo>
                  <a:lnTo>
                    <a:pt x="1038035" y="249902"/>
                  </a:lnTo>
                  <a:lnTo>
                    <a:pt x="1013278" y="222227"/>
                  </a:lnTo>
                  <a:lnTo>
                    <a:pt x="987600" y="196016"/>
                  </a:lnTo>
                  <a:lnTo>
                    <a:pt x="961310" y="170780"/>
                  </a:lnTo>
                  <a:lnTo>
                    <a:pt x="933905" y="150429"/>
                  </a:lnTo>
                  <a:lnTo>
                    <a:pt x="905758" y="133334"/>
                  </a:lnTo>
                  <a:lnTo>
                    <a:pt x="877115" y="118409"/>
                  </a:lnTo>
                  <a:lnTo>
                    <a:pt x="847436" y="106343"/>
                  </a:lnTo>
                  <a:lnTo>
                    <a:pt x="817066" y="96182"/>
                  </a:lnTo>
                  <a:lnTo>
                    <a:pt x="786237" y="87291"/>
                  </a:lnTo>
                  <a:lnTo>
                    <a:pt x="724579" y="69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839">
              <a:extLst>
                <a:ext uri="{FF2B5EF4-FFF2-40B4-BE49-F238E27FC236}">
                  <a16:creationId xmlns:a16="http://schemas.microsoft.com/office/drawing/2014/main" xmlns="" id="{3829AEF0-7B26-4AD1-B017-0B183B53F05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082922" y="1654248"/>
              <a:ext cx="226179" cy="407500"/>
            </a:xfrm>
            <a:custGeom>
              <a:avLst/>
              <a:gdLst/>
              <a:ahLst/>
              <a:cxnLst/>
              <a:rect l="0" t="0" r="0" b="0"/>
              <a:pathLst>
                <a:path w="226179" h="407500">
                  <a:moveTo>
                    <a:pt x="61078" y="263452"/>
                  </a:moveTo>
                  <a:lnTo>
                    <a:pt x="61078" y="263452"/>
                  </a:lnTo>
                  <a:lnTo>
                    <a:pt x="57707" y="263452"/>
                  </a:lnTo>
                  <a:lnTo>
                    <a:pt x="48869" y="266823"/>
                  </a:lnTo>
                  <a:lnTo>
                    <a:pt x="33942" y="289145"/>
                  </a:lnTo>
                  <a:lnTo>
                    <a:pt x="19484" y="329312"/>
                  </a:lnTo>
                  <a:lnTo>
                    <a:pt x="6264" y="370220"/>
                  </a:lnTo>
                  <a:lnTo>
                    <a:pt x="151" y="399039"/>
                  </a:lnTo>
                  <a:lnTo>
                    <a:pt x="0" y="403937"/>
                  </a:lnTo>
                  <a:lnTo>
                    <a:pt x="603" y="406498"/>
                  </a:lnTo>
                  <a:lnTo>
                    <a:pt x="1711" y="407499"/>
                  </a:lnTo>
                  <a:lnTo>
                    <a:pt x="15746" y="371503"/>
                  </a:lnTo>
                  <a:lnTo>
                    <a:pt x="31523" y="337345"/>
                  </a:lnTo>
                  <a:lnTo>
                    <a:pt x="39963" y="314125"/>
                  </a:lnTo>
                  <a:lnTo>
                    <a:pt x="48413" y="287356"/>
                  </a:lnTo>
                  <a:lnTo>
                    <a:pt x="56868" y="258222"/>
                  </a:lnTo>
                  <a:lnTo>
                    <a:pt x="66738" y="225393"/>
                  </a:lnTo>
                  <a:lnTo>
                    <a:pt x="77551" y="190101"/>
                  </a:lnTo>
                  <a:lnTo>
                    <a:pt x="88993" y="153168"/>
                  </a:lnTo>
                  <a:lnTo>
                    <a:pt x="99444" y="121491"/>
                  </a:lnTo>
                  <a:lnTo>
                    <a:pt x="109233" y="93317"/>
                  </a:lnTo>
                  <a:lnTo>
                    <a:pt x="126224" y="48136"/>
                  </a:lnTo>
                  <a:lnTo>
                    <a:pt x="149942" y="566"/>
                  </a:lnTo>
                  <a:lnTo>
                    <a:pt x="153482" y="0"/>
                  </a:lnTo>
                  <a:lnTo>
                    <a:pt x="157253" y="2445"/>
                  </a:lnTo>
                  <a:lnTo>
                    <a:pt x="161178" y="6897"/>
                  </a:lnTo>
                  <a:lnTo>
                    <a:pt x="170073" y="46873"/>
                  </a:lnTo>
                  <a:lnTo>
                    <a:pt x="173020" y="91230"/>
                  </a:lnTo>
                  <a:lnTo>
                    <a:pt x="173806" y="116887"/>
                  </a:lnTo>
                  <a:lnTo>
                    <a:pt x="175742" y="143870"/>
                  </a:lnTo>
                  <a:lnTo>
                    <a:pt x="178442" y="171736"/>
                  </a:lnTo>
                  <a:lnTo>
                    <a:pt x="181654" y="200191"/>
                  </a:lnTo>
                  <a:lnTo>
                    <a:pt x="185205" y="226217"/>
                  </a:lnTo>
                  <a:lnTo>
                    <a:pt x="188985" y="250623"/>
                  </a:lnTo>
                  <a:lnTo>
                    <a:pt x="196948" y="293734"/>
                  </a:lnTo>
                  <a:lnTo>
                    <a:pt x="209364" y="340393"/>
                  </a:lnTo>
                  <a:lnTo>
                    <a:pt x="222438" y="372750"/>
                  </a:lnTo>
                  <a:lnTo>
                    <a:pt x="226178" y="377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840">
              <a:extLst>
                <a:ext uri="{FF2B5EF4-FFF2-40B4-BE49-F238E27FC236}">
                  <a16:creationId xmlns:a16="http://schemas.microsoft.com/office/drawing/2014/main" xmlns="" id="{7E353568-525B-4A59-BA67-A004BA36627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175749" y="1847850"/>
              <a:ext cx="203202" cy="38101"/>
            </a:xfrm>
            <a:custGeom>
              <a:avLst/>
              <a:gdLst/>
              <a:ahLst/>
              <a:cxnLst/>
              <a:rect l="0" t="0" r="0" b="0"/>
              <a:pathLst>
                <a:path w="203202" h="38101">
                  <a:moveTo>
                    <a:pt x="1" y="38100"/>
                  </a:moveTo>
                  <a:lnTo>
                    <a:pt x="1" y="38100"/>
                  </a:lnTo>
                  <a:lnTo>
                    <a:pt x="0" y="34729"/>
                  </a:lnTo>
                  <a:lnTo>
                    <a:pt x="706" y="33736"/>
                  </a:lnTo>
                  <a:lnTo>
                    <a:pt x="1882" y="33074"/>
                  </a:lnTo>
                  <a:lnTo>
                    <a:pt x="3371" y="32633"/>
                  </a:lnTo>
                  <a:lnTo>
                    <a:pt x="17313" y="35583"/>
                  </a:lnTo>
                  <a:lnTo>
                    <a:pt x="55188" y="27072"/>
                  </a:lnTo>
                  <a:lnTo>
                    <a:pt x="86617" y="18382"/>
                  </a:lnTo>
                  <a:lnTo>
                    <a:pt x="119400" y="12168"/>
                  </a:lnTo>
                  <a:lnTo>
                    <a:pt x="152785" y="7054"/>
                  </a:lnTo>
                  <a:lnTo>
                    <a:pt x="203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429">
            <a:extLst>
              <a:ext uri="{FF2B5EF4-FFF2-40B4-BE49-F238E27FC236}">
                <a16:creationId xmlns:a16="http://schemas.microsoft.com/office/drawing/2014/main" xmlns="" id="{CAD90452-7256-43F5-A049-E3A64B25D616}"/>
              </a:ext>
            </a:extLst>
          </p:cNvPr>
          <p:cNvGrpSpPr/>
          <p:nvPr/>
        </p:nvGrpSpPr>
        <p:grpSpPr>
          <a:xfrm>
            <a:off x="9128603" y="2888105"/>
            <a:ext cx="1761254" cy="1177158"/>
            <a:chOff x="9128603" y="2888105"/>
            <a:chExt cx="1761254" cy="1177158"/>
          </a:xfrm>
        </p:grpSpPr>
        <p:sp>
          <p:nvSpPr>
            <p:cNvPr id="61" name="SMARTInkShape-2841">
              <a:extLst>
                <a:ext uri="{FF2B5EF4-FFF2-40B4-BE49-F238E27FC236}">
                  <a16:creationId xmlns:a16="http://schemas.microsoft.com/office/drawing/2014/main" xmlns="" id="{FF750D95-89DF-481E-B373-D3838966648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128603" y="2888105"/>
              <a:ext cx="1324540" cy="1177158"/>
            </a:xfrm>
            <a:custGeom>
              <a:avLst/>
              <a:gdLst/>
              <a:ahLst/>
              <a:cxnLst/>
              <a:rect l="0" t="0" r="0" b="0"/>
              <a:pathLst>
                <a:path w="1324540" h="1177158">
                  <a:moveTo>
                    <a:pt x="1025047" y="185295"/>
                  </a:moveTo>
                  <a:lnTo>
                    <a:pt x="1025047" y="185295"/>
                  </a:lnTo>
                  <a:lnTo>
                    <a:pt x="1023166" y="164573"/>
                  </a:lnTo>
                  <a:lnTo>
                    <a:pt x="1008441" y="124136"/>
                  </a:lnTo>
                  <a:lnTo>
                    <a:pt x="984294" y="83321"/>
                  </a:lnTo>
                  <a:lnTo>
                    <a:pt x="949185" y="41288"/>
                  </a:lnTo>
                  <a:lnTo>
                    <a:pt x="915315" y="16332"/>
                  </a:lnTo>
                  <a:lnTo>
                    <a:pt x="871727" y="2273"/>
                  </a:lnTo>
                  <a:lnTo>
                    <a:pt x="835784" y="0"/>
                  </a:lnTo>
                  <a:lnTo>
                    <a:pt x="794880" y="1342"/>
                  </a:lnTo>
                  <a:lnTo>
                    <a:pt x="748478" y="4290"/>
                  </a:lnTo>
                  <a:lnTo>
                    <a:pt x="722840" y="6769"/>
                  </a:lnTo>
                  <a:lnTo>
                    <a:pt x="695870" y="9833"/>
                  </a:lnTo>
                  <a:lnTo>
                    <a:pt x="668013" y="13287"/>
                  </a:lnTo>
                  <a:lnTo>
                    <a:pt x="639562" y="18412"/>
                  </a:lnTo>
                  <a:lnTo>
                    <a:pt x="610719" y="24651"/>
                  </a:lnTo>
                  <a:lnTo>
                    <a:pt x="581611" y="31632"/>
                  </a:lnTo>
                  <a:lnTo>
                    <a:pt x="553034" y="40520"/>
                  </a:lnTo>
                  <a:lnTo>
                    <a:pt x="524810" y="50678"/>
                  </a:lnTo>
                  <a:lnTo>
                    <a:pt x="496823" y="61684"/>
                  </a:lnTo>
                  <a:lnTo>
                    <a:pt x="467581" y="74665"/>
                  </a:lnTo>
                  <a:lnTo>
                    <a:pt x="437502" y="88964"/>
                  </a:lnTo>
                  <a:lnTo>
                    <a:pt x="406867" y="104141"/>
                  </a:lnTo>
                  <a:lnTo>
                    <a:pt x="375860" y="122020"/>
                  </a:lnTo>
                  <a:lnTo>
                    <a:pt x="344606" y="141700"/>
                  </a:lnTo>
                  <a:lnTo>
                    <a:pt x="313186" y="162582"/>
                  </a:lnTo>
                  <a:lnTo>
                    <a:pt x="282361" y="185675"/>
                  </a:lnTo>
                  <a:lnTo>
                    <a:pt x="251934" y="210243"/>
                  </a:lnTo>
                  <a:lnTo>
                    <a:pt x="221772" y="235794"/>
                  </a:lnTo>
                  <a:lnTo>
                    <a:pt x="193902" y="263411"/>
                  </a:lnTo>
                  <a:lnTo>
                    <a:pt x="167561" y="292406"/>
                  </a:lnTo>
                  <a:lnTo>
                    <a:pt x="142240" y="322319"/>
                  </a:lnTo>
                  <a:lnTo>
                    <a:pt x="119009" y="354255"/>
                  </a:lnTo>
                  <a:lnTo>
                    <a:pt x="97171" y="387540"/>
                  </a:lnTo>
                  <a:lnTo>
                    <a:pt x="76263" y="421726"/>
                  </a:lnTo>
                  <a:lnTo>
                    <a:pt x="58797" y="456510"/>
                  </a:lnTo>
                  <a:lnTo>
                    <a:pt x="43625" y="491694"/>
                  </a:lnTo>
                  <a:lnTo>
                    <a:pt x="29982" y="527144"/>
                  </a:lnTo>
                  <a:lnTo>
                    <a:pt x="19476" y="562067"/>
                  </a:lnTo>
                  <a:lnTo>
                    <a:pt x="11060" y="596637"/>
                  </a:lnTo>
                  <a:lnTo>
                    <a:pt x="4039" y="630973"/>
                  </a:lnTo>
                  <a:lnTo>
                    <a:pt x="769" y="665153"/>
                  </a:lnTo>
                  <a:lnTo>
                    <a:pt x="0" y="699228"/>
                  </a:lnTo>
                  <a:lnTo>
                    <a:pt x="899" y="733233"/>
                  </a:lnTo>
                  <a:lnTo>
                    <a:pt x="6437" y="767193"/>
                  </a:lnTo>
                  <a:lnTo>
                    <a:pt x="15068" y="801121"/>
                  </a:lnTo>
                  <a:lnTo>
                    <a:pt x="25761" y="835029"/>
                  </a:lnTo>
                  <a:lnTo>
                    <a:pt x="39945" y="867512"/>
                  </a:lnTo>
                  <a:lnTo>
                    <a:pt x="56457" y="899045"/>
                  </a:lnTo>
                  <a:lnTo>
                    <a:pt x="74520" y="929945"/>
                  </a:lnTo>
                  <a:lnTo>
                    <a:pt x="95734" y="959011"/>
                  </a:lnTo>
                  <a:lnTo>
                    <a:pt x="119049" y="986856"/>
                  </a:lnTo>
                  <a:lnTo>
                    <a:pt x="143765" y="1013886"/>
                  </a:lnTo>
                  <a:lnTo>
                    <a:pt x="172236" y="1037550"/>
                  </a:lnTo>
                  <a:lnTo>
                    <a:pt x="203213" y="1058970"/>
                  </a:lnTo>
                  <a:lnTo>
                    <a:pt x="235857" y="1078895"/>
                  </a:lnTo>
                  <a:lnTo>
                    <a:pt x="271026" y="1097118"/>
                  </a:lnTo>
                  <a:lnTo>
                    <a:pt x="307878" y="1114204"/>
                  </a:lnTo>
                  <a:lnTo>
                    <a:pt x="345851" y="1130535"/>
                  </a:lnTo>
                  <a:lnTo>
                    <a:pt x="386688" y="1143538"/>
                  </a:lnTo>
                  <a:lnTo>
                    <a:pt x="429435" y="1154324"/>
                  </a:lnTo>
                  <a:lnTo>
                    <a:pt x="473456" y="1163631"/>
                  </a:lnTo>
                  <a:lnTo>
                    <a:pt x="518325" y="1169835"/>
                  </a:lnTo>
                  <a:lnTo>
                    <a:pt x="563760" y="1173971"/>
                  </a:lnTo>
                  <a:lnTo>
                    <a:pt x="609572" y="1176729"/>
                  </a:lnTo>
                  <a:lnTo>
                    <a:pt x="656342" y="1177157"/>
                  </a:lnTo>
                  <a:lnTo>
                    <a:pt x="703749" y="1176031"/>
                  </a:lnTo>
                  <a:lnTo>
                    <a:pt x="751581" y="1173868"/>
                  </a:lnTo>
                  <a:lnTo>
                    <a:pt x="798992" y="1168194"/>
                  </a:lnTo>
                  <a:lnTo>
                    <a:pt x="846121" y="1160177"/>
                  </a:lnTo>
                  <a:lnTo>
                    <a:pt x="893063" y="1150600"/>
                  </a:lnTo>
                  <a:lnTo>
                    <a:pt x="937764" y="1138570"/>
                  </a:lnTo>
                  <a:lnTo>
                    <a:pt x="980969" y="1124906"/>
                  </a:lnTo>
                  <a:lnTo>
                    <a:pt x="1023178" y="1110153"/>
                  </a:lnTo>
                  <a:lnTo>
                    <a:pt x="1061196" y="1091850"/>
                  </a:lnTo>
                  <a:lnTo>
                    <a:pt x="1096418" y="1071182"/>
                  </a:lnTo>
                  <a:lnTo>
                    <a:pt x="1129778" y="1048936"/>
                  </a:lnTo>
                  <a:lnTo>
                    <a:pt x="1159778" y="1022817"/>
                  </a:lnTo>
                  <a:lnTo>
                    <a:pt x="1187540" y="994115"/>
                  </a:lnTo>
                  <a:lnTo>
                    <a:pt x="1213808" y="963691"/>
                  </a:lnTo>
                  <a:lnTo>
                    <a:pt x="1236260" y="932120"/>
                  </a:lnTo>
                  <a:lnTo>
                    <a:pt x="1256168" y="899784"/>
                  </a:lnTo>
                  <a:lnTo>
                    <a:pt x="1274377" y="866938"/>
                  </a:lnTo>
                  <a:lnTo>
                    <a:pt x="1288634" y="833046"/>
                  </a:lnTo>
                  <a:lnTo>
                    <a:pt x="1300254" y="798456"/>
                  </a:lnTo>
                  <a:lnTo>
                    <a:pt x="1310119" y="763402"/>
                  </a:lnTo>
                  <a:lnTo>
                    <a:pt x="1316695" y="728039"/>
                  </a:lnTo>
                  <a:lnTo>
                    <a:pt x="1321079" y="692468"/>
                  </a:lnTo>
                  <a:lnTo>
                    <a:pt x="1324001" y="656761"/>
                  </a:lnTo>
                  <a:lnTo>
                    <a:pt x="1324539" y="620255"/>
                  </a:lnTo>
                  <a:lnTo>
                    <a:pt x="1323485" y="583218"/>
                  </a:lnTo>
                  <a:lnTo>
                    <a:pt x="1321373" y="545827"/>
                  </a:lnTo>
                  <a:lnTo>
                    <a:pt x="1317142" y="509611"/>
                  </a:lnTo>
                  <a:lnTo>
                    <a:pt x="1311499" y="474177"/>
                  </a:lnTo>
                  <a:lnTo>
                    <a:pt x="1304914" y="439266"/>
                  </a:lnTo>
                  <a:lnTo>
                    <a:pt x="1295587" y="406821"/>
                  </a:lnTo>
                  <a:lnTo>
                    <a:pt x="1284430" y="376018"/>
                  </a:lnTo>
                  <a:lnTo>
                    <a:pt x="1272051" y="346310"/>
                  </a:lnTo>
                  <a:lnTo>
                    <a:pt x="1254628" y="319449"/>
                  </a:lnTo>
                  <a:lnTo>
                    <a:pt x="1233840" y="294487"/>
                  </a:lnTo>
                  <a:lnTo>
                    <a:pt x="1210809" y="270790"/>
                  </a:lnTo>
                  <a:lnTo>
                    <a:pt x="1184166" y="250758"/>
                  </a:lnTo>
                  <a:lnTo>
                    <a:pt x="1155116" y="233170"/>
                  </a:lnTo>
                  <a:lnTo>
                    <a:pt x="1124460" y="217212"/>
                  </a:lnTo>
                  <a:lnTo>
                    <a:pt x="1094144" y="203750"/>
                  </a:lnTo>
                  <a:lnTo>
                    <a:pt x="1064055" y="191954"/>
                  </a:lnTo>
                  <a:lnTo>
                    <a:pt x="1034119" y="181268"/>
                  </a:lnTo>
                  <a:lnTo>
                    <a:pt x="1007812" y="172732"/>
                  </a:lnTo>
                  <a:lnTo>
                    <a:pt x="961649" y="159486"/>
                  </a:lnTo>
                  <a:lnTo>
                    <a:pt x="935016" y="147013"/>
                  </a:lnTo>
                  <a:lnTo>
                    <a:pt x="910747" y="1281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842">
              <a:extLst>
                <a:ext uri="{FF2B5EF4-FFF2-40B4-BE49-F238E27FC236}">
                  <a16:creationId xmlns:a16="http://schemas.microsoft.com/office/drawing/2014/main" xmlns="" id="{8ABC9283-50D2-416F-A8C5-0F76BF1523C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0661650" y="3073016"/>
              <a:ext cx="228207" cy="326659"/>
            </a:xfrm>
            <a:custGeom>
              <a:avLst/>
              <a:gdLst/>
              <a:ahLst/>
              <a:cxnLst/>
              <a:rect l="0" t="0" r="0" b="0"/>
              <a:pathLst>
                <a:path w="228207" h="326659">
                  <a:moveTo>
                    <a:pt x="63500" y="178184"/>
                  </a:moveTo>
                  <a:lnTo>
                    <a:pt x="63500" y="178184"/>
                  </a:lnTo>
                  <a:lnTo>
                    <a:pt x="60129" y="178184"/>
                  </a:lnTo>
                  <a:lnTo>
                    <a:pt x="56593" y="181947"/>
                  </a:lnTo>
                  <a:lnTo>
                    <a:pt x="54662" y="184926"/>
                  </a:lnTo>
                  <a:lnTo>
                    <a:pt x="47199" y="215760"/>
                  </a:lnTo>
                  <a:lnTo>
                    <a:pt x="44993" y="261885"/>
                  </a:lnTo>
                  <a:lnTo>
                    <a:pt x="44522" y="308471"/>
                  </a:lnTo>
                  <a:lnTo>
                    <a:pt x="44464" y="322035"/>
                  </a:lnTo>
                  <a:lnTo>
                    <a:pt x="51357" y="279948"/>
                  </a:lnTo>
                  <a:lnTo>
                    <a:pt x="56692" y="248107"/>
                  </a:lnTo>
                  <a:lnTo>
                    <a:pt x="61078" y="224799"/>
                  </a:lnTo>
                  <a:lnTo>
                    <a:pt x="66118" y="198677"/>
                  </a:lnTo>
                  <a:lnTo>
                    <a:pt x="72300" y="171385"/>
                  </a:lnTo>
                  <a:lnTo>
                    <a:pt x="79244" y="143312"/>
                  </a:lnTo>
                  <a:lnTo>
                    <a:pt x="86696" y="114720"/>
                  </a:lnTo>
                  <a:lnTo>
                    <a:pt x="104384" y="69779"/>
                  </a:lnTo>
                  <a:lnTo>
                    <a:pt x="128529" y="24238"/>
                  </a:lnTo>
                  <a:lnTo>
                    <a:pt x="134370" y="14170"/>
                  </a:lnTo>
                  <a:lnTo>
                    <a:pt x="141086" y="7458"/>
                  </a:lnTo>
                  <a:lnTo>
                    <a:pt x="156073" y="0"/>
                  </a:lnTo>
                  <a:lnTo>
                    <a:pt x="172142" y="449"/>
                  </a:lnTo>
                  <a:lnTo>
                    <a:pt x="180377" y="2543"/>
                  </a:lnTo>
                  <a:lnTo>
                    <a:pt x="187279" y="7468"/>
                  </a:lnTo>
                  <a:lnTo>
                    <a:pt x="198711" y="22347"/>
                  </a:lnTo>
                  <a:lnTo>
                    <a:pt x="206339" y="57299"/>
                  </a:lnTo>
                  <a:lnTo>
                    <a:pt x="200596" y="82830"/>
                  </a:lnTo>
                  <a:lnTo>
                    <a:pt x="179615" y="119122"/>
                  </a:lnTo>
                  <a:lnTo>
                    <a:pt x="154820" y="144691"/>
                  </a:lnTo>
                  <a:lnTo>
                    <a:pt x="134220" y="156281"/>
                  </a:lnTo>
                  <a:lnTo>
                    <a:pt x="131813" y="155821"/>
                  </a:lnTo>
                  <a:lnTo>
                    <a:pt x="130208" y="154103"/>
                  </a:lnTo>
                  <a:lnTo>
                    <a:pt x="129139" y="151546"/>
                  </a:lnTo>
                  <a:lnTo>
                    <a:pt x="129131" y="149137"/>
                  </a:lnTo>
                  <a:lnTo>
                    <a:pt x="131004" y="144578"/>
                  </a:lnTo>
                  <a:lnTo>
                    <a:pt x="134608" y="143785"/>
                  </a:lnTo>
                  <a:lnTo>
                    <a:pt x="146139" y="144787"/>
                  </a:lnTo>
                  <a:lnTo>
                    <a:pt x="175238" y="156059"/>
                  </a:lnTo>
                  <a:lnTo>
                    <a:pt x="203931" y="179546"/>
                  </a:lnTo>
                  <a:lnTo>
                    <a:pt x="223563" y="208848"/>
                  </a:lnTo>
                  <a:lnTo>
                    <a:pt x="228009" y="231323"/>
                  </a:lnTo>
                  <a:lnTo>
                    <a:pt x="228206" y="243244"/>
                  </a:lnTo>
                  <a:lnTo>
                    <a:pt x="220900" y="264014"/>
                  </a:lnTo>
                  <a:lnTo>
                    <a:pt x="214999" y="273504"/>
                  </a:lnTo>
                  <a:lnTo>
                    <a:pt x="193392" y="289693"/>
                  </a:lnTo>
                  <a:lnTo>
                    <a:pt x="149495" y="310707"/>
                  </a:lnTo>
                  <a:lnTo>
                    <a:pt x="116536" y="321750"/>
                  </a:lnTo>
                  <a:lnTo>
                    <a:pt x="80721" y="326658"/>
                  </a:lnTo>
                  <a:lnTo>
                    <a:pt x="47399" y="325076"/>
                  </a:lnTo>
                  <a:lnTo>
                    <a:pt x="0" y="3178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430">
            <a:extLst>
              <a:ext uri="{FF2B5EF4-FFF2-40B4-BE49-F238E27FC236}">
                <a16:creationId xmlns:a16="http://schemas.microsoft.com/office/drawing/2014/main" xmlns="" id="{8BD8E6AC-74E1-4DC3-9F86-EC30F4FA8519}"/>
              </a:ext>
            </a:extLst>
          </p:cNvPr>
          <p:cNvGrpSpPr/>
          <p:nvPr/>
        </p:nvGrpSpPr>
        <p:grpSpPr>
          <a:xfrm>
            <a:off x="9239250" y="2959100"/>
            <a:ext cx="628651" cy="501651"/>
            <a:chOff x="9239250" y="2959100"/>
            <a:chExt cx="628651" cy="501651"/>
          </a:xfrm>
        </p:grpSpPr>
        <p:sp>
          <p:nvSpPr>
            <p:cNvPr id="64" name="SMARTInkShape-2843">
              <a:extLst>
                <a:ext uri="{FF2B5EF4-FFF2-40B4-BE49-F238E27FC236}">
                  <a16:creationId xmlns:a16="http://schemas.microsoft.com/office/drawing/2014/main" xmlns="" id="{8D07E8FB-6C66-4046-A32E-12D69E11F17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239250" y="3175000"/>
              <a:ext cx="57151" cy="285751"/>
            </a:xfrm>
            <a:custGeom>
              <a:avLst/>
              <a:gdLst/>
              <a:ahLst/>
              <a:cxnLst/>
              <a:rect l="0" t="0" r="0" b="0"/>
              <a:pathLst>
                <a:path w="57151" h="285751">
                  <a:moveTo>
                    <a:pt x="57150" y="0"/>
                  </a:moveTo>
                  <a:lnTo>
                    <a:pt x="57150" y="0"/>
                  </a:lnTo>
                  <a:lnTo>
                    <a:pt x="53387" y="35156"/>
                  </a:lnTo>
                  <a:lnTo>
                    <a:pt x="45217" y="80972"/>
                  </a:lnTo>
                  <a:lnTo>
                    <a:pt x="39146" y="116421"/>
                  </a:lnTo>
                  <a:lnTo>
                    <a:pt x="29393" y="153342"/>
                  </a:lnTo>
                  <a:lnTo>
                    <a:pt x="18003" y="189038"/>
                  </a:lnTo>
                  <a:lnTo>
                    <a:pt x="5334" y="235222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844">
              <a:extLst>
                <a:ext uri="{FF2B5EF4-FFF2-40B4-BE49-F238E27FC236}">
                  <a16:creationId xmlns:a16="http://schemas.microsoft.com/office/drawing/2014/main" xmlns="" id="{015A648A-8EFA-4C93-A0D8-039156819E5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376904" y="3117850"/>
              <a:ext cx="52847" cy="279401"/>
            </a:xfrm>
            <a:custGeom>
              <a:avLst/>
              <a:gdLst/>
              <a:ahLst/>
              <a:cxnLst/>
              <a:rect l="0" t="0" r="0" b="0"/>
              <a:pathLst>
                <a:path w="52847" h="279401">
                  <a:moveTo>
                    <a:pt x="52846" y="0"/>
                  </a:moveTo>
                  <a:lnTo>
                    <a:pt x="52846" y="0"/>
                  </a:lnTo>
                  <a:lnTo>
                    <a:pt x="50965" y="12552"/>
                  </a:lnTo>
                  <a:lnTo>
                    <a:pt x="44008" y="51554"/>
                  </a:lnTo>
                  <a:lnTo>
                    <a:pt x="38100" y="84061"/>
                  </a:lnTo>
                  <a:lnTo>
                    <a:pt x="30770" y="121321"/>
                  </a:lnTo>
                  <a:lnTo>
                    <a:pt x="22808" y="159048"/>
                  </a:lnTo>
                  <a:lnTo>
                    <a:pt x="14566" y="193220"/>
                  </a:lnTo>
                  <a:lnTo>
                    <a:pt x="3875" y="236462"/>
                  </a:lnTo>
                  <a:lnTo>
                    <a:pt x="0" y="264090"/>
                  </a:lnTo>
                  <a:lnTo>
                    <a:pt x="2046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845">
              <a:extLst>
                <a:ext uri="{FF2B5EF4-FFF2-40B4-BE49-F238E27FC236}">
                  <a16:creationId xmlns:a16="http://schemas.microsoft.com/office/drawing/2014/main" xmlns="" id="{5D38E7BB-CFC5-456B-BA36-F26ED8FFD74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448800" y="3048000"/>
              <a:ext cx="76201" cy="323851"/>
            </a:xfrm>
            <a:custGeom>
              <a:avLst/>
              <a:gdLst/>
              <a:ahLst/>
              <a:cxnLst/>
              <a:rect l="0" t="0" r="0" b="0"/>
              <a:pathLst>
                <a:path w="76201" h="323851">
                  <a:moveTo>
                    <a:pt x="76200" y="0"/>
                  </a:moveTo>
                  <a:lnTo>
                    <a:pt x="76200" y="0"/>
                  </a:lnTo>
                  <a:lnTo>
                    <a:pt x="63991" y="46741"/>
                  </a:lnTo>
                  <a:lnTo>
                    <a:pt x="54546" y="83803"/>
                  </a:lnTo>
                  <a:lnTo>
                    <a:pt x="43997" y="126146"/>
                  </a:lnTo>
                  <a:lnTo>
                    <a:pt x="34606" y="170835"/>
                  </a:lnTo>
                  <a:lnTo>
                    <a:pt x="23847" y="214686"/>
                  </a:lnTo>
                  <a:lnTo>
                    <a:pt x="13421" y="254872"/>
                  </a:lnTo>
                  <a:lnTo>
                    <a:pt x="4290" y="297767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846">
              <a:extLst>
                <a:ext uri="{FF2B5EF4-FFF2-40B4-BE49-F238E27FC236}">
                  <a16:creationId xmlns:a16="http://schemas.microsoft.com/office/drawing/2014/main" xmlns="" id="{187DB919-F2DB-409F-A0E2-A9E4E19B65B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544050" y="2990850"/>
              <a:ext cx="63501" cy="292101"/>
            </a:xfrm>
            <a:custGeom>
              <a:avLst/>
              <a:gdLst/>
              <a:ahLst/>
              <a:cxnLst/>
              <a:rect l="0" t="0" r="0" b="0"/>
              <a:pathLst>
                <a:path w="63501" h="292101">
                  <a:moveTo>
                    <a:pt x="63500" y="0"/>
                  </a:moveTo>
                  <a:lnTo>
                    <a:pt x="63500" y="0"/>
                  </a:lnTo>
                  <a:lnTo>
                    <a:pt x="54711" y="37037"/>
                  </a:lnTo>
                  <a:lnTo>
                    <a:pt x="46893" y="70083"/>
                  </a:lnTo>
                  <a:lnTo>
                    <a:pt x="36363" y="110641"/>
                  </a:lnTo>
                  <a:lnTo>
                    <a:pt x="28391" y="152655"/>
                  </a:lnTo>
                  <a:lnTo>
                    <a:pt x="21790" y="193435"/>
                  </a:lnTo>
                  <a:lnTo>
                    <a:pt x="14153" y="230375"/>
                  </a:lnTo>
                  <a:lnTo>
                    <a:pt x="3528" y="276981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847">
              <a:extLst>
                <a:ext uri="{FF2B5EF4-FFF2-40B4-BE49-F238E27FC236}">
                  <a16:creationId xmlns:a16="http://schemas.microsoft.com/office/drawing/2014/main" xmlns="" id="{58BC8C0E-E27D-46F6-ABC4-D727DE97F21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613900" y="2990850"/>
              <a:ext cx="57151" cy="254001"/>
            </a:xfrm>
            <a:custGeom>
              <a:avLst/>
              <a:gdLst/>
              <a:ahLst/>
              <a:cxnLst/>
              <a:rect l="0" t="0" r="0" b="0"/>
              <a:pathLst>
                <a:path w="57151" h="254001">
                  <a:moveTo>
                    <a:pt x="57150" y="0"/>
                  </a:moveTo>
                  <a:lnTo>
                    <a:pt x="57150" y="0"/>
                  </a:lnTo>
                  <a:lnTo>
                    <a:pt x="51375" y="42660"/>
                  </a:lnTo>
                  <a:lnTo>
                    <a:pt x="44941" y="74699"/>
                  </a:lnTo>
                  <a:lnTo>
                    <a:pt x="37378" y="111986"/>
                  </a:lnTo>
                  <a:lnTo>
                    <a:pt x="29311" y="150666"/>
                  </a:lnTo>
                  <a:lnTo>
                    <a:pt x="21024" y="186672"/>
                  </a:lnTo>
                  <a:lnTo>
                    <a:pt x="8424" y="228564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848">
              <a:extLst>
                <a:ext uri="{FF2B5EF4-FFF2-40B4-BE49-F238E27FC236}">
                  <a16:creationId xmlns:a16="http://schemas.microsoft.com/office/drawing/2014/main" xmlns="" id="{C3B3FFF3-FD31-4CA3-81C2-E11FECE942BE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715500" y="2959100"/>
              <a:ext cx="82551" cy="234951"/>
            </a:xfrm>
            <a:custGeom>
              <a:avLst/>
              <a:gdLst/>
              <a:ahLst/>
              <a:cxnLst/>
              <a:rect l="0" t="0" r="0" b="0"/>
              <a:pathLst>
                <a:path w="82551" h="234951">
                  <a:moveTo>
                    <a:pt x="82550" y="0"/>
                  </a:moveTo>
                  <a:lnTo>
                    <a:pt x="82550" y="0"/>
                  </a:lnTo>
                  <a:lnTo>
                    <a:pt x="64973" y="43945"/>
                  </a:lnTo>
                  <a:lnTo>
                    <a:pt x="51453" y="80209"/>
                  </a:lnTo>
                  <a:lnTo>
                    <a:pt x="38391" y="122196"/>
                  </a:lnTo>
                  <a:lnTo>
                    <a:pt x="27410" y="161083"/>
                  </a:lnTo>
                  <a:lnTo>
                    <a:pt x="13295" y="205303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849">
              <a:extLst>
                <a:ext uri="{FF2B5EF4-FFF2-40B4-BE49-F238E27FC236}">
                  <a16:creationId xmlns:a16="http://schemas.microsoft.com/office/drawing/2014/main" xmlns="" id="{4BE717FC-BAE9-4869-8CA8-5CB5D1FE6B3D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798050" y="2959100"/>
              <a:ext cx="69851" cy="171451"/>
            </a:xfrm>
            <a:custGeom>
              <a:avLst/>
              <a:gdLst/>
              <a:ahLst/>
              <a:cxnLst/>
              <a:rect l="0" t="0" r="0" b="0"/>
              <a:pathLst>
                <a:path w="69851" h="171451">
                  <a:moveTo>
                    <a:pt x="69850" y="0"/>
                  </a:moveTo>
                  <a:lnTo>
                    <a:pt x="69850" y="0"/>
                  </a:lnTo>
                  <a:lnTo>
                    <a:pt x="53935" y="36898"/>
                  </a:lnTo>
                  <a:lnTo>
                    <a:pt x="39964" y="68610"/>
                  </a:lnTo>
                  <a:lnTo>
                    <a:pt x="24347" y="107634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2850">
            <a:extLst>
              <a:ext uri="{FF2B5EF4-FFF2-40B4-BE49-F238E27FC236}">
                <a16:creationId xmlns:a16="http://schemas.microsoft.com/office/drawing/2014/main" xmlns="" id="{5D7A1074-B4B9-4DF6-BA47-C83A2EEE523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289596" y="283264"/>
            <a:ext cx="3124334" cy="1520137"/>
          </a:xfrm>
          <a:custGeom>
            <a:avLst/>
            <a:gdLst/>
            <a:ahLst/>
            <a:cxnLst/>
            <a:rect l="0" t="0" r="0" b="0"/>
            <a:pathLst>
              <a:path w="3124334" h="1520137">
                <a:moveTo>
                  <a:pt x="232104" y="1215336"/>
                </a:moveTo>
                <a:lnTo>
                  <a:pt x="232104" y="1215336"/>
                </a:lnTo>
                <a:lnTo>
                  <a:pt x="245064" y="1220406"/>
                </a:lnTo>
                <a:lnTo>
                  <a:pt x="291108" y="1228201"/>
                </a:lnTo>
                <a:lnTo>
                  <a:pt x="328178" y="1232343"/>
                </a:lnTo>
                <a:lnTo>
                  <a:pt x="351892" y="1234435"/>
                </a:lnTo>
                <a:lnTo>
                  <a:pt x="377580" y="1236535"/>
                </a:lnTo>
                <a:lnTo>
                  <a:pt x="409520" y="1236524"/>
                </a:lnTo>
                <a:lnTo>
                  <a:pt x="445631" y="1235106"/>
                </a:lnTo>
                <a:lnTo>
                  <a:pt x="484522" y="1232749"/>
                </a:lnTo>
                <a:lnTo>
                  <a:pt x="529499" y="1229767"/>
                </a:lnTo>
                <a:lnTo>
                  <a:pt x="578535" y="1226368"/>
                </a:lnTo>
                <a:lnTo>
                  <a:pt x="630273" y="1222691"/>
                </a:lnTo>
                <a:lnTo>
                  <a:pt x="684523" y="1219534"/>
                </a:lnTo>
                <a:lnTo>
                  <a:pt x="740444" y="1216723"/>
                </a:lnTo>
                <a:lnTo>
                  <a:pt x="797480" y="1214144"/>
                </a:lnTo>
                <a:lnTo>
                  <a:pt x="853849" y="1212425"/>
                </a:lnTo>
                <a:lnTo>
                  <a:pt x="909773" y="1211278"/>
                </a:lnTo>
                <a:lnTo>
                  <a:pt x="965400" y="1210514"/>
                </a:lnTo>
                <a:lnTo>
                  <a:pt x="1024356" y="1210005"/>
                </a:lnTo>
                <a:lnTo>
                  <a:pt x="1085533" y="1209665"/>
                </a:lnTo>
                <a:lnTo>
                  <a:pt x="1148190" y="1209438"/>
                </a:lnTo>
                <a:lnTo>
                  <a:pt x="1212540" y="1210699"/>
                </a:lnTo>
                <a:lnTo>
                  <a:pt x="1278016" y="1212950"/>
                </a:lnTo>
                <a:lnTo>
                  <a:pt x="1344245" y="1215862"/>
                </a:lnTo>
                <a:lnTo>
                  <a:pt x="1410270" y="1219920"/>
                </a:lnTo>
                <a:lnTo>
                  <a:pt x="1476159" y="1224742"/>
                </a:lnTo>
                <a:lnTo>
                  <a:pt x="1541957" y="1230073"/>
                </a:lnTo>
                <a:lnTo>
                  <a:pt x="1606284" y="1236450"/>
                </a:lnTo>
                <a:lnTo>
                  <a:pt x="1669629" y="1243523"/>
                </a:lnTo>
                <a:lnTo>
                  <a:pt x="1732321" y="1251061"/>
                </a:lnTo>
                <a:lnTo>
                  <a:pt x="1789638" y="1258202"/>
                </a:lnTo>
                <a:lnTo>
                  <a:pt x="1843372" y="1265080"/>
                </a:lnTo>
                <a:lnTo>
                  <a:pt x="1894715" y="1271782"/>
                </a:lnTo>
                <a:lnTo>
                  <a:pt x="1940938" y="1278367"/>
                </a:lnTo>
                <a:lnTo>
                  <a:pt x="1983750" y="1284873"/>
                </a:lnTo>
                <a:lnTo>
                  <a:pt x="2024285" y="1291328"/>
                </a:lnTo>
                <a:lnTo>
                  <a:pt x="2061891" y="1297041"/>
                </a:lnTo>
                <a:lnTo>
                  <a:pt x="2097544" y="1302262"/>
                </a:lnTo>
                <a:lnTo>
                  <a:pt x="2131898" y="1307153"/>
                </a:lnTo>
                <a:lnTo>
                  <a:pt x="2163266" y="1310414"/>
                </a:lnTo>
                <a:lnTo>
                  <a:pt x="2192646" y="1312588"/>
                </a:lnTo>
                <a:lnTo>
                  <a:pt x="2220698" y="1314037"/>
                </a:lnTo>
                <a:lnTo>
                  <a:pt x="2265039" y="1315648"/>
                </a:lnTo>
                <a:lnTo>
                  <a:pt x="2299797" y="1316363"/>
                </a:lnTo>
                <a:lnTo>
                  <a:pt x="2345211" y="1314941"/>
                </a:lnTo>
                <a:lnTo>
                  <a:pt x="2361513" y="1309995"/>
                </a:lnTo>
                <a:lnTo>
                  <a:pt x="2365027" y="1308075"/>
                </a:lnTo>
                <a:lnTo>
                  <a:pt x="2370811" y="1300298"/>
                </a:lnTo>
                <a:lnTo>
                  <a:pt x="2377146" y="1290491"/>
                </a:lnTo>
                <a:lnTo>
                  <a:pt x="2416375" y="1252563"/>
                </a:lnTo>
                <a:lnTo>
                  <a:pt x="2446649" y="1218135"/>
                </a:lnTo>
                <a:lnTo>
                  <a:pt x="2472469" y="1188593"/>
                </a:lnTo>
                <a:lnTo>
                  <a:pt x="2506053" y="1149122"/>
                </a:lnTo>
                <a:lnTo>
                  <a:pt x="2545909" y="1103358"/>
                </a:lnTo>
                <a:lnTo>
                  <a:pt x="2568390" y="1079301"/>
                </a:lnTo>
                <a:lnTo>
                  <a:pt x="2591844" y="1054796"/>
                </a:lnTo>
                <a:lnTo>
                  <a:pt x="2615243" y="1030698"/>
                </a:lnTo>
                <a:lnTo>
                  <a:pt x="2661936" y="983226"/>
                </a:lnTo>
                <a:lnTo>
                  <a:pt x="2686664" y="958291"/>
                </a:lnTo>
                <a:lnTo>
                  <a:pt x="2712322" y="932495"/>
                </a:lnTo>
                <a:lnTo>
                  <a:pt x="2738599" y="906125"/>
                </a:lnTo>
                <a:lnTo>
                  <a:pt x="2764584" y="877257"/>
                </a:lnTo>
                <a:lnTo>
                  <a:pt x="2790374" y="846722"/>
                </a:lnTo>
                <a:lnTo>
                  <a:pt x="2816034" y="815077"/>
                </a:lnTo>
                <a:lnTo>
                  <a:pt x="2842311" y="781985"/>
                </a:lnTo>
                <a:lnTo>
                  <a:pt x="2869003" y="747930"/>
                </a:lnTo>
                <a:lnTo>
                  <a:pt x="2895970" y="713232"/>
                </a:lnTo>
                <a:lnTo>
                  <a:pt x="2921709" y="680222"/>
                </a:lnTo>
                <a:lnTo>
                  <a:pt x="2946630" y="648338"/>
                </a:lnTo>
                <a:lnTo>
                  <a:pt x="2971005" y="617204"/>
                </a:lnTo>
                <a:lnTo>
                  <a:pt x="2990781" y="589392"/>
                </a:lnTo>
                <a:lnTo>
                  <a:pt x="3007496" y="563796"/>
                </a:lnTo>
                <a:lnTo>
                  <a:pt x="3034767" y="517246"/>
                </a:lnTo>
                <a:lnTo>
                  <a:pt x="3056295" y="475390"/>
                </a:lnTo>
                <a:lnTo>
                  <a:pt x="3073389" y="435621"/>
                </a:lnTo>
                <a:lnTo>
                  <a:pt x="3088042" y="397485"/>
                </a:lnTo>
                <a:lnTo>
                  <a:pt x="3101609" y="361721"/>
                </a:lnTo>
                <a:lnTo>
                  <a:pt x="3112813" y="328892"/>
                </a:lnTo>
                <a:lnTo>
                  <a:pt x="3123292" y="282643"/>
                </a:lnTo>
                <a:lnTo>
                  <a:pt x="3124333" y="254000"/>
                </a:lnTo>
                <a:lnTo>
                  <a:pt x="3120091" y="229511"/>
                </a:lnTo>
                <a:lnTo>
                  <a:pt x="3103027" y="199261"/>
                </a:lnTo>
                <a:lnTo>
                  <a:pt x="3069983" y="175795"/>
                </a:lnTo>
                <a:lnTo>
                  <a:pt x="3037374" y="163944"/>
                </a:lnTo>
                <a:lnTo>
                  <a:pt x="2997951" y="153973"/>
                </a:lnTo>
                <a:lnTo>
                  <a:pt x="2952209" y="144837"/>
                </a:lnTo>
                <a:lnTo>
                  <a:pt x="2926040" y="140426"/>
                </a:lnTo>
                <a:lnTo>
                  <a:pt x="2898012" y="136074"/>
                </a:lnTo>
                <a:lnTo>
                  <a:pt x="2868742" y="131761"/>
                </a:lnTo>
                <a:lnTo>
                  <a:pt x="2837235" y="126769"/>
                </a:lnTo>
                <a:lnTo>
                  <a:pt x="2804236" y="121325"/>
                </a:lnTo>
                <a:lnTo>
                  <a:pt x="2770241" y="115579"/>
                </a:lnTo>
                <a:lnTo>
                  <a:pt x="2732762" y="109631"/>
                </a:lnTo>
                <a:lnTo>
                  <a:pt x="2692959" y="103549"/>
                </a:lnTo>
                <a:lnTo>
                  <a:pt x="2651607" y="97378"/>
                </a:lnTo>
                <a:lnTo>
                  <a:pt x="2605696" y="91148"/>
                </a:lnTo>
                <a:lnTo>
                  <a:pt x="2556742" y="84877"/>
                </a:lnTo>
                <a:lnTo>
                  <a:pt x="2505762" y="78580"/>
                </a:lnTo>
                <a:lnTo>
                  <a:pt x="2452726" y="71560"/>
                </a:lnTo>
                <a:lnTo>
                  <a:pt x="2398319" y="64057"/>
                </a:lnTo>
                <a:lnTo>
                  <a:pt x="2342997" y="56234"/>
                </a:lnTo>
                <a:lnTo>
                  <a:pt x="2284949" y="48901"/>
                </a:lnTo>
                <a:lnTo>
                  <a:pt x="2225084" y="41896"/>
                </a:lnTo>
                <a:lnTo>
                  <a:pt x="2164008" y="35109"/>
                </a:lnTo>
                <a:lnTo>
                  <a:pt x="2100005" y="29174"/>
                </a:lnTo>
                <a:lnTo>
                  <a:pt x="2034056" y="23806"/>
                </a:lnTo>
                <a:lnTo>
                  <a:pt x="1966806" y="18816"/>
                </a:lnTo>
                <a:lnTo>
                  <a:pt x="1899394" y="14784"/>
                </a:lnTo>
                <a:lnTo>
                  <a:pt x="1831875" y="11390"/>
                </a:lnTo>
                <a:lnTo>
                  <a:pt x="1764284" y="8422"/>
                </a:lnTo>
                <a:lnTo>
                  <a:pt x="1696646" y="5738"/>
                </a:lnTo>
                <a:lnTo>
                  <a:pt x="1628976" y="3243"/>
                </a:lnTo>
                <a:lnTo>
                  <a:pt x="1561286" y="874"/>
                </a:lnTo>
                <a:lnTo>
                  <a:pt x="1490758" y="0"/>
                </a:lnTo>
                <a:lnTo>
                  <a:pt x="1418339" y="123"/>
                </a:lnTo>
                <a:lnTo>
                  <a:pt x="1344661" y="911"/>
                </a:lnTo>
                <a:lnTo>
                  <a:pt x="1272964" y="2141"/>
                </a:lnTo>
                <a:lnTo>
                  <a:pt x="1202588" y="3667"/>
                </a:lnTo>
                <a:lnTo>
                  <a:pt x="1133093" y="5390"/>
                </a:lnTo>
                <a:lnTo>
                  <a:pt x="1064891" y="7244"/>
                </a:lnTo>
                <a:lnTo>
                  <a:pt x="997551" y="9186"/>
                </a:lnTo>
                <a:lnTo>
                  <a:pt x="930785" y="11186"/>
                </a:lnTo>
                <a:lnTo>
                  <a:pt x="866520" y="12519"/>
                </a:lnTo>
                <a:lnTo>
                  <a:pt x="803920" y="13408"/>
                </a:lnTo>
                <a:lnTo>
                  <a:pt x="742432" y="14001"/>
                </a:lnTo>
                <a:lnTo>
                  <a:pt x="686622" y="15101"/>
                </a:lnTo>
                <a:lnTo>
                  <a:pt x="634599" y="16541"/>
                </a:lnTo>
                <a:lnTo>
                  <a:pt x="585100" y="18206"/>
                </a:lnTo>
                <a:lnTo>
                  <a:pt x="541518" y="18610"/>
                </a:lnTo>
                <a:lnTo>
                  <a:pt x="501881" y="18174"/>
                </a:lnTo>
                <a:lnTo>
                  <a:pt x="464872" y="17178"/>
                </a:lnTo>
                <a:lnTo>
                  <a:pt x="432438" y="15809"/>
                </a:lnTo>
                <a:lnTo>
                  <a:pt x="403053" y="14190"/>
                </a:lnTo>
                <a:lnTo>
                  <a:pt x="375703" y="12405"/>
                </a:lnTo>
                <a:lnTo>
                  <a:pt x="332145" y="12304"/>
                </a:lnTo>
                <a:lnTo>
                  <a:pt x="297733" y="14611"/>
                </a:lnTo>
                <a:lnTo>
                  <a:pt x="250660" y="21840"/>
                </a:lnTo>
                <a:lnTo>
                  <a:pt x="242358" y="23856"/>
                </a:lnTo>
                <a:lnTo>
                  <a:pt x="236118" y="27316"/>
                </a:lnTo>
                <a:lnTo>
                  <a:pt x="227303" y="36805"/>
                </a:lnTo>
                <a:lnTo>
                  <a:pt x="218373" y="54047"/>
                </a:lnTo>
                <a:lnTo>
                  <a:pt x="209991" y="100833"/>
                </a:lnTo>
                <a:lnTo>
                  <a:pt x="199446" y="140516"/>
                </a:lnTo>
                <a:lnTo>
                  <a:pt x="190072" y="173194"/>
                </a:lnTo>
                <a:lnTo>
                  <a:pt x="176499" y="211236"/>
                </a:lnTo>
                <a:lnTo>
                  <a:pt x="159178" y="255425"/>
                </a:lnTo>
                <a:lnTo>
                  <a:pt x="149620" y="279062"/>
                </a:lnTo>
                <a:lnTo>
                  <a:pt x="139720" y="303992"/>
                </a:lnTo>
                <a:lnTo>
                  <a:pt x="129592" y="329785"/>
                </a:lnTo>
                <a:lnTo>
                  <a:pt x="119312" y="356152"/>
                </a:lnTo>
                <a:lnTo>
                  <a:pt x="108932" y="385019"/>
                </a:lnTo>
                <a:lnTo>
                  <a:pt x="98483" y="415552"/>
                </a:lnTo>
                <a:lnTo>
                  <a:pt x="87990" y="447197"/>
                </a:lnTo>
                <a:lnTo>
                  <a:pt x="77467" y="482404"/>
                </a:lnTo>
                <a:lnTo>
                  <a:pt x="66924" y="519987"/>
                </a:lnTo>
                <a:lnTo>
                  <a:pt x="56367" y="559153"/>
                </a:lnTo>
                <a:lnTo>
                  <a:pt x="45801" y="602198"/>
                </a:lnTo>
                <a:lnTo>
                  <a:pt x="35230" y="647827"/>
                </a:lnTo>
                <a:lnTo>
                  <a:pt x="24655" y="695180"/>
                </a:lnTo>
                <a:lnTo>
                  <a:pt x="16192" y="745093"/>
                </a:lnTo>
                <a:lnTo>
                  <a:pt x="9141" y="796713"/>
                </a:lnTo>
                <a:lnTo>
                  <a:pt x="3028" y="849471"/>
                </a:lnTo>
                <a:lnTo>
                  <a:pt x="365" y="902987"/>
                </a:lnTo>
                <a:lnTo>
                  <a:pt x="0" y="957009"/>
                </a:lnTo>
                <a:lnTo>
                  <a:pt x="1168" y="1011368"/>
                </a:lnTo>
                <a:lnTo>
                  <a:pt x="5474" y="1065246"/>
                </a:lnTo>
                <a:lnTo>
                  <a:pt x="11873" y="1118804"/>
                </a:lnTo>
                <a:lnTo>
                  <a:pt x="19667" y="1172148"/>
                </a:lnTo>
                <a:lnTo>
                  <a:pt x="29801" y="1222527"/>
                </a:lnTo>
                <a:lnTo>
                  <a:pt x="41497" y="1270930"/>
                </a:lnTo>
                <a:lnTo>
                  <a:pt x="54232" y="1318015"/>
                </a:lnTo>
                <a:lnTo>
                  <a:pt x="66956" y="1357167"/>
                </a:lnTo>
                <a:lnTo>
                  <a:pt x="79672" y="1391029"/>
                </a:lnTo>
                <a:lnTo>
                  <a:pt x="92382" y="1421364"/>
                </a:lnTo>
                <a:lnTo>
                  <a:pt x="115912" y="1466360"/>
                </a:lnTo>
                <a:lnTo>
                  <a:pt x="149554" y="15201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Shape-2851">
            <a:extLst>
              <a:ext uri="{FF2B5EF4-FFF2-40B4-BE49-F238E27FC236}">
                <a16:creationId xmlns:a16="http://schemas.microsoft.com/office/drawing/2014/main" xmlns="" id="{0A09879B-05BA-49A2-BF08-99855435E3F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479550" y="1562100"/>
            <a:ext cx="1689101" cy="125921"/>
          </a:xfrm>
          <a:custGeom>
            <a:avLst/>
            <a:gdLst/>
            <a:ahLst/>
            <a:cxnLst/>
            <a:rect l="0" t="0" r="0" b="0"/>
            <a:pathLst>
              <a:path w="1689101" h="125921">
                <a:moveTo>
                  <a:pt x="0" y="63500"/>
                </a:moveTo>
                <a:lnTo>
                  <a:pt x="0" y="63500"/>
                </a:lnTo>
                <a:lnTo>
                  <a:pt x="0" y="60129"/>
                </a:lnTo>
                <a:lnTo>
                  <a:pt x="706" y="59136"/>
                </a:lnTo>
                <a:lnTo>
                  <a:pt x="1882" y="58474"/>
                </a:lnTo>
                <a:lnTo>
                  <a:pt x="8789" y="57542"/>
                </a:lnTo>
                <a:lnTo>
                  <a:pt x="12209" y="57412"/>
                </a:lnTo>
                <a:lnTo>
                  <a:pt x="27136" y="63969"/>
                </a:lnTo>
                <a:lnTo>
                  <a:pt x="68468" y="93331"/>
                </a:lnTo>
                <a:lnTo>
                  <a:pt x="100280" y="110154"/>
                </a:lnTo>
                <a:lnTo>
                  <a:pt x="137467" y="121394"/>
                </a:lnTo>
                <a:lnTo>
                  <a:pt x="181746" y="125920"/>
                </a:lnTo>
                <a:lnTo>
                  <a:pt x="209359" y="124163"/>
                </a:lnTo>
                <a:lnTo>
                  <a:pt x="239056" y="120875"/>
                </a:lnTo>
                <a:lnTo>
                  <a:pt x="272259" y="113745"/>
                </a:lnTo>
                <a:lnTo>
                  <a:pt x="307801" y="104052"/>
                </a:lnTo>
                <a:lnTo>
                  <a:pt x="344900" y="92651"/>
                </a:lnTo>
                <a:lnTo>
                  <a:pt x="382334" y="80112"/>
                </a:lnTo>
                <a:lnTo>
                  <a:pt x="419989" y="66814"/>
                </a:lnTo>
                <a:lnTo>
                  <a:pt x="457793" y="53009"/>
                </a:lnTo>
                <a:lnTo>
                  <a:pt x="495695" y="40278"/>
                </a:lnTo>
                <a:lnTo>
                  <a:pt x="533663" y="28263"/>
                </a:lnTo>
                <a:lnTo>
                  <a:pt x="571676" y="16726"/>
                </a:lnTo>
                <a:lnTo>
                  <a:pt x="606189" y="9739"/>
                </a:lnTo>
                <a:lnTo>
                  <a:pt x="638371" y="5787"/>
                </a:lnTo>
                <a:lnTo>
                  <a:pt x="668997" y="3858"/>
                </a:lnTo>
                <a:lnTo>
                  <a:pt x="697176" y="5394"/>
                </a:lnTo>
                <a:lnTo>
                  <a:pt x="723723" y="9241"/>
                </a:lnTo>
                <a:lnTo>
                  <a:pt x="749182" y="14627"/>
                </a:lnTo>
                <a:lnTo>
                  <a:pt x="773916" y="21746"/>
                </a:lnTo>
                <a:lnTo>
                  <a:pt x="798166" y="30019"/>
                </a:lnTo>
                <a:lnTo>
                  <a:pt x="822094" y="39063"/>
                </a:lnTo>
                <a:lnTo>
                  <a:pt x="869377" y="54756"/>
                </a:lnTo>
                <a:lnTo>
                  <a:pt x="915557" y="67375"/>
                </a:lnTo>
                <a:lnTo>
                  <a:pt x="959599" y="75335"/>
                </a:lnTo>
                <a:lnTo>
                  <a:pt x="998929" y="77462"/>
                </a:lnTo>
                <a:lnTo>
                  <a:pt x="1035930" y="76055"/>
                </a:lnTo>
                <a:lnTo>
                  <a:pt x="1073541" y="73078"/>
                </a:lnTo>
                <a:lnTo>
                  <a:pt x="1111424" y="71285"/>
                </a:lnTo>
                <a:lnTo>
                  <a:pt x="1150133" y="69782"/>
                </a:lnTo>
                <a:lnTo>
                  <a:pt x="1190855" y="66762"/>
                </a:lnTo>
                <a:lnTo>
                  <a:pt x="1236236" y="61187"/>
                </a:lnTo>
                <a:lnTo>
                  <a:pt x="1260190" y="57725"/>
                </a:lnTo>
                <a:lnTo>
                  <a:pt x="1286038" y="54005"/>
                </a:lnTo>
                <a:lnTo>
                  <a:pt x="1313148" y="50115"/>
                </a:lnTo>
                <a:lnTo>
                  <a:pt x="1341098" y="46110"/>
                </a:lnTo>
                <a:lnTo>
                  <a:pt x="1370316" y="41323"/>
                </a:lnTo>
                <a:lnTo>
                  <a:pt x="1400377" y="36016"/>
                </a:lnTo>
                <a:lnTo>
                  <a:pt x="1431001" y="30360"/>
                </a:lnTo>
                <a:lnTo>
                  <a:pt x="1461295" y="25179"/>
                </a:lnTo>
                <a:lnTo>
                  <a:pt x="1491369" y="20314"/>
                </a:lnTo>
                <a:lnTo>
                  <a:pt x="1521296" y="15659"/>
                </a:lnTo>
                <a:lnTo>
                  <a:pt x="1547598" y="11851"/>
                </a:lnTo>
                <a:lnTo>
                  <a:pt x="1593754" y="5737"/>
                </a:lnTo>
                <a:lnTo>
                  <a:pt x="1633554" y="2550"/>
                </a:lnTo>
                <a:lnTo>
                  <a:pt x="16891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433">
            <a:extLst>
              <a:ext uri="{FF2B5EF4-FFF2-40B4-BE49-F238E27FC236}">
                <a16:creationId xmlns:a16="http://schemas.microsoft.com/office/drawing/2014/main" xmlns="" id="{52D52F79-99E1-4B00-8BD1-4051593A5B64}"/>
              </a:ext>
            </a:extLst>
          </p:cNvPr>
          <p:cNvGrpSpPr/>
          <p:nvPr/>
        </p:nvGrpSpPr>
        <p:grpSpPr>
          <a:xfrm>
            <a:off x="1092200" y="2432050"/>
            <a:ext cx="260351" cy="183268"/>
            <a:chOff x="1092200" y="2432050"/>
            <a:chExt cx="260351" cy="183268"/>
          </a:xfrm>
        </p:grpSpPr>
        <p:sp>
          <p:nvSpPr>
            <p:cNvPr id="74" name="SMARTInkShape-2852">
              <a:extLst>
                <a:ext uri="{FF2B5EF4-FFF2-40B4-BE49-F238E27FC236}">
                  <a16:creationId xmlns:a16="http://schemas.microsoft.com/office/drawing/2014/main" xmlns="" id="{17762E44-6123-463A-90CA-D70E82CB14F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92200" y="2432050"/>
              <a:ext cx="234951" cy="69851"/>
            </a:xfrm>
            <a:custGeom>
              <a:avLst/>
              <a:gdLst/>
              <a:ahLst/>
              <a:cxnLst/>
              <a:rect l="0" t="0" r="0" b="0"/>
              <a:pathLst>
                <a:path w="234951" h="69851">
                  <a:moveTo>
                    <a:pt x="0" y="69850"/>
                  </a:moveTo>
                  <a:lnTo>
                    <a:pt x="0" y="69850"/>
                  </a:lnTo>
                  <a:lnTo>
                    <a:pt x="3371" y="66479"/>
                  </a:lnTo>
                  <a:lnTo>
                    <a:pt x="41954" y="53244"/>
                  </a:lnTo>
                  <a:lnTo>
                    <a:pt x="88474" y="36942"/>
                  </a:lnTo>
                  <a:lnTo>
                    <a:pt x="126340" y="24885"/>
                  </a:lnTo>
                  <a:lnTo>
                    <a:pt x="161044" y="14353"/>
                  </a:lnTo>
                  <a:lnTo>
                    <a:pt x="202704" y="4253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853">
              <a:extLst>
                <a:ext uri="{FF2B5EF4-FFF2-40B4-BE49-F238E27FC236}">
                  <a16:creationId xmlns:a16="http://schemas.microsoft.com/office/drawing/2014/main" xmlns="" id="{B195D672-4018-4D52-87CE-0A1C38BF6DC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155700" y="2584450"/>
              <a:ext cx="196851" cy="30868"/>
            </a:xfrm>
            <a:custGeom>
              <a:avLst/>
              <a:gdLst/>
              <a:ahLst/>
              <a:cxnLst/>
              <a:rect l="0" t="0" r="0" b="0"/>
              <a:pathLst>
                <a:path w="196851" h="30868">
                  <a:moveTo>
                    <a:pt x="0" y="25400"/>
                  </a:moveTo>
                  <a:lnTo>
                    <a:pt x="0" y="25400"/>
                  </a:lnTo>
                  <a:lnTo>
                    <a:pt x="6742" y="28771"/>
                  </a:lnTo>
                  <a:lnTo>
                    <a:pt x="27790" y="30867"/>
                  </a:lnTo>
                  <a:lnTo>
                    <a:pt x="63110" y="24747"/>
                  </a:lnTo>
                  <a:lnTo>
                    <a:pt x="94371" y="17819"/>
                  </a:lnTo>
                  <a:lnTo>
                    <a:pt x="128726" y="10742"/>
                  </a:lnTo>
                  <a:lnTo>
                    <a:pt x="174156" y="3496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434">
            <a:extLst>
              <a:ext uri="{FF2B5EF4-FFF2-40B4-BE49-F238E27FC236}">
                <a16:creationId xmlns:a16="http://schemas.microsoft.com/office/drawing/2014/main" xmlns="" id="{833AC01D-4297-4765-B494-6E2928BB79AD}"/>
              </a:ext>
            </a:extLst>
          </p:cNvPr>
          <p:cNvGrpSpPr/>
          <p:nvPr/>
        </p:nvGrpSpPr>
        <p:grpSpPr>
          <a:xfrm>
            <a:off x="1682750" y="2225780"/>
            <a:ext cx="628651" cy="439243"/>
            <a:chOff x="1682750" y="2225780"/>
            <a:chExt cx="628651" cy="439243"/>
          </a:xfrm>
        </p:grpSpPr>
        <p:sp>
          <p:nvSpPr>
            <p:cNvPr id="77" name="SMARTInkShape-2854">
              <a:extLst>
                <a:ext uri="{FF2B5EF4-FFF2-40B4-BE49-F238E27FC236}">
                  <a16:creationId xmlns:a16="http://schemas.microsoft.com/office/drawing/2014/main" xmlns="" id="{4470E4BA-18CE-4CD4-8B5A-86C37A11A21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682750" y="2271890"/>
              <a:ext cx="126694" cy="393133"/>
            </a:xfrm>
            <a:custGeom>
              <a:avLst/>
              <a:gdLst/>
              <a:ahLst/>
              <a:cxnLst/>
              <a:rect l="0" t="0" r="0" b="0"/>
              <a:pathLst>
                <a:path w="126694" h="393133">
                  <a:moveTo>
                    <a:pt x="0" y="128410"/>
                  </a:moveTo>
                  <a:lnTo>
                    <a:pt x="0" y="128410"/>
                  </a:lnTo>
                  <a:lnTo>
                    <a:pt x="0" y="118990"/>
                  </a:lnTo>
                  <a:lnTo>
                    <a:pt x="0" y="120225"/>
                  </a:lnTo>
                  <a:lnTo>
                    <a:pt x="11537" y="166010"/>
                  </a:lnTo>
                  <a:lnTo>
                    <a:pt x="18298" y="197332"/>
                  </a:lnTo>
                  <a:lnTo>
                    <a:pt x="24125" y="234301"/>
                  </a:lnTo>
                  <a:lnTo>
                    <a:pt x="30478" y="273545"/>
                  </a:lnTo>
                  <a:lnTo>
                    <a:pt x="40357" y="312153"/>
                  </a:lnTo>
                  <a:lnTo>
                    <a:pt x="51077" y="356106"/>
                  </a:lnTo>
                  <a:lnTo>
                    <a:pt x="61376" y="392143"/>
                  </a:lnTo>
                  <a:lnTo>
                    <a:pt x="62084" y="393132"/>
                  </a:lnTo>
                  <a:lnTo>
                    <a:pt x="47617" y="362838"/>
                  </a:lnTo>
                  <a:lnTo>
                    <a:pt x="37391" y="329967"/>
                  </a:lnTo>
                  <a:lnTo>
                    <a:pt x="28142" y="287135"/>
                  </a:lnTo>
                  <a:lnTo>
                    <a:pt x="19328" y="239877"/>
                  </a:lnTo>
                  <a:lnTo>
                    <a:pt x="15002" y="215421"/>
                  </a:lnTo>
                  <a:lnTo>
                    <a:pt x="12823" y="191356"/>
                  </a:lnTo>
                  <a:lnTo>
                    <a:pt x="12284" y="143921"/>
                  </a:lnTo>
                  <a:lnTo>
                    <a:pt x="14397" y="102613"/>
                  </a:lnTo>
                  <a:lnTo>
                    <a:pt x="18393" y="67556"/>
                  </a:lnTo>
                  <a:lnTo>
                    <a:pt x="32456" y="20068"/>
                  </a:lnTo>
                  <a:lnTo>
                    <a:pt x="36454" y="11732"/>
                  </a:lnTo>
                  <a:lnTo>
                    <a:pt x="41236" y="6175"/>
                  </a:lnTo>
                  <a:lnTo>
                    <a:pt x="52194" y="0"/>
                  </a:lnTo>
                  <a:lnTo>
                    <a:pt x="59490" y="1175"/>
                  </a:lnTo>
                  <a:lnTo>
                    <a:pt x="77005" y="10008"/>
                  </a:lnTo>
                  <a:lnTo>
                    <a:pt x="103328" y="40960"/>
                  </a:lnTo>
                  <a:lnTo>
                    <a:pt x="122260" y="81410"/>
                  </a:lnTo>
                  <a:lnTo>
                    <a:pt x="126693" y="124676"/>
                  </a:lnTo>
                  <a:lnTo>
                    <a:pt x="119338" y="148387"/>
                  </a:lnTo>
                  <a:lnTo>
                    <a:pt x="105250" y="167628"/>
                  </a:lnTo>
                  <a:lnTo>
                    <a:pt x="84878" y="183235"/>
                  </a:lnTo>
                  <a:lnTo>
                    <a:pt x="59831" y="191582"/>
                  </a:lnTo>
                  <a:lnTo>
                    <a:pt x="34353" y="193881"/>
                  </a:lnTo>
                  <a:lnTo>
                    <a:pt x="13621" y="190199"/>
                  </a:lnTo>
                  <a:lnTo>
                    <a:pt x="7670" y="187241"/>
                  </a:lnTo>
                  <a:lnTo>
                    <a:pt x="4408" y="183859"/>
                  </a:lnTo>
                  <a:lnTo>
                    <a:pt x="2938" y="180192"/>
                  </a:lnTo>
                  <a:lnTo>
                    <a:pt x="5487" y="177043"/>
                  </a:lnTo>
                  <a:lnTo>
                    <a:pt x="31750" y="166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855">
              <a:extLst>
                <a:ext uri="{FF2B5EF4-FFF2-40B4-BE49-F238E27FC236}">
                  <a16:creationId xmlns:a16="http://schemas.microsoft.com/office/drawing/2014/main" xmlns="" id="{19A879B7-DE99-4400-941E-1C12AA15079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810633" y="2400300"/>
              <a:ext cx="189618" cy="211975"/>
            </a:xfrm>
            <a:custGeom>
              <a:avLst/>
              <a:gdLst/>
              <a:ahLst/>
              <a:cxnLst/>
              <a:rect l="0" t="0" r="0" b="0"/>
              <a:pathLst>
                <a:path w="189618" h="211975">
                  <a:moveTo>
                    <a:pt x="5467" y="95250"/>
                  </a:moveTo>
                  <a:lnTo>
                    <a:pt x="5467" y="95250"/>
                  </a:lnTo>
                  <a:lnTo>
                    <a:pt x="2096" y="95250"/>
                  </a:lnTo>
                  <a:lnTo>
                    <a:pt x="1103" y="94544"/>
                  </a:lnTo>
                  <a:lnTo>
                    <a:pt x="441" y="93368"/>
                  </a:lnTo>
                  <a:lnTo>
                    <a:pt x="0" y="91879"/>
                  </a:lnTo>
                  <a:lnTo>
                    <a:pt x="1822" y="90181"/>
                  </a:lnTo>
                  <a:lnTo>
                    <a:pt x="9491" y="86412"/>
                  </a:lnTo>
                  <a:lnTo>
                    <a:pt x="49306" y="90436"/>
                  </a:lnTo>
                  <a:lnTo>
                    <a:pt x="74810" y="102518"/>
                  </a:lnTo>
                  <a:lnTo>
                    <a:pt x="94142" y="120352"/>
                  </a:lnTo>
                  <a:lnTo>
                    <a:pt x="107437" y="142390"/>
                  </a:lnTo>
                  <a:lnTo>
                    <a:pt x="116114" y="178597"/>
                  </a:lnTo>
                  <a:lnTo>
                    <a:pt x="114380" y="196028"/>
                  </a:lnTo>
                  <a:lnTo>
                    <a:pt x="111942" y="202652"/>
                  </a:lnTo>
                  <a:lnTo>
                    <a:pt x="108906" y="207068"/>
                  </a:lnTo>
                  <a:lnTo>
                    <a:pt x="101769" y="211974"/>
                  </a:lnTo>
                  <a:lnTo>
                    <a:pt x="97891" y="210461"/>
                  </a:lnTo>
                  <a:lnTo>
                    <a:pt x="89818" y="201253"/>
                  </a:lnTo>
                  <a:lnTo>
                    <a:pt x="87171" y="183990"/>
                  </a:lnTo>
                  <a:lnTo>
                    <a:pt x="93411" y="144827"/>
                  </a:lnTo>
                  <a:lnTo>
                    <a:pt x="105231" y="111639"/>
                  </a:lnTo>
                  <a:lnTo>
                    <a:pt x="134980" y="64044"/>
                  </a:lnTo>
                  <a:lnTo>
                    <a:pt x="171351" y="23129"/>
                  </a:lnTo>
                  <a:lnTo>
                    <a:pt x="189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856">
              <a:extLst>
                <a:ext uri="{FF2B5EF4-FFF2-40B4-BE49-F238E27FC236}">
                  <a16:creationId xmlns:a16="http://schemas.microsoft.com/office/drawing/2014/main" xmlns="" id="{A62D53D7-C19A-4E33-B571-1FBFAC6EF195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188880" y="2225780"/>
              <a:ext cx="122521" cy="409471"/>
            </a:xfrm>
            <a:custGeom>
              <a:avLst/>
              <a:gdLst/>
              <a:ahLst/>
              <a:cxnLst/>
              <a:rect l="0" t="0" r="0" b="0"/>
              <a:pathLst>
                <a:path w="122521" h="409471">
                  <a:moveTo>
                    <a:pt x="97120" y="9420"/>
                  </a:moveTo>
                  <a:lnTo>
                    <a:pt x="97120" y="9420"/>
                  </a:lnTo>
                  <a:lnTo>
                    <a:pt x="88282" y="582"/>
                  </a:lnTo>
                  <a:lnTo>
                    <a:pt x="85583" y="0"/>
                  </a:lnTo>
                  <a:lnTo>
                    <a:pt x="78822" y="1235"/>
                  </a:lnTo>
                  <a:lnTo>
                    <a:pt x="63712" y="16010"/>
                  </a:lnTo>
                  <a:lnTo>
                    <a:pt x="39643" y="63612"/>
                  </a:lnTo>
                  <a:lnTo>
                    <a:pt x="27124" y="99357"/>
                  </a:lnTo>
                  <a:lnTo>
                    <a:pt x="16387" y="144407"/>
                  </a:lnTo>
                  <a:lnTo>
                    <a:pt x="11548" y="169261"/>
                  </a:lnTo>
                  <a:lnTo>
                    <a:pt x="7616" y="194297"/>
                  </a:lnTo>
                  <a:lnTo>
                    <a:pt x="4290" y="219455"/>
                  </a:lnTo>
                  <a:lnTo>
                    <a:pt x="1367" y="244693"/>
                  </a:lnTo>
                  <a:lnTo>
                    <a:pt x="0" y="289669"/>
                  </a:lnTo>
                  <a:lnTo>
                    <a:pt x="4567" y="328003"/>
                  </a:lnTo>
                  <a:lnTo>
                    <a:pt x="18355" y="356800"/>
                  </a:lnTo>
                  <a:lnTo>
                    <a:pt x="40006" y="377594"/>
                  </a:lnTo>
                  <a:lnTo>
                    <a:pt x="66092" y="392481"/>
                  </a:lnTo>
                  <a:lnTo>
                    <a:pt x="122520" y="409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435">
            <a:extLst>
              <a:ext uri="{FF2B5EF4-FFF2-40B4-BE49-F238E27FC236}">
                <a16:creationId xmlns:a16="http://schemas.microsoft.com/office/drawing/2014/main" xmlns="" id="{30886E51-34DB-4ECD-8F7F-2C6F6911338F}"/>
              </a:ext>
            </a:extLst>
          </p:cNvPr>
          <p:cNvGrpSpPr/>
          <p:nvPr/>
        </p:nvGrpSpPr>
        <p:grpSpPr>
          <a:xfrm>
            <a:off x="1763479" y="2034979"/>
            <a:ext cx="1970322" cy="1397653"/>
            <a:chOff x="1763479" y="2034979"/>
            <a:chExt cx="1970322" cy="1397653"/>
          </a:xfrm>
        </p:grpSpPr>
        <p:sp>
          <p:nvSpPr>
            <p:cNvPr id="81" name="SMARTInkShape-2857">
              <a:extLst>
                <a:ext uri="{FF2B5EF4-FFF2-40B4-BE49-F238E27FC236}">
                  <a16:creationId xmlns:a16="http://schemas.microsoft.com/office/drawing/2014/main" xmlns="" id="{547185B5-D7D4-4FC5-9127-70A25E32568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470188" y="2307236"/>
              <a:ext cx="107913" cy="274912"/>
            </a:xfrm>
            <a:custGeom>
              <a:avLst/>
              <a:gdLst/>
              <a:ahLst/>
              <a:cxnLst/>
              <a:rect l="0" t="0" r="0" b="0"/>
              <a:pathLst>
                <a:path w="107913" h="274912">
                  <a:moveTo>
                    <a:pt x="19012" y="48614"/>
                  </a:moveTo>
                  <a:lnTo>
                    <a:pt x="19012" y="48614"/>
                  </a:lnTo>
                  <a:lnTo>
                    <a:pt x="19012" y="41872"/>
                  </a:lnTo>
                  <a:lnTo>
                    <a:pt x="20894" y="36681"/>
                  </a:lnTo>
                  <a:lnTo>
                    <a:pt x="23376" y="32021"/>
                  </a:lnTo>
                  <a:lnTo>
                    <a:pt x="24774" y="26843"/>
                  </a:lnTo>
                  <a:lnTo>
                    <a:pt x="24970" y="27044"/>
                  </a:lnTo>
                  <a:lnTo>
                    <a:pt x="25339" y="72786"/>
                  </a:lnTo>
                  <a:lnTo>
                    <a:pt x="23470" y="106394"/>
                  </a:lnTo>
                  <a:lnTo>
                    <a:pt x="19582" y="144850"/>
                  </a:lnTo>
                  <a:lnTo>
                    <a:pt x="13151" y="185460"/>
                  </a:lnTo>
                  <a:lnTo>
                    <a:pt x="7470" y="219501"/>
                  </a:lnTo>
                  <a:lnTo>
                    <a:pt x="1445" y="265735"/>
                  </a:lnTo>
                  <a:lnTo>
                    <a:pt x="401" y="274911"/>
                  </a:lnTo>
                  <a:lnTo>
                    <a:pt x="0" y="228175"/>
                  </a:lnTo>
                  <a:lnTo>
                    <a:pt x="1861" y="190507"/>
                  </a:lnTo>
                  <a:lnTo>
                    <a:pt x="5745" y="146955"/>
                  </a:lnTo>
                  <a:lnTo>
                    <a:pt x="12175" y="104081"/>
                  </a:lnTo>
                  <a:lnTo>
                    <a:pt x="21618" y="67151"/>
                  </a:lnTo>
                  <a:lnTo>
                    <a:pt x="36953" y="26119"/>
                  </a:lnTo>
                  <a:lnTo>
                    <a:pt x="46035" y="9688"/>
                  </a:lnTo>
                  <a:lnTo>
                    <a:pt x="54776" y="34"/>
                  </a:lnTo>
                  <a:lnTo>
                    <a:pt x="59083" y="0"/>
                  </a:lnTo>
                  <a:lnTo>
                    <a:pt x="63365" y="2799"/>
                  </a:lnTo>
                  <a:lnTo>
                    <a:pt x="67630" y="7487"/>
                  </a:lnTo>
                  <a:lnTo>
                    <a:pt x="80376" y="41053"/>
                  </a:lnTo>
                  <a:lnTo>
                    <a:pt x="86972" y="72770"/>
                  </a:lnTo>
                  <a:lnTo>
                    <a:pt x="92255" y="105917"/>
                  </a:lnTo>
                  <a:lnTo>
                    <a:pt x="98491" y="147672"/>
                  </a:lnTo>
                  <a:lnTo>
                    <a:pt x="102837" y="189981"/>
                  </a:lnTo>
                  <a:lnTo>
                    <a:pt x="107912" y="213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858">
              <a:extLst>
                <a:ext uri="{FF2B5EF4-FFF2-40B4-BE49-F238E27FC236}">
                  <a16:creationId xmlns:a16="http://schemas.microsoft.com/office/drawing/2014/main" xmlns="" id="{8A408E7E-0E92-4D60-AD27-FE1FBE060F0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482850" y="2425700"/>
              <a:ext cx="107951" cy="44451"/>
            </a:xfrm>
            <a:custGeom>
              <a:avLst/>
              <a:gdLst/>
              <a:ahLst/>
              <a:cxnLst/>
              <a:rect l="0" t="0" r="0" b="0"/>
              <a:pathLst>
                <a:path w="1079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47562" y="22781"/>
                  </a:lnTo>
                  <a:lnTo>
                    <a:pt x="91631" y="596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859">
              <a:extLst>
                <a:ext uri="{FF2B5EF4-FFF2-40B4-BE49-F238E27FC236}">
                  <a16:creationId xmlns:a16="http://schemas.microsoft.com/office/drawing/2014/main" xmlns="" id="{3BC741E9-9581-460D-B816-F3ED0B2415C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726798" y="2300319"/>
              <a:ext cx="92603" cy="209793"/>
            </a:xfrm>
            <a:custGeom>
              <a:avLst/>
              <a:gdLst/>
              <a:ahLst/>
              <a:cxnLst/>
              <a:rect l="0" t="0" r="0" b="0"/>
              <a:pathLst>
                <a:path w="92603" h="209793">
                  <a:moveTo>
                    <a:pt x="10052" y="61881"/>
                  </a:moveTo>
                  <a:lnTo>
                    <a:pt x="10052" y="61881"/>
                  </a:lnTo>
                  <a:lnTo>
                    <a:pt x="3310" y="68623"/>
                  </a:lnTo>
                  <a:lnTo>
                    <a:pt x="0" y="79459"/>
                  </a:lnTo>
                  <a:lnTo>
                    <a:pt x="18" y="103308"/>
                  </a:lnTo>
                  <a:lnTo>
                    <a:pt x="6345" y="142971"/>
                  </a:lnTo>
                  <a:lnTo>
                    <a:pt x="14389" y="183367"/>
                  </a:lnTo>
                  <a:lnTo>
                    <a:pt x="19255" y="204180"/>
                  </a:lnTo>
                  <a:lnTo>
                    <a:pt x="19010" y="207547"/>
                  </a:lnTo>
                  <a:lnTo>
                    <a:pt x="18140" y="209792"/>
                  </a:lnTo>
                  <a:lnTo>
                    <a:pt x="16855" y="208466"/>
                  </a:lnTo>
                  <a:lnTo>
                    <a:pt x="11676" y="190294"/>
                  </a:lnTo>
                  <a:lnTo>
                    <a:pt x="5673" y="148299"/>
                  </a:lnTo>
                  <a:lnTo>
                    <a:pt x="1520" y="108991"/>
                  </a:lnTo>
                  <a:lnTo>
                    <a:pt x="1086" y="71295"/>
                  </a:lnTo>
                  <a:lnTo>
                    <a:pt x="6690" y="27746"/>
                  </a:lnTo>
                  <a:lnTo>
                    <a:pt x="14202" y="10727"/>
                  </a:lnTo>
                  <a:lnTo>
                    <a:pt x="24596" y="810"/>
                  </a:lnTo>
                  <a:lnTo>
                    <a:pt x="30332" y="0"/>
                  </a:lnTo>
                  <a:lnTo>
                    <a:pt x="42349" y="4745"/>
                  </a:lnTo>
                  <a:lnTo>
                    <a:pt x="64385" y="22688"/>
                  </a:lnTo>
                  <a:lnTo>
                    <a:pt x="74887" y="41639"/>
                  </a:lnTo>
                  <a:lnTo>
                    <a:pt x="87378" y="88300"/>
                  </a:lnTo>
                  <a:lnTo>
                    <a:pt x="92602" y="144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860">
              <a:extLst>
                <a:ext uri="{FF2B5EF4-FFF2-40B4-BE49-F238E27FC236}">
                  <a16:creationId xmlns:a16="http://schemas.microsoft.com/office/drawing/2014/main" xmlns="" id="{1F75C16E-D993-44C7-9C53-2D01B637326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979979" y="2193180"/>
              <a:ext cx="85451" cy="290515"/>
            </a:xfrm>
            <a:custGeom>
              <a:avLst/>
              <a:gdLst/>
              <a:ahLst/>
              <a:cxnLst/>
              <a:rect l="0" t="0" r="0" b="0"/>
              <a:pathLst>
                <a:path w="85451" h="290515">
                  <a:moveTo>
                    <a:pt x="4521" y="130920"/>
                  </a:moveTo>
                  <a:lnTo>
                    <a:pt x="4521" y="130920"/>
                  </a:lnTo>
                  <a:lnTo>
                    <a:pt x="1150" y="137662"/>
                  </a:lnTo>
                  <a:lnTo>
                    <a:pt x="3900" y="185192"/>
                  </a:lnTo>
                  <a:lnTo>
                    <a:pt x="9468" y="228136"/>
                  </a:lnTo>
                  <a:lnTo>
                    <a:pt x="16447" y="274448"/>
                  </a:lnTo>
                  <a:lnTo>
                    <a:pt x="16705" y="275994"/>
                  </a:lnTo>
                  <a:lnTo>
                    <a:pt x="16877" y="276319"/>
                  </a:lnTo>
                  <a:lnTo>
                    <a:pt x="10269" y="236702"/>
                  </a:lnTo>
                  <a:lnTo>
                    <a:pt x="6370" y="204746"/>
                  </a:lnTo>
                  <a:lnTo>
                    <a:pt x="2285" y="162320"/>
                  </a:lnTo>
                  <a:lnTo>
                    <a:pt x="0" y="117124"/>
                  </a:lnTo>
                  <a:lnTo>
                    <a:pt x="395" y="74694"/>
                  </a:lnTo>
                  <a:lnTo>
                    <a:pt x="9256" y="29123"/>
                  </a:lnTo>
                  <a:lnTo>
                    <a:pt x="19326" y="9477"/>
                  </a:lnTo>
                  <a:lnTo>
                    <a:pt x="24974" y="4097"/>
                  </a:lnTo>
                  <a:lnTo>
                    <a:pt x="30856" y="1216"/>
                  </a:lnTo>
                  <a:lnTo>
                    <a:pt x="36895" y="0"/>
                  </a:lnTo>
                  <a:lnTo>
                    <a:pt x="43037" y="2013"/>
                  </a:lnTo>
                  <a:lnTo>
                    <a:pt x="55506" y="11774"/>
                  </a:lnTo>
                  <a:lnTo>
                    <a:pt x="62459" y="29283"/>
                  </a:lnTo>
                  <a:lnTo>
                    <a:pt x="64138" y="50470"/>
                  </a:lnTo>
                  <a:lnTo>
                    <a:pt x="56444" y="81526"/>
                  </a:lnTo>
                  <a:lnTo>
                    <a:pt x="33251" y="127719"/>
                  </a:lnTo>
                  <a:lnTo>
                    <a:pt x="27458" y="134440"/>
                  </a:lnTo>
                  <a:lnTo>
                    <a:pt x="27573" y="135383"/>
                  </a:lnTo>
                  <a:lnTo>
                    <a:pt x="36199" y="140268"/>
                  </a:lnTo>
                  <a:lnTo>
                    <a:pt x="51492" y="144369"/>
                  </a:lnTo>
                  <a:lnTo>
                    <a:pt x="59734" y="150068"/>
                  </a:lnTo>
                  <a:lnTo>
                    <a:pt x="72307" y="167951"/>
                  </a:lnTo>
                  <a:lnTo>
                    <a:pt x="81599" y="194495"/>
                  </a:lnTo>
                  <a:lnTo>
                    <a:pt x="85450" y="224703"/>
                  </a:lnTo>
                  <a:lnTo>
                    <a:pt x="79849" y="252625"/>
                  </a:lnTo>
                  <a:lnTo>
                    <a:pt x="69252" y="275401"/>
                  </a:lnTo>
                  <a:lnTo>
                    <a:pt x="59396" y="285210"/>
                  </a:lnTo>
                  <a:lnTo>
                    <a:pt x="53804" y="288813"/>
                  </a:lnTo>
                  <a:lnTo>
                    <a:pt x="48665" y="290510"/>
                  </a:lnTo>
                  <a:lnTo>
                    <a:pt x="39193" y="290514"/>
                  </a:lnTo>
                  <a:lnTo>
                    <a:pt x="30279" y="286282"/>
                  </a:lnTo>
                  <a:lnTo>
                    <a:pt x="25926" y="283178"/>
                  </a:lnTo>
                  <a:lnTo>
                    <a:pt x="23730" y="278992"/>
                  </a:lnTo>
                  <a:lnTo>
                    <a:pt x="23571" y="257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861">
              <a:extLst>
                <a:ext uri="{FF2B5EF4-FFF2-40B4-BE49-F238E27FC236}">
                  <a16:creationId xmlns:a16="http://schemas.microsoft.com/office/drawing/2014/main" xmlns="" id="{75136AF1-6A1D-4330-93A2-E4166C44267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220333" y="2034979"/>
              <a:ext cx="23206" cy="525347"/>
            </a:xfrm>
            <a:custGeom>
              <a:avLst/>
              <a:gdLst/>
              <a:ahLst/>
              <a:cxnLst/>
              <a:rect l="0" t="0" r="0" b="0"/>
              <a:pathLst>
                <a:path w="23206" h="525347">
                  <a:moveTo>
                    <a:pt x="5467" y="3371"/>
                  </a:moveTo>
                  <a:lnTo>
                    <a:pt x="5467" y="3371"/>
                  </a:lnTo>
                  <a:lnTo>
                    <a:pt x="2096" y="0"/>
                  </a:lnTo>
                  <a:lnTo>
                    <a:pt x="1103" y="418"/>
                  </a:lnTo>
                  <a:lnTo>
                    <a:pt x="0" y="4646"/>
                  </a:lnTo>
                  <a:lnTo>
                    <a:pt x="702" y="52097"/>
                  </a:lnTo>
                  <a:lnTo>
                    <a:pt x="5937" y="93466"/>
                  </a:lnTo>
                  <a:lnTo>
                    <a:pt x="7897" y="117056"/>
                  </a:lnTo>
                  <a:lnTo>
                    <a:pt x="9204" y="141956"/>
                  </a:lnTo>
                  <a:lnTo>
                    <a:pt x="10075" y="167727"/>
                  </a:lnTo>
                  <a:lnTo>
                    <a:pt x="11361" y="196198"/>
                  </a:lnTo>
                  <a:lnTo>
                    <a:pt x="12924" y="226466"/>
                  </a:lnTo>
                  <a:lnTo>
                    <a:pt x="14672" y="257935"/>
                  </a:lnTo>
                  <a:lnTo>
                    <a:pt x="15837" y="288086"/>
                  </a:lnTo>
                  <a:lnTo>
                    <a:pt x="16614" y="317358"/>
                  </a:lnTo>
                  <a:lnTo>
                    <a:pt x="17131" y="346046"/>
                  </a:lnTo>
                  <a:lnTo>
                    <a:pt x="17477" y="372226"/>
                  </a:lnTo>
                  <a:lnTo>
                    <a:pt x="17707" y="396736"/>
                  </a:lnTo>
                  <a:lnTo>
                    <a:pt x="18668" y="441372"/>
                  </a:lnTo>
                  <a:lnTo>
                    <a:pt x="21447" y="480025"/>
                  </a:lnTo>
                  <a:lnTo>
                    <a:pt x="23205" y="519003"/>
                  </a:lnTo>
                  <a:lnTo>
                    <a:pt x="22231" y="522809"/>
                  </a:lnTo>
                  <a:lnTo>
                    <a:pt x="20876" y="525346"/>
                  </a:lnTo>
                  <a:lnTo>
                    <a:pt x="19973" y="524921"/>
                  </a:lnTo>
                  <a:lnTo>
                    <a:pt x="18167" y="511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862">
              <a:extLst>
                <a:ext uri="{FF2B5EF4-FFF2-40B4-BE49-F238E27FC236}">
                  <a16:creationId xmlns:a16="http://schemas.microsoft.com/office/drawing/2014/main" xmlns="" id="{445E7F95-6F26-48C7-85A3-0C468B97C5B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371133" y="2242567"/>
              <a:ext cx="140418" cy="194931"/>
            </a:xfrm>
            <a:custGeom>
              <a:avLst/>
              <a:gdLst/>
              <a:ahLst/>
              <a:cxnLst/>
              <a:rect l="0" t="0" r="0" b="0"/>
              <a:pathLst>
                <a:path w="140418" h="194931">
                  <a:moveTo>
                    <a:pt x="83267" y="24383"/>
                  </a:moveTo>
                  <a:lnTo>
                    <a:pt x="83267" y="24383"/>
                  </a:lnTo>
                  <a:lnTo>
                    <a:pt x="82561" y="14244"/>
                  </a:lnTo>
                  <a:lnTo>
                    <a:pt x="77800" y="1271"/>
                  </a:lnTo>
                  <a:lnTo>
                    <a:pt x="73546" y="0"/>
                  </a:lnTo>
                  <a:lnTo>
                    <a:pt x="66247" y="140"/>
                  </a:lnTo>
                  <a:lnTo>
                    <a:pt x="55947" y="2555"/>
                  </a:lnTo>
                  <a:lnTo>
                    <a:pt x="31506" y="21365"/>
                  </a:lnTo>
                  <a:lnTo>
                    <a:pt x="12035" y="59394"/>
                  </a:lnTo>
                  <a:lnTo>
                    <a:pt x="3866" y="92154"/>
                  </a:lnTo>
                  <a:lnTo>
                    <a:pt x="0" y="125059"/>
                  </a:lnTo>
                  <a:lnTo>
                    <a:pt x="2985" y="151443"/>
                  </a:lnTo>
                  <a:lnTo>
                    <a:pt x="10897" y="171165"/>
                  </a:lnTo>
                  <a:lnTo>
                    <a:pt x="15970" y="179388"/>
                  </a:lnTo>
                  <a:lnTo>
                    <a:pt x="31015" y="190405"/>
                  </a:lnTo>
                  <a:lnTo>
                    <a:pt x="39965" y="194331"/>
                  </a:lnTo>
                  <a:lnTo>
                    <a:pt x="61199" y="194930"/>
                  </a:lnTo>
                  <a:lnTo>
                    <a:pt x="85454" y="189082"/>
                  </a:lnTo>
                  <a:lnTo>
                    <a:pt x="140417" y="164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863">
              <a:extLst>
                <a:ext uri="{FF2B5EF4-FFF2-40B4-BE49-F238E27FC236}">
                  <a16:creationId xmlns:a16="http://schemas.microsoft.com/office/drawing/2014/main" xmlns="" id="{7CA7FB50-FC3C-4292-AFC5-E8B63EA3C0E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562350" y="2089150"/>
              <a:ext cx="90634" cy="368301"/>
            </a:xfrm>
            <a:custGeom>
              <a:avLst/>
              <a:gdLst/>
              <a:ahLst/>
              <a:cxnLst/>
              <a:rect l="0" t="0" r="0" b="0"/>
              <a:pathLst>
                <a:path w="90634" h="368301">
                  <a:moveTo>
                    <a:pt x="0" y="0"/>
                  </a:moveTo>
                  <a:lnTo>
                    <a:pt x="0" y="0"/>
                  </a:lnTo>
                  <a:lnTo>
                    <a:pt x="11550" y="7186"/>
                  </a:lnTo>
                  <a:lnTo>
                    <a:pt x="31096" y="27451"/>
                  </a:lnTo>
                  <a:lnTo>
                    <a:pt x="50606" y="61050"/>
                  </a:lnTo>
                  <a:lnTo>
                    <a:pt x="69087" y="106832"/>
                  </a:lnTo>
                  <a:lnTo>
                    <a:pt x="79153" y="142025"/>
                  </a:lnTo>
                  <a:lnTo>
                    <a:pt x="86449" y="180715"/>
                  </a:lnTo>
                  <a:lnTo>
                    <a:pt x="90633" y="220723"/>
                  </a:lnTo>
                  <a:lnTo>
                    <a:pt x="90141" y="259671"/>
                  </a:lnTo>
                  <a:lnTo>
                    <a:pt x="75783" y="307186"/>
                  </a:lnTo>
                  <a:lnTo>
                    <a:pt x="53656" y="341333"/>
                  </a:lnTo>
                  <a:lnTo>
                    <a:pt x="1905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864">
              <a:extLst>
                <a:ext uri="{FF2B5EF4-FFF2-40B4-BE49-F238E27FC236}">
                  <a16:creationId xmlns:a16="http://schemas.microsoft.com/office/drawing/2014/main" xmlns="" id="{30D01F8F-F210-4D3C-B3B3-CE3672E879E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733800" y="24003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865">
              <a:extLst>
                <a:ext uri="{FF2B5EF4-FFF2-40B4-BE49-F238E27FC236}">
                  <a16:creationId xmlns:a16="http://schemas.microsoft.com/office/drawing/2014/main" xmlns="" id="{AA077368-D33A-44C0-B7DF-E2ACFABD9B1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763479" y="2741787"/>
              <a:ext cx="1716322" cy="197381"/>
            </a:xfrm>
            <a:custGeom>
              <a:avLst/>
              <a:gdLst/>
              <a:ahLst/>
              <a:cxnLst/>
              <a:rect l="0" t="0" r="0" b="0"/>
              <a:pathLst>
                <a:path w="1716322" h="197381">
                  <a:moveTo>
                    <a:pt x="8171" y="191913"/>
                  </a:moveTo>
                  <a:lnTo>
                    <a:pt x="8171" y="191913"/>
                  </a:lnTo>
                  <a:lnTo>
                    <a:pt x="0" y="191913"/>
                  </a:lnTo>
                  <a:lnTo>
                    <a:pt x="607" y="191913"/>
                  </a:lnTo>
                  <a:lnTo>
                    <a:pt x="4832" y="195284"/>
                  </a:lnTo>
                  <a:lnTo>
                    <a:pt x="20666" y="197380"/>
                  </a:lnTo>
                  <a:lnTo>
                    <a:pt x="63457" y="194630"/>
                  </a:lnTo>
                  <a:lnTo>
                    <a:pt x="88067" y="192314"/>
                  </a:lnTo>
                  <a:lnTo>
                    <a:pt x="117880" y="189358"/>
                  </a:lnTo>
                  <a:lnTo>
                    <a:pt x="151160" y="185976"/>
                  </a:lnTo>
                  <a:lnTo>
                    <a:pt x="193808" y="180900"/>
                  </a:lnTo>
                  <a:lnTo>
                    <a:pt x="242701" y="174693"/>
                  </a:lnTo>
                  <a:lnTo>
                    <a:pt x="295758" y="167733"/>
                  </a:lnTo>
                  <a:lnTo>
                    <a:pt x="355823" y="159565"/>
                  </a:lnTo>
                  <a:lnTo>
                    <a:pt x="420562" y="150592"/>
                  </a:lnTo>
                  <a:lnTo>
                    <a:pt x="488415" y="141082"/>
                  </a:lnTo>
                  <a:lnTo>
                    <a:pt x="561872" y="131920"/>
                  </a:lnTo>
                  <a:lnTo>
                    <a:pt x="639066" y="122990"/>
                  </a:lnTo>
                  <a:lnTo>
                    <a:pt x="718751" y="114214"/>
                  </a:lnTo>
                  <a:lnTo>
                    <a:pt x="800097" y="104836"/>
                  </a:lnTo>
                  <a:lnTo>
                    <a:pt x="882549" y="95056"/>
                  </a:lnTo>
                  <a:lnTo>
                    <a:pt x="965740" y="85008"/>
                  </a:lnTo>
                  <a:lnTo>
                    <a:pt x="1047306" y="75488"/>
                  </a:lnTo>
                  <a:lnTo>
                    <a:pt x="1127789" y="66318"/>
                  </a:lnTo>
                  <a:lnTo>
                    <a:pt x="1207549" y="57383"/>
                  </a:lnTo>
                  <a:lnTo>
                    <a:pt x="1284007" y="49310"/>
                  </a:lnTo>
                  <a:lnTo>
                    <a:pt x="1358261" y="41811"/>
                  </a:lnTo>
                  <a:lnTo>
                    <a:pt x="1431048" y="34695"/>
                  </a:lnTo>
                  <a:lnTo>
                    <a:pt x="1492978" y="27834"/>
                  </a:lnTo>
                  <a:lnTo>
                    <a:pt x="1547670" y="21144"/>
                  </a:lnTo>
                  <a:lnTo>
                    <a:pt x="1597537" y="14567"/>
                  </a:lnTo>
                  <a:lnTo>
                    <a:pt x="1635720" y="9477"/>
                  </a:lnTo>
                  <a:lnTo>
                    <a:pt x="1666115" y="5378"/>
                  </a:lnTo>
                  <a:lnTo>
                    <a:pt x="1711793" y="0"/>
                  </a:lnTo>
                  <a:lnTo>
                    <a:pt x="1716321" y="1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866">
              <a:extLst>
                <a:ext uri="{FF2B5EF4-FFF2-40B4-BE49-F238E27FC236}">
                  <a16:creationId xmlns:a16="http://schemas.microsoft.com/office/drawing/2014/main" xmlns="" id="{6A5CD324-A4C9-4E58-AF20-C6833090806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266950" y="3081258"/>
              <a:ext cx="102357" cy="314833"/>
            </a:xfrm>
            <a:custGeom>
              <a:avLst/>
              <a:gdLst/>
              <a:ahLst/>
              <a:cxnLst/>
              <a:rect l="0" t="0" r="0" b="0"/>
              <a:pathLst>
                <a:path w="102357" h="314833">
                  <a:moveTo>
                    <a:pt x="19050" y="119142"/>
                  </a:moveTo>
                  <a:lnTo>
                    <a:pt x="19050" y="119142"/>
                  </a:lnTo>
                  <a:lnTo>
                    <a:pt x="22813" y="149890"/>
                  </a:lnTo>
                  <a:lnTo>
                    <a:pt x="29189" y="183608"/>
                  </a:lnTo>
                  <a:lnTo>
                    <a:pt x="40007" y="230357"/>
                  </a:lnTo>
                  <a:lnTo>
                    <a:pt x="47288" y="273372"/>
                  </a:lnTo>
                  <a:lnTo>
                    <a:pt x="50338" y="313193"/>
                  </a:lnTo>
                  <a:lnTo>
                    <a:pt x="49786" y="314832"/>
                  </a:lnTo>
                  <a:lnTo>
                    <a:pt x="48713" y="314513"/>
                  </a:lnTo>
                  <a:lnTo>
                    <a:pt x="47292" y="312889"/>
                  </a:lnTo>
                  <a:lnTo>
                    <a:pt x="39236" y="277044"/>
                  </a:lnTo>
                  <a:lnTo>
                    <a:pt x="32490" y="243413"/>
                  </a:lnTo>
                  <a:lnTo>
                    <a:pt x="26670" y="199303"/>
                  </a:lnTo>
                  <a:lnTo>
                    <a:pt x="24130" y="174699"/>
                  </a:lnTo>
                  <a:lnTo>
                    <a:pt x="23189" y="128547"/>
                  </a:lnTo>
                  <a:lnTo>
                    <a:pt x="25123" y="86633"/>
                  </a:lnTo>
                  <a:lnTo>
                    <a:pt x="28334" y="51542"/>
                  </a:lnTo>
                  <a:lnTo>
                    <a:pt x="37480" y="17503"/>
                  </a:lnTo>
                  <a:lnTo>
                    <a:pt x="45115" y="5060"/>
                  </a:lnTo>
                  <a:lnTo>
                    <a:pt x="49127" y="754"/>
                  </a:lnTo>
                  <a:lnTo>
                    <a:pt x="53918" y="0"/>
                  </a:lnTo>
                  <a:lnTo>
                    <a:pt x="64886" y="4807"/>
                  </a:lnTo>
                  <a:lnTo>
                    <a:pt x="86331" y="26155"/>
                  </a:lnTo>
                  <a:lnTo>
                    <a:pt x="100447" y="58194"/>
                  </a:lnTo>
                  <a:lnTo>
                    <a:pt x="102356" y="87756"/>
                  </a:lnTo>
                  <a:lnTo>
                    <a:pt x="94410" y="105663"/>
                  </a:lnTo>
                  <a:lnTo>
                    <a:pt x="80765" y="121618"/>
                  </a:lnTo>
                  <a:lnTo>
                    <a:pt x="53956" y="137828"/>
                  </a:lnTo>
                  <a:lnTo>
                    <a:pt x="36445" y="144616"/>
                  </a:lnTo>
                  <a:lnTo>
                    <a:pt x="21137" y="144339"/>
                  </a:lnTo>
                  <a:lnTo>
                    <a:pt x="0" y="138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867">
              <a:extLst>
                <a:ext uri="{FF2B5EF4-FFF2-40B4-BE49-F238E27FC236}">
                  <a16:creationId xmlns:a16="http://schemas.microsoft.com/office/drawing/2014/main" xmlns="" id="{8D7DB682-2575-4F0A-9DDC-F3D283090F0E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381250" y="3206750"/>
              <a:ext cx="120651" cy="171378"/>
            </a:xfrm>
            <a:custGeom>
              <a:avLst/>
              <a:gdLst/>
              <a:ahLst/>
              <a:cxnLst/>
              <a:rect l="0" t="0" r="0" b="0"/>
              <a:pathLst>
                <a:path w="120651" h="171378">
                  <a:moveTo>
                    <a:pt x="0" y="63500"/>
                  </a:moveTo>
                  <a:lnTo>
                    <a:pt x="0" y="63500"/>
                  </a:lnTo>
                  <a:lnTo>
                    <a:pt x="29886" y="66871"/>
                  </a:lnTo>
                  <a:lnTo>
                    <a:pt x="50248" y="79080"/>
                  </a:lnTo>
                  <a:lnTo>
                    <a:pt x="66315" y="99474"/>
                  </a:lnTo>
                  <a:lnTo>
                    <a:pt x="69925" y="117118"/>
                  </a:lnTo>
                  <a:lnTo>
                    <a:pt x="69900" y="126762"/>
                  </a:lnTo>
                  <a:lnTo>
                    <a:pt x="64228" y="143122"/>
                  </a:lnTo>
                  <a:lnTo>
                    <a:pt x="50081" y="167500"/>
                  </a:lnTo>
                  <a:lnTo>
                    <a:pt x="46793" y="170228"/>
                  </a:lnTo>
                  <a:lnTo>
                    <a:pt x="43190" y="171341"/>
                  </a:lnTo>
                  <a:lnTo>
                    <a:pt x="39376" y="171377"/>
                  </a:lnTo>
                  <a:lnTo>
                    <a:pt x="36834" y="168579"/>
                  </a:lnTo>
                  <a:lnTo>
                    <a:pt x="34010" y="157945"/>
                  </a:lnTo>
                  <a:lnTo>
                    <a:pt x="38677" y="112912"/>
                  </a:lnTo>
                  <a:lnTo>
                    <a:pt x="53558" y="72339"/>
                  </a:lnTo>
                  <a:lnTo>
                    <a:pt x="75528" y="3875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868">
              <a:extLst>
                <a:ext uri="{FF2B5EF4-FFF2-40B4-BE49-F238E27FC236}">
                  <a16:creationId xmlns:a16="http://schemas.microsoft.com/office/drawing/2014/main" xmlns="" id="{B23A2D12-42A5-4954-8DC3-D05D4CCBBEB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613808" y="3076048"/>
              <a:ext cx="84943" cy="276753"/>
            </a:xfrm>
            <a:custGeom>
              <a:avLst/>
              <a:gdLst/>
              <a:ahLst/>
              <a:cxnLst/>
              <a:rect l="0" t="0" r="0" b="0"/>
              <a:pathLst>
                <a:path w="84943" h="276753">
                  <a:moveTo>
                    <a:pt x="84942" y="16402"/>
                  </a:moveTo>
                  <a:lnTo>
                    <a:pt x="84942" y="16402"/>
                  </a:lnTo>
                  <a:lnTo>
                    <a:pt x="81571" y="6289"/>
                  </a:lnTo>
                  <a:lnTo>
                    <a:pt x="78461" y="3310"/>
                  </a:lnTo>
                  <a:lnTo>
                    <a:pt x="69362" y="0"/>
                  </a:lnTo>
                  <a:lnTo>
                    <a:pt x="48967" y="1508"/>
                  </a:lnTo>
                  <a:lnTo>
                    <a:pt x="31324" y="15897"/>
                  </a:lnTo>
                  <a:lnTo>
                    <a:pt x="21680" y="26649"/>
                  </a:lnTo>
                  <a:lnTo>
                    <a:pt x="10964" y="53647"/>
                  </a:lnTo>
                  <a:lnTo>
                    <a:pt x="5496" y="85872"/>
                  </a:lnTo>
                  <a:lnTo>
                    <a:pt x="714" y="123713"/>
                  </a:lnTo>
                  <a:lnTo>
                    <a:pt x="0" y="160286"/>
                  </a:lnTo>
                  <a:lnTo>
                    <a:pt x="2740" y="193945"/>
                  </a:lnTo>
                  <a:lnTo>
                    <a:pt x="13627" y="235283"/>
                  </a:lnTo>
                  <a:lnTo>
                    <a:pt x="26671" y="256439"/>
                  </a:lnTo>
                  <a:lnTo>
                    <a:pt x="39994" y="267724"/>
                  </a:lnTo>
                  <a:lnTo>
                    <a:pt x="59542" y="276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869">
              <a:extLst>
                <a:ext uri="{FF2B5EF4-FFF2-40B4-BE49-F238E27FC236}">
                  <a16:creationId xmlns:a16="http://schemas.microsoft.com/office/drawing/2014/main" xmlns="" id="{D427E5F4-97AF-4E62-902A-2FA8C6E21C5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743200" y="3082478"/>
              <a:ext cx="85469" cy="235103"/>
            </a:xfrm>
            <a:custGeom>
              <a:avLst/>
              <a:gdLst/>
              <a:ahLst/>
              <a:cxnLst/>
              <a:rect l="0" t="0" r="0" b="0"/>
              <a:pathLst>
                <a:path w="85469" h="235103">
                  <a:moveTo>
                    <a:pt x="12700" y="79822"/>
                  </a:moveTo>
                  <a:lnTo>
                    <a:pt x="12700" y="79822"/>
                  </a:lnTo>
                  <a:lnTo>
                    <a:pt x="14582" y="117172"/>
                  </a:lnTo>
                  <a:lnTo>
                    <a:pt x="18167" y="160107"/>
                  </a:lnTo>
                  <a:lnTo>
                    <a:pt x="18876" y="201148"/>
                  </a:lnTo>
                  <a:lnTo>
                    <a:pt x="19027" y="227712"/>
                  </a:lnTo>
                  <a:lnTo>
                    <a:pt x="18329" y="227804"/>
                  </a:lnTo>
                  <a:lnTo>
                    <a:pt x="15672" y="224143"/>
                  </a:lnTo>
                  <a:lnTo>
                    <a:pt x="6184" y="179948"/>
                  </a:lnTo>
                  <a:lnTo>
                    <a:pt x="2748" y="146900"/>
                  </a:lnTo>
                  <a:lnTo>
                    <a:pt x="1222" y="101638"/>
                  </a:lnTo>
                  <a:lnTo>
                    <a:pt x="2424" y="62236"/>
                  </a:lnTo>
                  <a:lnTo>
                    <a:pt x="8950" y="19813"/>
                  </a:lnTo>
                  <a:lnTo>
                    <a:pt x="12317" y="10183"/>
                  </a:lnTo>
                  <a:lnTo>
                    <a:pt x="15972" y="4468"/>
                  </a:lnTo>
                  <a:lnTo>
                    <a:pt x="19820" y="1364"/>
                  </a:lnTo>
                  <a:lnTo>
                    <a:pt x="23797" y="0"/>
                  </a:lnTo>
                  <a:lnTo>
                    <a:pt x="28565" y="2618"/>
                  </a:lnTo>
                  <a:lnTo>
                    <a:pt x="39507" y="14935"/>
                  </a:lnTo>
                  <a:lnTo>
                    <a:pt x="54196" y="45074"/>
                  </a:lnTo>
                  <a:lnTo>
                    <a:pt x="57372" y="84186"/>
                  </a:lnTo>
                  <a:lnTo>
                    <a:pt x="50474" y="116941"/>
                  </a:lnTo>
                  <a:lnTo>
                    <a:pt x="43364" y="129951"/>
                  </a:lnTo>
                  <a:lnTo>
                    <a:pt x="36206" y="137380"/>
                  </a:lnTo>
                  <a:lnTo>
                    <a:pt x="26962" y="142539"/>
                  </a:lnTo>
                  <a:lnTo>
                    <a:pt x="27147" y="142095"/>
                  </a:lnTo>
                  <a:lnTo>
                    <a:pt x="29234" y="139719"/>
                  </a:lnTo>
                  <a:lnTo>
                    <a:pt x="32513" y="138193"/>
                  </a:lnTo>
                  <a:lnTo>
                    <a:pt x="47109" y="133842"/>
                  </a:lnTo>
                  <a:lnTo>
                    <a:pt x="51867" y="134886"/>
                  </a:lnTo>
                  <a:lnTo>
                    <a:pt x="77316" y="157420"/>
                  </a:lnTo>
                  <a:lnTo>
                    <a:pt x="83752" y="171225"/>
                  </a:lnTo>
                  <a:lnTo>
                    <a:pt x="85468" y="178857"/>
                  </a:lnTo>
                  <a:lnTo>
                    <a:pt x="81141" y="206454"/>
                  </a:lnTo>
                  <a:lnTo>
                    <a:pt x="70922" y="226861"/>
                  </a:lnTo>
                  <a:lnTo>
                    <a:pt x="65626" y="230764"/>
                  </a:lnTo>
                  <a:lnTo>
                    <a:pt x="52215" y="235102"/>
                  </a:lnTo>
                  <a:lnTo>
                    <a:pt x="28798" y="234173"/>
                  </a:lnTo>
                  <a:lnTo>
                    <a:pt x="22021" y="230700"/>
                  </a:lnTo>
                  <a:lnTo>
                    <a:pt x="0" y="206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870">
              <a:extLst>
                <a:ext uri="{FF2B5EF4-FFF2-40B4-BE49-F238E27FC236}">
                  <a16:creationId xmlns:a16="http://schemas.microsoft.com/office/drawing/2014/main" xmlns="" id="{2796CECD-78C5-4EF3-9DC3-93C1DC94029F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940050" y="2995379"/>
              <a:ext cx="31751" cy="437253"/>
            </a:xfrm>
            <a:custGeom>
              <a:avLst/>
              <a:gdLst/>
              <a:ahLst/>
              <a:cxnLst/>
              <a:rect l="0" t="0" r="0" b="0"/>
              <a:pathLst>
                <a:path w="31751" h="437253">
                  <a:moveTo>
                    <a:pt x="0" y="8171"/>
                  </a:moveTo>
                  <a:lnTo>
                    <a:pt x="0" y="8171"/>
                  </a:lnTo>
                  <a:lnTo>
                    <a:pt x="4364" y="149"/>
                  </a:lnTo>
                  <a:lnTo>
                    <a:pt x="5026" y="0"/>
                  </a:lnTo>
                  <a:lnTo>
                    <a:pt x="5467" y="607"/>
                  </a:lnTo>
                  <a:lnTo>
                    <a:pt x="8115" y="43724"/>
                  </a:lnTo>
                  <a:lnTo>
                    <a:pt x="11368" y="77594"/>
                  </a:lnTo>
                  <a:lnTo>
                    <a:pt x="15165" y="118519"/>
                  </a:lnTo>
                  <a:lnTo>
                    <a:pt x="17166" y="143120"/>
                  </a:lnTo>
                  <a:lnTo>
                    <a:pt x="19205" y="170103"/>
                  </a:lnTo>
                  <a:lnTo>
                    <a:pt x="21270" y="198676"/>
                  </a:lnTo>
                  <a:lnTo>
                    <a:pt x="21941" y="227602"/>
                  </a:lnTo>
                  <a:lnTo>
                    <a:pt x="21683" y="256764"/>
                  </a:lnTo>
                  <a:lnTo>
                    <a:pt x="20805" y="286082"/>
                  </a:lnTo>
                  <a:lnTo>
                    <a:pt x="20925" y="311978"/>
                  </a:lnTo>
                  <a:lnTo>
                    <a:pt x="22941" y="357685"/>
                  </a:lnTo>
                  <a:lnTo>
                    <a:pt x="24308" y="393522"/>
                  </a:lnTo>
                  <a:lnTo>
                    <a:pt x="25336" y="437252"/>
                  </a:lnTo>
                  <a:lnTo>
                    <a:pt x="31750" y="414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871">
              <a:extLst>
                <a:ext uri="{FF2B5EF4-FFF2-40B4-BE49-F238E27FC236}">
                  <a16:creationId xmlns:a16="http://schemas.microsoft.com/office/drawing/2014/main" xmlns="" id="{21E4FCA9-FDFB-4256-B21D-D732EB63182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083190" y="3106556"/>
              <a:ext cx="123561" cy="177810"/>
            </a:xfrm>
            <a:custGeom>
              <a:avLst/>
              <a:gdLst/>
              <a:ahLst/>
              <a:cxnLst/>
              <a:rect l="0" t="0" r="0" b="0"/>
              <a:pathLst>
                <a:path w="123561" h="177810">
                  <a:moveTo>
                    <a:pt x="79110" y="17644"/>
                  </a:moveTo>
                  <a:lnTo>
                    <a:pt x="79110" y="17644"/>
                  </a:lnTo>
                  <a:lnTo>
                    <a:pt x="70272" y="3339"/>
                  </a:lnTo>
                  <a:lnTo>
                    <a:pt x="64363" y="703"/>
                  </a:lnTo>
                  <a:lnTo>
                    <a:pt x="60812" y="0"/>
                  </a:lnTo>
                  <a:lnTo>
                    <a:pt x="42330" y="5752"/>
                  </a:lnTo>
                  <a:lnTo>
                    <a:pt x="18980" y="26507"/>
                  </a:lnTo>
                  <a:lnTo>
                    <a:pt x="8171" y="46983"/>
                  </a:lnTo>
                  <a:lnTo>
                    <a:pt x="0" y="84193"/>
                  </a:lnTo>
                  <a:lnTo>
                    <a:pt x="1342" y="124616"/>
                  </a:lnTo>
                  <a:lnTo>
                    <a:pt x="8563" y="148443"/>
                  </a:lnTo>
                  <a:lnTo>
                    <a:pt x="21180" y="166087"/>
                  </a:lnTo>
                  <a:lnTo>
                    <a:pt x="38076" y="175341"/>
                  </a:lnTo>
                  <a:lnTo>
                    <a:pt x="47521" y="177809"/>
                  </a:lnTo>
                  <a:lnTo>
                    <a:pt x="91152" y="171168"/>
                  </a:lnTo>
                  <a:lnTo>
                    <a:pt x="123560" y="16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872">
              <a:extLst>
                <a:ext uri="{FF2B5EF4-FFF2-40B4-BE49-F238E27FC236}">
                  <a16:creationId xmlns:a16="http://schemas.microsoft.com/office/drawing/2014/main" xmlns="" id="{75CB1B43-4EF9-466E-A10B-7C351EA0A68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273229" y="2990850"/>
              <a:ext cx="87890" cy="368301"/>
            </a:xfrm>
            <a:custGeom>
              <a:avLst/>
              <a:gdLst/>
              <a:ahLst/>
              <a:cxnLst/>
              <a:rect l="0" t="0" r="0" b="0"/>
              <a:pathLst>
                <a:path w="87890" h="3683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6481"/>
                  </a:lnTo>
                  <a:lnTo>
                    <a:pt x="25072" y="46087"/>
                  </a:lnTo>
                  <a:lnTo>
                    <a:pt x="53467" y="93148"/>
                  </a:lnTo>
                  <a:lnTo>
                    <a:pt x="70086" y="132651"/>
                  </a:lnTo>
                  <a:lnTo>
                    <a:pt x="82411" y="176078"/>
                  </a:lnTo>
                  <a:lnTo>
                    <a:pt x="87889" y="221249"/>
                  </a:lnTo>
                  <a:lnTo>
                    <a:pt x="80916" y="265314"/>
                  </a:lnTo>
                  <a:lnTo>
                    <a:pt x="65352" y="305595"/>
                  </a:lnTo>
                  <a:lnTo>
                    <a:pt x="37022" y="347839"/>
                  </a:lnTo>
                  <a:lnTo>
                    <a:pt x="22421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2873">
            <a:extLst>
              <a:ext uri="{FF2B5EF4-FFF2-40B4-BE49-F238E27FC236}">
                <a16:creationId xmlns:a16="http://schemas.microsoft.com/office/drawing/2014/main" xmlns="" id="{9160F869-FB58-459A-A825-43B39B3C881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768782" y="425450"/>
            <a:ext cx="526202" cy="799932"/>
          </a:xfrm>
          <a:custGeom>
            <a:avLst/>
            <a:gdLst/>
            <a:ahLst/>
            <a:cxnLst/>
            <a:rect l="0" t="0" r="0" b="0"/>
            <a:pathLst>
              <a:path w="526202" h="799932">
                <a:moveTo>
                  <a:pt x="291918" y="101600"/>
                </a:moveTo>
                <a:lnTo>
                  <a:pt x="291918" y="101600"/>
                </a:lnTo>
                <a:lnTo>
                  <a:pt x="291918" y="89391"/>
                </a:lnTo>
                <a:lnTo>
                  <a:pt x="290037" y="83709"/>
                </a:lnTo>
                <a:lnTo>
                  <a:pt x="280381" y="71414"/>
                </a:lnTo>
                <a:lnTo>
                  <a:pt x="265911" y="58504"/>
                </a:lnTo>
                <a:lnTo>
                  <a:pt x="234158" y="44569"/>
                </a:lnTo>
                <a:lnTo>
                  <a:pt x="215537" y="40017"/>
                </a:lnTo>
                <a:lnTo>
                  <a:pt x="202937" y="39657"/>
                </a:lnTo>
                <a:lnTo>
                  <a:pt x="159841" y="49711"/>
                </a:lnTo>
                <a:lnTo>
                  <a:pt x="121611" y="68147"/>
                </a:lnTo>
                <a:lnTo>
                  <a:pt x="88869" y="97744"/>
                </a:lnTo>
                <a:lnTo>
                  <a:pt x="57539" y="141243"/>
                </a:lnTo>
                <a:lnTo>
                  <a:pt x="46318" y="167439"/>
                </a:lnTo>
                <a:lnTo>
                  <a:pt x="36206" y="207895"/>
                </a:lnTo>
                <a:lnTo>
                  <a:pt x="23051" y="250564"/>
                </a:lnTo>
                <a:lnTo>
                  <a:pt x="15247" y="286613"/>
                </a:lnTo>
                <a:lnTo>
                  <a:pt x="9172" y="324106"/>
                </a:lnTo>
                <a:lnTo>
                  <a:pt x="7058" y="361320"/>
                </a:lnTo>
                <a:lnTo>
                  <a:pt x="4462" y="405857"/>
                </a:lnTo>
                <a:lnTo>
                  <a:pt x="735" y="451997"/>
                </a:lnTo>
                <a:lnTo>
                  <a:pt x="0" y="496807"/>
                </a:lnTo>
                <a:lnTo>
                  <a:pt x="3213" y="543511"/>
                </a:lnTo>
                <a:lnTo>
                  <a:pt x="11360" y="581128"/>
                </a:lnTo>
                <a:lnTo>
                  <a:pt x="25825" y="620648"/>
                </a:lnTo>
                <a:lnTo>
                  <a:pt x="42271" y="659211"/>
                </a:lnTo>
                <a:lnTo>
                  <a:pt x="61452" y="702533"/>
                </a:lnTo>
                <a:lnTo>
                  <a:pt x="70997" y="721332"/>
                </a:lnTo>
                <a:lnTo>
                  <a:pt x="87351" y="744023"/>
                </a:lnTo>
                <a:lnTo>
                  <a:pt x="129992" y="772832"/>
                </a:lnTo>
                <a:lnTo>
                  <a:pt x="165197" y="789167"/>
                </a:lnTo>
                <a:lnTo>
                  <a:pt x="203612" y="798172"/>
                </a:lnTo>
                <a:lnTo>
                  <a:pt x="243818" y="799931"/>
                </a:lnTo>
                <a:lnTo>
                  <a:pt x="287129" y="798204"/>
                </a:lnTo>
                <a:lnTo>
                  <a:pt x="329597" y="789115"/>
                </a:lnTo>
                <a:lnTo>
                  <a:pt x="342531" y="786751"/>
                </a:lnTo>
                <a:lnTo>
                  <a:pt x="389038" y="764859"/>
                </a:lnTo>
                <a:lnTo>
                  <a:pt x="409360" y="748266"/>
                </a:lnTo>
                <a:lnTo>
                  <a:pt x="454223" y="704789"/>
                </a:lnTo>
                <a:lnTo>
                  <a:pt x="486034" y="661277"/>
                </a:lnTo>
                <a:lnTo>
                  <a:pt x="502757" y="620670"/>
                </a:lnTo>
                <a:lnTo>
                  <a:pt x="515468" y="577946"/>
                </a:lnTo>
                <a:lnTo>
                  <a:pt x="523490" y="546128"/>
                </a:lnTo>
                <a:lnTo>
                  <a:pt x="526201" y="503772"/>
                </a:lnTo>
                <a:lnTo>
                  <a:pt x="520961" y="460729"/>
                </a:lnTo>
                <a:lnTo>
                  <a:pt x="507069" y="414074"/>
                </a:lnTo>
                <a:lnTo>
                  <a:pt x="487366" y="367307"/>
                </a:lnTo>
                <a:lnTo>
                  <a:pt x="472674" y="326535"/>
                </a:lnTo>
                <a:lnTo>
                  <a:pt x="459383" y="289917"/>
                </a:lnTo>
                <a:lnTo>
                  <a:pt x="437886" y="245233"/>
                </a:lnTo>
                <a:lnTo>
                  <a:pt x="417438" y="198254"/>
                </a:lnTo>
                <a:lnTo>
                  <a:pt x="389854" y="158165"/>
                </a:lnTo>
                <a:lnTo>
                  <a:pt x="361593" y="118000"/>
                </a:lnTo>
                <a:lnTo>
                  <a:pt x="329565" y="77976"/>
                </a:lnTo>
                <a:lnTo>
                  <a:pt x="292691" y="42684"/>
                </a:lnTo>
                <a:lnTo>
                  <a:pt x="255144" y="20408"/>
                </a:lnTo>
                <a:lnTo>
                  <a:pt x="209369" y="7144"/>
                </a:lnTo>
                <a:lnTo>
                  <a:pt x="162070" y="1411"/>
                </a:lnTo>
                <a:lnTo>
                  <a:pt x="145868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SMARTInkShape-Group437">
            <a:extLst>
              <a:ext uri="{FF2B5EF4-FFF2-40B4-BE49-F238E27FC236}">
                <a16:creationId xmlns:a16="http://schemas.microsoft.com/office/drawing/2014/main" xmlns="" id="{8BFBB8B8-67DA-4614-81EA-3B162C073CA6}"/>
              </a:ext>
            </a:extLst>
          </p:cNvPr>
          <p:cNvGrpSpPr/>
          <p:nvPr/>
        </p:nvGrpSpPr>
        <p:grpSpPr>
          <a:xfrm>
            <a:off x="4154044" y="2635250"/>
            <a:ext cx="284607" cy="141307"/>
            <a:chOff x="4154044" y="2635250"/>
            <a:chExt cx="284607" cy="141307"/>
          </a:xfrm>
        </p:grpSpPr>
        <p:sp>
          <p:nvSpPr>
            <p:cNvPr id="99" name="SMARTInkShape-2874">
              <a:extLst>
                <a:ext uri="{FF2B5EF4-FFF2-40B4-BE49-F238E27FC236}">
                  <a16:creationId xmlns:a16="http://schemas.microsoft.com/office/drawing/2014/main" xmlns="" id="{90E0FC97-AC9D-4466-8228-B40694995C4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154044" y="2635250"/>
              <a:ext cx="227457" cy="9994"/>
            </a:xfrm>
            <a:custGeom>
              <a:avLst/>
              <a:gdLst/>
              <a:ahLst/>
              <a:cxnLst/>
              <a:rect l="0" t="0" r="0" b="0"/>
              <a:pathLst>
                <a:path w="227457" h="9994">
                  <a:moveTo>
                    <a:pt x="11556" y="0"/>
                  </a:moveTo>
                  <a:lnTo>
                    <a:pt x="11556" y="0"/>
                  </a:lnTo>
                  <a:lnTo>
                    <a:pt x="8185" y="3371"/>
                  </a:lnTo>
                  <a:lnTo>
                    <a:pt x="4649" y="5026"/>
                  </a:lnTo>
                  <a:lnTo>
                    <a:pt x="0" y="6088"/>
                  </a:lnTo>
                  <a:lnTo>
                    <a:pt x="37911" y="9993"/>
                  </a:lnTo>
                  <a:lnTo>
                    <a:pt x="80591" y="7743"/>
                  </a:lnTo>
                  <a:lnTo>
                    <a:pt x="112558" y="6969"/>
                  </a:lnTo>
                  <a:lnTo>
                    <a:pt x="145581" y="6625"/>
                  </a:lnTo>
                  <a:lnTo>
                    <a:pt x="190261" y="6431"/>
                  </a:lnTo>
                  <a:lnTo>
                    <a:pt x="22745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875">
              <a:extLst>
                <a:ext uri="{FF2B5EF4-FFF2-40B4-BE49-F238E27FC236}">
                  <a16:creationId xmlns:a16="http://schemas.microsoft.com/office/drawing/2014/main" xmlns="" id="{3CAEDDB1-009E-4F90-AFB2-81A7FEF4547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159250" y="2749550"/>
              <a:ext cx="279401" cy="27007"/>
            </a:xfrm>
            <a:custGeom>
              <a:avLst/>
              <a:gdLst/>
              <a:ahLst/>
              <a:cxnLst/>
              <a:rect l="0" t="0" r="0" b="0"/>
              <a:pathLst>
                <a:path w="279401" h="27007">
                  <a:moveTo>
                    <a:pt x="0" y="12700"/>
                  </a:moveTo>
                  <a:lnTo>
                    <a:pt x="0" y="12700"/>
                  </a:lnTo>
                  <a:lnTo>
                    <a:pt x="0" y="19442"/>
                  </a:lnTo>
                  <a:lnTo>
                    <a:pt x="2117" y="22134"/>
                  </a:lnTo>
                  <a:lnTo>
                    <a:pt x="10113" y="27006"/>
                  </a:lnTo>
                  <a:lnTo>
                    <a:pt x="46741" y="26973"/>
                  </a:lnTo>
                  <a:lnTo>
                    <a:pt x="85685" y="22336"/>
                  </a:lnTo>
                  <a:lnTo>
                    <a:pt x="131215" y="16277"/>
                  </a:lnTo>
                  <a:lnTo>
                    <a:pt x="155210" y="13674"/>
                  </a:lnTo>
                  <a:lnTo>
                    <a:pt x="201627" y="8899"/>
                  </a:lnTo>
                  <a:lnTo>
                    <a:pt x="241071" y="4426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438">
            <a:extLst>
              <a:ext uri="{FF2B5EF4-FFF2-40B4-BE49-F238E27FC236}">
                <a16:creationId xmlns:a16="http://schemas.microsoft.com/office/drawing/2014/main" xmlns="" id="{66F2643F-927D-44F6-8241-F6629629E0EB}"/>
              </a:ext>
            </a:extLst>
          </p:cNvPr>
          <p:cNvGrpSpPr/>
          <p:nvPr/>
        </p:nvGrpSpPr>
        <p:grpSpPr>
          <a:xfrm>
            <a:off x="4895850" y="2161692"/>
            <a:ext cx="2324101" cy="2319292"/>
            <a:chOff x="4895850" y="2161692"/>
            <a:chExt cx="2324101" cy="2319292"/>
          </a:xfrm>
        </p:grpSpPr>
        <p:sp>
          <p:nvSpPr>
            <p:cNvPr id="102" name="SMARTInkShape-2876">
              <a:extLst>
                <a:ext uri="{FF2B5EF4-FFF2-40B4-BE49-F238E27FC236}">
                  <a16:creationId xmlns:a16="http://schemas.microsoft.com/office/drawing/2014/main" xmlns="" id="{C0E0E47D-9D62-418B-BB18-410ED0E7631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173474" y="2387600"/>
              <a:ext cx="173227" cy="174148"/>
            </a:xfrm>
            <a:custGeom>
              <a:avLst/>
              <a:gdLst/>
              <a:ahLst/>
              <a:cxnLst/>
              <a:rect l="0" t="0" r="0" b="0"/>
              <a:pathLst>
                <a:path w="173227" h="174148">
                  <a:moveTo>
                    <a:pt x="14476" y="114300"/>
                  </a:moveTo>
                  <a:lnTo>
                    <a:pt x="14476" y="114300"/>
                  </a:lnTo>
                  <a:lnTo>
                    <a:pt x="7734" y="110929"/>
                  </a:lnTo>
                  <a:lnTo>
                    <a:pt x="2543" y="105511"/>
                  </a:lnTo>
                  <a:lnTo>
                    <a:pt x="171" y="102091"/>
                  </a:lnTo>
                  <a:lnTo>
                    <a:pt x="0" y="98399"/>
                  </a:lnTo>
                  <a:lnTo>
                    <a:pt x="3573" y="90535"/>
                  </a:lnTo>
                  <a:lnTo>
                    <a:pt x="13628" y="84217"/>
                  </a:lnTo>
                  <a:lnTo>
                    <a:pt x="20261" y="81545"/>
                  </a:lnTo>
                  <a:lnTo>
                    <a:pt x="38919" y="82338"/>
                  </a:lnTo>
                  <a:lnTo>
                    <a:pt x="59912" y="88100"/>
                  </a:lnTo>
                  <a:lnTo>
                    <a:pt x="78649" y="97717"/>
                  </a:lnTo>
                  <a:lnTo>
                    <a:pt x="92621" y="112809"/>
                  </a:lnTo>
                  <a:lnTo>
                    <a:pt x="98323" y="121773"/>
                  </a:lnTo>
                  <a:lnTo>
                    <a:pt x="102776" y="139259"/>
                  </a:lnTo>
                  <a:lnTo>
                    <a:pt x="102976" y="147872"/>
                  </a:lnTo>
                  <a:lnTo>
                    <a:pt x="97554" y="163088"/>
                  </a:lnTo>
                  <a:lnTo>
                    <a:pt x="93144" y="170108"/>
                  </a:lnTo>
                  <a:lnTo>
                    <a:pt x="88794" y="173378"/>
                  </a:lnTo>
                  <a:lnTo>
                    <a:pt x="84482" y="174147"/>
                  </a:lnTo>
                  <a:lnTo>
                    <a:pt x="80197" y="173248"/>
                  </a:lnTo>
                  <a:lnTo>
                    <a:pt x="77340" y="169121"/>
                  </a:lnTo>
                  <a:lnTo>
                    <a:pt x="74165" y="155128"/>
                  </a:lnTo>
                  <a:lnTo>
                    <a:pt x="75749" y="113932"/>
                  </a:lnTo>
                  <a:lnTo>
                    <a:pt x="94171" y="68251"/>
                  </a:lnTo>
                  <a:lnTo>
                    <a:pt x="125342" y="33550"/>
                  </a:lnTo>
                  <a:lnTo>
                    <a:pt x="1732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877">
              <a:extLst>
                <a:ext uri="{FF2B5EF4-FFF2-40B4-BE49-F238E27FC236}">
                  <a16:creationId xmlns:a16="http://schemas.microsoft.com/office/drawing/2014/main" xmlns="" id="{5C268B3C-4AEB-467E-9ADF-6FF1A9E491C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382299" y="2290677"/>
              <a:ext cx="91402" cy="236624"/>
            </a:xfrm>
            <a:custGeom>
              <a:avLst/>
              <a:gdLst/>
              <a:ahLst/>
              <a:cxnLst/>
              <a:rect l="0" t="0" r="0" b="0"/>
              <a:pathLst>
                <a:path w="91402" h="236624">
                  <a:moveTo>
                    <a:pt x="91401" y="8023"/>
                  </a:moveTo>
                  <a:lnTo>
                    <a:pt x="91401" y="8023"/>
                  </a:lnTo>
                  <a:lnTo>
                    <a:pt x="88030" y="1281"/>
                  </a:lnTo>
                  <a:lnTo>
                    <a:pt x="84215" y="0"/>
                  </a:lnTo>
                  <a:lnTo>
                    <a:pt x="72450" y="459"/>
                  </a:lnTo>
                  <a:lnTo>
                    <a:pt x="57813" y="8659"/>
                  </a:lnTo>
                  <a:lnTo>
                    <a:pt x="31824" y="34787"/>
                  </a:lnTo>
                  <a:lnTo>
                    <a:pt x="22050" y="47033"/>
                  </a:lnTo>
                  <a:lnTo>
                    <a:pt x="9308" y="79453"/>
                  </a:lnTo>
                  <a:lnTo>
                    <a:pt x="1998" y="115264"/>
                  </a:lnTo>
                  <a:lnTo>
                    <a:pt x="0" y="161781"/>
                  </a:lnTo>
                  <a:lnTo>
                    <a:pt x="7034" y="186897"/>
                  </a:lnTo>
                  <a:lnTo>
                    <a:pt x="20979" y="206056"/>
                  </a:lnTo>
                  <a:lnTo>
                    <a:pt x="38230" y="220215"/>
                  </a:lnTo>
                  <a:lnTo>
                    <a:pt x="72351" y="236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878">
              <a:extLst>
                <a:ext uri="{FF2B5EF4-FFF2-40B4-BE49-F238E27FC236}">
                  <a16:creationId xmlns:a16="http://schemas.microsoft.com/office/drawing/2014/main" xmlns="" id="{9D374EB3-5A45-468F-A62E-013E19C586F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610320" y="2306985"/>
              <a:ext cx="85631" cy="198698"/>
            </a:xfrm>
            <a:custGeom>
              <a:avLst/>
              <a:gdLst/>
              <a:ahLst/>
              <a:cxnLst/>
              <a:rect l="0" t="0" r="0" b="0"/>
              <a:pathLst>
                <a:path w="85631" h="198698">
                  <a:moveTo>
                    <a:pt x="22130" y="67915"/>
                  </a:moveTo>
                  <a:lnTo>
                    <a:pt x="22130" y="67915"/>
                  </a:lnTo>
                  <a:lnTo>
                    <a:pt x="21425" y="74396"/>
                  </a:lnTo>
                  <a:lnTo>
                    <a:pt x="12004" y="121793"/>
                  </a:lnTo>
                  <a:lnTo>
                    <a:pt x="8057" y="166360"/>
                  </a:lnTo>
                  <a:lnTo>
                    <a:pt x="4063" y="196016"/>
                  </a:lnTo>
                  <a:lnTo>
                    <a:pt x="3030" y="198471"/>
                  </a:lnTo>
                  <a:lnTo>
                    <a:pt x="1636" y="198697"/>
                  </a:lnTo>
                  <a:lnTo>
                    <a:pt x="0" y="197437"/>
                  </a:lnTo>
                  <a:lnTo>
                    <a:pt x="1070" y="178807"/>
                  </a:lnTo>
                  <a:lnTo>
                    <a:pt x="9227" y="137461"/>
                  </a:lnTo>
                  <a:lnTo>
                    <a:pt x="20393" y="97413"/>
                  </a:lnTo>
                  <a:lnTo>
                    <a:pt x="33353" y="55625"/>
                  </a:lnTo>
                  <a:lnTo>
                    <a:pt x="48581" y="12533"/>
                  </a:lnTo>
                  <a:lnTo>
                    <a:pt x="57640" y="967"/>
                  </a:lnTo>
                  <a:lnTo>
                    <a:pt x="61326" y="0"/>
                  </a:lnTo>
                  <a:lnTo>
                    <a:pt x="64487" y="1471"/>
                  </a:lnTo>
                  <a:lnTo>
                    <a:pt x="67301" y="4569"/>
                  </a:lnTo>
                  <a:lnTo>
                    <a:pt x="71818" y="45734"/>
                  </a:lnTo>
                  <a:lnTo>
                    <a:pt x="71895" y="91290"/>
                  </a:lnTo>
                  <a:lnTo>
                    <a:pt x="69413" y="123930"/>
                  </a:lnTo>
                  <a:lnTo>
                    <a:pt x="64049" y="167297"/>
                  </a:lnTo>
                  <a:lnTo>
                    <a:pt x="57990" y="193474"/>
                  </a:lnTo>
                  <a:lnTo>
                    <a:pt x="56621" y="196071"/>
                  </a:lnTo>
                  <a:lnTo>
                    <a:pt x="55707" y="195686"/>
                  </a:lnTo>
                  <a:lnTo>
                    <a:pt x="41777" y="153629"/>
                  </a:lnTo>
                  <a:lnTo>
                    <a:pt x="34155" y="142934"/>
                  </a:lnTo>
                  <a:lnTo>
                    <a:pt x="17367" y="126622"/>
                  </a:lnTo>
                  <a:lnTo>
                    <a:pt x="17543" y="126103"/>
                  </a:lnTo>
                  <a:lnTo>
                    <a:pt x="58433" y="110336"/>
                  </a:lnTo>
                  <a:lnTo>
                    <a:pt x="85630" y="99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879">
              <a:extLst>
                <a:ext uri="{FF2B5EF4-FFF2-40B4-BE49-F238E27FC236}">
                  <a16:creationId xmlns:a16="http://schemas.microsoft.com/office/drawing/2014/main" xmlns="" id="{91D40480-03A8-4B9B-A26A-CEFD286F1DE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741362" y="2339560"/>
              <a:ext cx="67817" cy="149641"/>
            </a:xfrm>
            <a:custGeom>
              <a:avLst/>
              <a:gdLst/>
              <a:ahLst/>
              <a:cxnLst/>
              <a:rect l="0" t="0" r="0" b="0"/>
              <a:pathLst>
                <a:path w="67817" h="149641">
                  <a:moveTo>
                    <a:pt x="18088" y="41690"/>
                  </a:moveTo>
                  <a:lnTo>
                    <a:pt x="18088" y="41690"/>
                  </a:lnTo>
                  <a:lnTo>
                    <a:pt x="14717" y="48432"/>
                  </a:lnTo>
                  <a:lnTo>
                    <a:pt x="12000" y="89220"/>
                  </a:lnTo>
                  <a:lnTo>
                    <a:pt x="6746" y="131980"/>
                  </a:lnTo>
                  <a:lnTo>
                    <a:pt x="5286" y="142497"/>
                  </a:lnTo>
                  <a:lnTo>
                    <a:pt x="2285" y="149523"/>
                  </a:lnTo>
                  <a:lnTo>
                    <a:pt x="1203" y="149562"/>
                  </a:lnTo>
                  <a:lnTo>
                    <a:pt x="0" y="143961"/>
                  </a:lnTo>
                  <a:lnTo>
                    <a:pt x="4298" y="105793"/>
                  </a:lnTo>
                  <a:lnTo>
                    <a:pt x="11336" y="58567"/>
                  </a:lnTo>
                  <a:lnTo>
                    <a:pt x="24790" y="16900"/>
                  </a:lnTo>
                  <a:lnTo>
                    <a:pt x="31179" y="2920"/>
                  </a:lnTo>
                  <a:lnTo>
                    <a:pt x="33871" y="322"/>
                  </a:lnTo>
                  <a:lnTo>
                    <a:pt x="36371" y="0"/>
                  </a:lnTo>
                  <a:lnTo>
                    <a:pt x="38743" y="1197"/>
                  </a:lnTo>
                  <a:lnTo>
                    <a:pt x="48823" y="16365"/>
                  </a:lnTo>
                  <a:lnTo>
                    <a:pt x="63460" y="51844"/>
                  </a:lnTo>
                  <a:lnTo>
                    <a:pt x="67816" y="92823"/>
                  </a:lnTo>
                  <a:lnTo>
                    <a:pt x="64382" y="137559"/>
                  </a:lnTo>
                  <a:lnTo>
                    <a:pt x="62538" y="149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880">
              <a:extLst>
                <a:ext uri="{FF2B5EF4-FFF2-40B4-BE49-F238E27FC236}">
                  <a16:creationId xmlns:a16="http://schemas.microsoft.com/office/drawing/2014/main" xmlns="" id="{47AC68A5-C148-44AB-BF8F-1A0B0CF42FB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854700" y="2293813"/>
              <a:ext cx="107902" cy="189419"/>
            </a:xfrm>
            <a:custGeom>
              <a:avLst/>
              <a:gdLst/>
              <a:ahLst/>
              <a:cxnLst/>
              <a:rect l="0" t="0" r="0" b="0"/>
              <a:pathLst>
                <a:path w="107902" h="189419">
                  <a:moveTo>
                    <a:pt x="38100" y="81087"/>
                  </a:moveTo>
                  <a:lnTo>
                    <a:pt x="38100" y="81087"/>
                  </a:lnTo>
                  <a:lnTo>
                    <a:pt x="38100" y="77429"/>
                  </a:lnTo>
                  <a:lnTo>
                    <a:pt x="38100" y="78991"/>
                  </a:lnTo>
                  <a:lnTo>
                    <a:pt x="32338" y="122185"/>
                  </a:lnTo>
                  <a:lnTo>
                    <a:pt x="28456" y="156846"/>
                  </a:lnTo>
                  <a:lnTo>
                    <a:pt x="24877" y="164146"/>
                  </a:lnTo>
                  <a:lnTo>
                    <a:pt x="22935" y="166093"/>
                  </a:lnTo>
                  <a:lnTo>
                    <a:pt x="21639" y="166686"/>
                  </a:lnTo>
                  <a:lnTo>
                    <a:pt x="20776" y="166375"/>
                  </a:lnTo>
                  <a:lnTo>
                    <a:pt x="20201" y="165462"/>
                  </a:lnTo>
                  <a:lnTo>
                    <a:pt x="21083" y="123695"/>
                  </a:lnTo>
                  <a:lnTo>
                    <a:pt x="31647" y="76778"/>
                  </a:lnTo>
                  <a:lnTo>
                    <a:pt x="48888" y="32068"/>
                  </a:lnTo>
                  <a:lnTo>
                    <a:pt x="63985" y="1789"/>
                  </a:lnTo>
                  <a:lnTo>
                    <a:pt x="67352" y="0"/>
                  </a:lnTo>
                  <a:lnTo>
                    <a:pt x="71006" y="217"/>
                  </a:lnTo>
                  <a:lnTo>
                    <a:pt x="74854" y="1774"/>
                  </a:lnTo>
                  <a:lnTo>
                    <a:pt x="81011" y="9148"/>
                  </a:lnTo>
                  <a:lnTo>
                    <a:pt x="85394" y="20186"/>
                  </a:lnTo>
                  <a:lnTo>
                    <a:pt x="87342" y="34500"/>
                  </a:lnTo>
                  <a:lnTo>
                    <a:pt x="80682" y="50268"/>
                  </a:lnTo>
                  <a:lnTo>
                    <a:pt x="53571" y="95174"/>
                  </a:lnTo>
                  <a:lnTo>
                    <a:pt x="53353" y="96828"/>
                  </a:lnTo>
                  <a:lnTo>
                    <a:pt x="53913" y="97931"/>
                  </a:lnTo>
                  <a:lnTo>
                    <a:pt x="54992" y="98666"/>
                  </a:lnTo>
                  <a:lnTo>
                    <a:pt x="96408" y="108937"/>
                  </a:lnTo>
                  <a:lnTo>
                    <a:pt x="100960" y="113059"/>
                  </a:lnTo>
                  <a:lnTo>
                    <a:pt x="107901" y="125166"/>
                  </a:lnTo>
                  <a:lnTo>
                    <a:pt x="107692" y="139953"/>
                  </a:lnTo>
                  <a:lnTo>
                    <a:pt x="105662" y="147848"/>
                  </a:lnTo>
                  <a:lnTo>
                    <a:pt x="93998" y="164146"/>
                  </a:lnTo>
                  <a:lnTo>
                    <a:pt x="85948" y="172443"/>
                  </a:lnTo>
                  <a:lnTo>
                    <a:pt x="63834" y="183543"/>
                  </a:lnTo>
                  <a:lnTo>
                    <a:pt x="39660" y="189418"/>
                  </a:lnTo>
                  <a:lnTo>
                    <a:pt x="0" y="189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881">
              <a:extLst>
                <a:ext uri="{FF2B5EF4-FFF2-40B4-BE49-F238E27FC236}">
                  <a16:creationId xmlns:a16="http://schemas.microsoft.com/office/drawing/2014/main" xmlns="" id="{C9E9E713-F43C-4A88-8774-DD398E30557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129682" y="2264795"/>
              <a:ext cx="154561" cy="219748"/>
            </a:xfrm>
            <a:custGeom>
              <a:avLst/>
              <a:gdLst/>
              <a:ahLst/>
              <a:cxnLst/>
              <a:rect l="0" t="0" r="0" b="0"/>
              <a:pathLst>
                <a:path w="154561" h="219748">
                  <a:moveTo>
                    <a:pt x="4418" y="65655"/>
                  </a:moveTo>
                  <a:lnTo>
                    <a:pt x="4418" y="65655"/>
                  </a:lnTo>
                  <a:lnTo>
                    <a:pt x="1047" y="69026"/>
                  </a:lnTo>
                  <a:lnTo>
                    <a:pt x="1273" y="76325"/>
                  </a:lnTo>
                  <a:lnTo>
                    <a:pt x="9074" y="120238"/>
                  </a:lnTo>
                  <a:lnTo>
                    <a:pt x="14421" y="159125"/>
                  </a:lnTo>
                  <a:lnTo>
                    <a:pt x="16585" y="200823"/>
                  </a:lnTo>
                  <a:lnTo>
                    <a:pt x="16175" y="213924"/>
                  </a:lnTo>
                  <a:lnTo>
                    <a:pt x="15079" y="217417"/>
                  </a:lnTo>
                  <a:lnTo>
                    <a:pt x="13641" y="219747"/>
                  </a:lnTo>
                  <a:lnTo>
                    <a:pt x="12683" y="219183"/>
                  </a:lnTo>
                  <a:lnTo>
                    <a:pt x="4279" y="180626"/>
                  </a:lnTo>
                  <a:lnTo>
                    <a:pt x="829" y="147327"/>
                  </a:lnTo>
                  <a:lnTo>
                    <a:pt x="0" y="109715"/>
                  </a:lnTo>
                  <a:lnTo>
                    <a:pt x="1984" y="71832"/>
                  </a:lnTo>
                  <a:lnTo>
                    <a:pt x="13809" y="28288"/>
                  </a:lnTo>
                  <a:lnTo>
                    <a:pt x="28583" y="10006"/>
                  </a:lnTo>
                  <a:lnTo>
                    <a:pt x="37462" y="3156"/>
                  </a:lnTo>
                  <a:lnTo>
                    <a:pt x="47614" y="0"/>
                  </a:lnTo>
                  <a:lnTo>
                    <a:pt x="70183" y="256"/>
                  </a:lnTo>
                  <a:lnTo>
                    <a:pt x="110060" y="18448"/>
                  </a:lnTo>
                  <a:lnTo>
                    <a:pt x="131097" y="40205"/>
                  </a:lnTo>
                  <a:lnTo>
                    <a:pt x="145387" y="64927"/>
                  </a:lnTo>
                  <a:lnTo>
                    <a:pt x="154560" y="107661"/>
                  </a:lnTo>
                  <a:lnTo>
                    <a:pt x="154267" y="132899"/>
                  </a:lnTo>
                  <a:lnTo>
                    <a:pt x="147847" y="160390"/>
                  </a:lnTo>
                  <a:lnTo>
                    <a:pt x="143893" y="167732"/>
                  </a:lnTo>
                  <a:lnTo>
                    <a:pt x="141852" y="169690"/>
                  </a:lnTo>
                  <a:lnTo>
                    <a:pt x="141196" y="170995"/>
                  </a:lnTo>
                  <a:lnTo>
                    <a:pt x="141465" y="171865"/>
                  </a:lnTo>
                  <a:lnTo>
                    <a:pt x="144118" y="173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882">
              <a:extLst>
                <a:ext uri="{FF2B5EF4-FFF2-40B4-BE49-F238E27FC236}">
                  <a16:creationId xmlns:a16="http://schemas.microsoft.com/office/drawing/2014/main" xmlns="" id="{271F88A7-F60C-4166-BD67-9113FB26913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411176" y="2302917"/>
              <a:ext cx="110275" cy="148944"/>
            </a:xfrm>
            <a:custGeom>
              <a:avLst/>
              <a:gdLst/>
              <a:ahLst/>
              <a:cxnLst/>
              <a:rect l="0" t="0" r="0" b="0"/>
              <a:pathLst>
                <a:path w="110275" h="148944">
                  <a:moveTo>
                    <a:pt x="72174" y="27533"/>
                  </a:moveTo>
                  <a:lnTo>
                    <a:pt x="72174" y="27533"/>
                  </a:lnTo>
                  <a:lnTo>
                    <a:pt x="71469" y="6576"/>
                  </a:lnTo>
                  <a:lnTo>
                    <a:pt x="68803" y="1050"/>
                  </a:lnTo>
                  <a:lnTo>
                    <a:pt x="64988" y="0"/>
                  </a:lnTo>
                  <a:lnTo>
                    <a:pt x="53222" y="715"/>
                  </a:lnTo>
                  <a:lnTo>
                    <a:pt x="38587" y="9029"/>
                  </a:lnTo>
                  <a:lnTo>
                    <a:pt x="23379" y="23542"/>
                  </a:lnTo>
                  <a:lnTo>
                    <a:pt x="5035" y="54808"/>
                  </a:lnTo>
                  <a:lnTo>
                    <a:pt x="0" y="76109"/>
                  </a:lnTo>
                  <a:lnTo>
                    <a:pt x="3909" y="107934"/>
                  </a:lnTo>
                  <a:lnTo>
                    <a:pt x="17375" y="132965"/>
                  </a:lnTo>
                  <a:lnTo>
                    <a:pt x="32532" y="143301"/>
                  </a:lnTo>
                  <a:lnTo>
                    <a:pt x="50322" y="148835"/>
                  </a:lnTo>
                  <a:lnTo>
                    <a:pt x="67636" y="148943"/>
                  </a:lnTo>
                  <a:lnTo>
                    <a:pt x="110274" y="12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883">
              <a:extLst>
                <a:ext uri="{FF2B5EF4-FFF2-40B4-BE49-F238E27FC236}">
                  <a16:creationId xmlns:a16="http://schemas.microsoft.com/office/drawing/2014/main" xmlns="" id="{79F48B11-ABB3-428C-94A7-16DCA6DAF18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565899" y="2161692"/>
              <a:ext cx="58904" cy="270966"/>
            </a:xfrm>
            <a:custGeom>
              <a:avLst/>
              <a:gdLst/>
              <a:ahLst/>
              <a:cxnLst/>
              <a:rect l="0" t="0" r="0" b="0"/>
              <a:pathLst>
                <a:path w="58904" h="270966">
                  <a:moveTo>
                    <a:pt x="1" y="3658"/>
                  </a:moveTo>
                  <a:lnTo>
                    <a:pt x="1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25749" y="29749"/>
                  </a:lnTo>
                  <a:lnTo>
                    <a:pt x="42672" y="66657"/>
                  </a:lnTo>
                  <a:lnTo>
                    <a:pt x="54743" y="113341"/>
                  </a:lnTo>
                  <a:lnTo>
                    <a:pt x="58903" y="146245"/>
                  </a:lnTo>
                  <a:lnTo>
                    <a:pt x="58399" y="179684"/>
                  </a:lnTo>
                  <a:lnTo>
                    <a:pt x="54150" y="220130"/>
                  </a:lnTo>
                  <a:lnTo>
                    <a:pt x="44763" y="241449"/>
                  </a:lnTo>
                  <a:lnTo>
                    <a:pt x="31889" y="258215"/>
                  </a:lnTo>
                  <a:lnTo>
                    <a:pt x="19113" y="268018"/>
                  </a:lnTo>
                  <a:lnTo>
                    <a:pt x="14153" y="270210"/>
                  </a:lnTo>
                  <a:lnTo>
                    <a:pt x="10141" y="270965"/>
                  </a:lnTo>
                  <a:lnTo>
                    <a:pt x="1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884">
              <a:extLst>
                <a:ext uri="{FF2B5EF4-FFF2-40B4-BE49-F238E27FC236}">
                  <a16:creationId xmlns:a16="http://schemas.microsoft.com/office/drawing/2014/main" xmlns="" id="{DA9CAB63-D066-46F6-97DB-0D997887139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181600" y="2608648"/>
              <a:ext cx="1250951" cy="109843"/>
            </a:xfrm>
            <a:custGeom>
              <a:avLst/>
              <a:gdLst/>
              <a:ahLst/>
              <a:cxnLst/>
              <a:rect l="0" t="0" r="0" b="0"/>
              <a:pathLst>
                <a:path w="1250951" h="109843">
                  <a:moveTo>
                    <a:pt x="0" y="90102"/>
                  </a:moveTo>
                  <a:lnTo>
                    <a:pt x="0" y="90102"/>
                  </a:lnTo>
                  <a:lnTo>
                    <a:pt x="0" y="96844"/>
                  </a:lnTo>
                  <a:lnTo>
                    <a:pt x="5644" y="103917"/>
                  </a:lnTo>
                  <a:lnTo>
                    <a:pt x="10113" y="107779"/>
                  </a:lnTo>
                  <a:lnTo>
                    <a:pt x="53483" y="109842"/>
                  </a:lnTo>
                  <a:lnTo>
                    <a:pt x="80106" y="108907"/>
                  </a:lnTo>
                  <a:lnTo>
                    <a:pt x="112670" y="107577"/>
                  </a:lnTo>
                  <a:lnTo>
                    <a:pt x="149197" y="105986"/>
                  </a:lnTo>
                  <a:lnTo>
                    <a:pt x="195420" y="102808"/>
                  </a:lnTo>
                  <a:lnTo>
                    <a:pt x="248108" y="98572"/>
                  </a:lnTo>
                  <a:lnTo>
                    <a:pt x="305106" y="93632"/>
                  </a:lnTo>
                  <a:lnTo>
                    <a:pt x="370620" y="87516"/>
                  </a:lnTo>
                  <a:lnTo>
                    <a:pt x="441814" y="80617"/>
                  </a:lnTo>
                  <a:lnTo>
                    <a:pt x="516792" y="73195"/>
                  </a:lnTo>
                  <a:lnTo>
                    <a:pt x="595706" y="64720"/>
                  </a:lnTo>
                  <a:lnTo>
                    <a:pt x="677243" y="55542"/>
                  </a:lnTo>
                  <a:lnTo>
                    <a:pt x="760528" y="45895"/>
                  </a:lnTo>
                  <a:lnTo>
                    <a:pt x="837924" y="37347"/>
                  </a:lnTo>
                  <a:lnTo>
                    <a:pt x="911394" y="29532"/>
                  </a:lnTo>
                  <a:lnTo>
                    <a:pt x="982246" y="22206"/>
                  </a:lnTo>
                  <a:lnTo>
                    <a:pt x="1040769" y="16615"/>
                  </a:lnTo>
                  <a:lnTo>
                    <a:pt x="1091074" y="12183"/>
                  </a:lnTo>
                  <a:lnTo>
                    <a:pt x="1135900" y="8523"/>
                  </a:lnTo>
                  <a:lnTo>
                    <a:pt x="1169310" y="5377"/>
                  </a:lnTo>
                  <a:lnTo>
                    <a:pt x="1215841" y="0"/>
                  </a:lnTo>
                  <a:lnTo>
                    <a:pt x="1236993" y="903"/>
                  </a:lnTo>
                  <a:lnTo>
                    <a:pt x="1250950" y="7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885">
              <a:extLst>
                <a:ext uri="{FF2B5EF4-FFF2-40B4-BE49-F238E27FC236}">
                  <a16:creationId xmlns:a16="http://schemas.microsoft.com/office/drawing/2014/main" xmlns="" id="{56360C06-DE9D-4355-844F-640A58DEA93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738101" y="2775458"/>
              <a:ext cx="102714" cy="246390"/>
            </a:xfrm>
            <a:custGeom>
              <a:avLst/>
              <a:gdLst/>
              <a:ahLst/>
              <a:cxnLst/>
              <a:rect l="0" t="0" r="0" b="0"/>
              <a:pathLst>
                <a:path w="102714" h="246390">
                  <a:moveTo>
                    <a:pt x="2299" y="82042"/>
                  </a:moveTo>
                  <a:lnTo>
                    <a:pt x="2299" y="82042"/>
                  </a:lnTo>
                  <a:lnTo>
                    <a:pt x="3710" y="121722"/>
                  </a:lnTo>
                  <a:lnTo>
                    <a:pt x="11732" y="158396"/>
                  </a:lnTo>
                  <a:lnTo>
                    <a:pt x="18892" y="195682"/>
                  </a:lnTo>
                  <a:lnTo>
                    <a:pt x="23869" y="234599"/>
                  </a:lnTo>
                  <a:lnTo>
                    <a:pt x="22095" y="246012"/>
                  </a:lnTo>
                  <a:lnTo>
                    <a:pt x="21847" y="246389"/>
                  </a:lnTo>
                  <a:lnTo>
                    <a:pt x="9183" y="203706"/>
                  </a:lnTo>
                  <a:lnTo>
                    <a:pt x="3477" y="170217"/>
                  </a:lnTo>
                  <a:lnTo>
                    <a:pt x="0" y="129697"/>
                  </a:lnTo>
                  <a:lnTo>
                    <a:pt x="61" y="106051"/>
                  </a:lnTo>
                  <a:lnTo>
                    <a:pt x="2715" y="60962"/>
                  </a:lnTo>
                  <a:lnTo>
                    <a:pt x="8599" y="29164"/>
                  </a:lnTo>
                  <a:lnTo>
                    <a:pt x="17799" y="10798"/>
                  </a:lnTo>
                  <a:lnTo>
                    <a:pt x="23216" y="4913"/>
                  </a:lnTo>
                  <a:lnTo>
                    <a:pt x="30355" y="1695"/>
                  </a:lnTo>
                  <a:lnTo>
                    <a:pt x="47694" y="0"/>
                  </a:lnTo>
                  <a:lnTo>
                    <a:pt x="65279" y="5362"/>
                  </a:lnTo>
                  <a:lnTo>
                    <a:pt x="81795" y="16212"/>
                  </a:lnTo>
                  <a:lnTo>
                    <a:pt x="96192" y="32793"/>
                  </a:lnTo>
                  <a:lnTo>
                    <a:pt x="102120" y="50041"/>
                  </a:lnTo>
                  <a:lnTo>
                    <a:pt x="102713" y="58591"/>
                  </a:lnTo>
                  <a:lnTo>
                    <a:pt x="99580" y="66408"/>
                  </a:lnTo>
                  <a:lnTo>
                    <a:pt x="86693" y="80738"/>
                  </a:lnTo>
                  <a:lnTo>
                    <a:pt x="59603" y="100706"/>
                  </a:lnTo>
                  <a:lnTo>
                    <a:pt x="43290" y="106095"/>
                  </a:lnTo>
                  <a:lnTo>
                    <a:pt x="30395" y="106137"/>
                  </a:lnTo>
                  <a:lnTo>
                    <a:pt x="14999" y="101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886">
              <a:extLst>
                <a:ext uri="{FF2B5EF4-FFF2-40B4-BE49-F238E27FC236}">
                  <a16:creationId xmlns:a16="http://schemas.microsoft.com/office/drawing/2014/main" xmlns="" id="{399C2F6E-B69C-422A-A025-884D3C28118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854700" y="2863850"/>
              <a:ext cx="95251" cy="140111"/>
            </a:xfrm>
            <a:custGeom>
              <a:avLst/>
              <a:gdLst/>
              <a:ahLst/>
              <a:cxnLst/>
              <a:rect l="0" t="0" r="0" b="0"/>
              <a:pathLst>
                <a:path w="95251" h="140111">
                  <a:moveTo>
                    <a:pt x="0" y="44450"/>
                  </a:moveTo>
                  <a:lnTo>
                    <a:pt x="0" y="44450"/>
                  </a:lnTo>
                  <a:lnTo>
                    <a:pt x="3371" y="47821"/>
                  </a:lnTo>
                  <a:lnTo>
                    <a:pt x="20265" y="57397"/>
                  </a:lnTo>
                  <a:lnTo>
                    <a:pt x="32893" y="76665"/>
                  </a:lnTo>
                  <a:lnTo>
                    <a:pt x="38843" y="92164"/>
                  </a:lnTo>
                  <a:lnTo>
                    <a:pt x="40077" y="106579"/>
                  </a:lnTo>
                  <a:lnTo>
                    <a:pt x="39418" y="113386"/>
                  </a:lnTo>
                  <a:lnTo>
                    <a:pt x="33041" y="124712"/>
                  </a:lnTo>
                  <a:lnTo>
                    <a:pt x="15071" y="140110"/>
                  </a:lnTo>
                  <a:lnTo>
                    <a:pt x="11458" y="139974"/>
                  </a:lnTo>
                  <a:lnTo>
                    <a:pt x="8345" y="137766"/>
                  </a:lnTo>
                  <a:lnTo>
                    <a:pt x="5563" y="134177"/>
                  </a:lnTo>
                  <a:lnTo>
                    <a:pt x="4354" y="122664"/>
                  </a:lnTo>
                  <a:lnTo>
                    <a:pt x="5019" y="115643"/>
                  </a:lnTo>
                  <a:lnTo>
                    <a:pt x="19439" y="82164"/>
                  </a:lnTo>
                  <a:lnTo>
                    <a:pt x="49596" y="4251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887">
              <a:extLst>
                <a:ext uri="{FF2B5EF4-FFF2-40B4-BE49-F238E27FC236}">
                  <a16:creationId xmlns:a16="http://schemas.microsoft.com/office/drawing/2014/main" xmlns="" id="{0092F64C-0AC4-4DEE-9097-E75415E9F4B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031204" y="2777929"/>
              <a:ext cx="109247" cy="200222"/>
            </a:xfrm>
            <a:custGeom>
              <a:avLst/>
              <a:gdLst/>
              <a:ahLst/>
              <a:cxnLst/>
              <a:rect l="0" t="0" r="0" b="0"/>
              <a:pathLst>
                <a:path w="109247" h="200222">
                  <a:moveTo>
                    <a:pt x="109246" y="3371"/>
                  </a:moveTo>
                  <a:lnTo>
                    <a:pt x="109246" y="3371"/>
                  </a:lnTo>
                  <a:lnTo>
                    <a:pt x="102504" y="0"/>
                  </a:lnTo>
                  <a:lnTo>
                    <a:pt x="93550" y="227"/>
                  </a:lnTo>
                  <a:lnTo>
                    <a:pt x="81103" y="4090"/>
                  </a:lnTo>
                  <a:lnTo>
                    <a:pt x="54262" y="19577"/>
                  </a:lnTo>
                  <a:lnTo>
                    <a:pt x="26084" y="46586"/>
                  </a:lnTo>
                  <a:lnTo>
                    <a:pt x="8562" y="81792"/>
                  </a:lnTo>
                  <a:lnTo>
                    <a:pt x="0" y="121779"/>
                  </a:lnTo>
                  <a:lnTo>
                    <a:pt x="2009" y="155890"/>
                  </a:lnTo>
                  <a:lnTo>
                    <a:pt x="7727" y="175109"/>
                  </a:lnTo>
                  <a:lnTo>
                    <a:pt x="12639" y="182068"/>
                  </a:lnTo>
                  <a:lnTo>
                    <a:pt x="39396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888">
              <a:extLst>
                <a:ext uri="{FF2B5EF4-FFF2-40B4-BE49-F238E27FC236}">
                  <a16:creationId xmlns:a16="http://schemas.microsoft.com/office/drawing/2014/main" xmlns="" id="{21440C8C-E75C-4050-97A8-5A7E7EFA7A0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173088" y="2826633"/>
              <a:ext cx="88013" cy="103835"/>
            </a:xfrm>
            <a:custGeom>
              <a:avLst/>
              <a:gdLst/>
              <a:ahLst/>
              <a:cxnLst/>
              <a:rect l="0" t="0" r="0" b="0"/>
              <a:pathLst>
                <a:path w="88013" h="103835">
                  <a:moveTo>
                    <a:pt x="56262" y="5467"/>
                  </a:moveTo>
                  <a:lnTo>
                    <a:pt x="56262" y="5467"/>
                  </a:lnTo>
                  <a:lnTo>
                    <a:pt x="35539" y="441"/>
                  </a:lnTo>
                  <a:lnTo>
                    <a:pt x="29747" y="0"/>
                  </a:lnTo>
                  <a:lnTo>
                    <a:pt x="24474" y="1822"/>
                  </a:lnTo>
                  <a:lnTo>
                    <a:pt x="14853" y="9492"/>
                  </a:lnTo>
                  <a:lnTo>
                    <a:pt x="1501" y="29080"/>
                  </a:lnTo>
                  <a:lnTo>
                    <a:pt x="0" y="36731"/>
                  </a:lnTo>
                  <a:lnTo>
                    <a:pt x="2093" y="52759"/>
                  </a:lnTo>
                  <a:lnTo>
                    <a:pt x="14935" y="84633"/>
                  </a:lnTo>
                  <a:lnTo>
                    <a:pt x="22843" y="96155"/>
                  </a:lnTo>
                  <a:lnTo>
                    <a:pt x="28338" y="99792"/>
                  </a:lnTo>
                  <a:lnTo>
                    <a:pt x="41970" y="103834"/>
                  </a:lnTo>
                  <a:lnTo>
                    <a:pt x="88012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889">
              <a:extLst>
                <a:ext uri="{FF2B5EF4-FFF2-40B4-BE49-F238E27FC236}">
                  <a16:creationId xmlns:a16="http://schemas.microsoft.com/office/drawing/2014/main" xmlns="" id="{444DE638-EABA-41E4-AB66-BEF18FC208E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318250" y="2762250"/>
              <a:ext cx="70101" cy="254001"/>
            </a:xfrm>
            <a:custGeom>
              <a:avLst/>
              <a:gdLst/>
              <a:ahLst/>
              <a:cxnLst/>
              <a:rect l="0" t="0" r="0" b="0"/>
              <a:pathLst>
                <a:path w="70101" h="254001">
                  <a:moveTo>
                    <a:pt x="6350" y="0"/>
                  </a:moveTo>
                  <a:lnTo>
                    <a:pt x="6350" y="0"/>
                  </a:lnTo>
                  <a:lnTo>
                    <a:pt x="41704" y="33257"/>
                  </a:lnTo>
                  <a:lnTo>
                    <a:pt x="59315" y="72570"/>
                  </a:lnTo>
                  <a:lnTo>
                    <a:pt x="70100" y="119967"/>
                  </a:lnTo>
                  <a:lnTo>
                    <a:pt x="67844" y="153037"/>
                  </a:lnTo>
                  <a:lnTo>
                    <a:pt x="58375" y="185138"/>
                  </a:lnTo>
                  <a:lnTo>
                    <a:pt x="33916" y="224189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890">
              <a:extLst>
                <a:ext uri="{FF2B5EF4-FFF2-40B4-BE49-F238E27FC236}">
                  <a16:creationId xmlns:a16="http://schemas.microsoft.com/office/drawing/2014/main" xmlns="" id="{71F6CA6E-165B-4681-9A83-2489DF7B476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895850" y="3225800"/>
              <a:ext cx="2324101" cy="152401"/>
            </a:xfrm>
            <a:custGeom>
              <a:avLst/>
              <a:gdLst/>
              <a:ahLst/>
              <a:cxnLst/>
              <a:rect l="0" t="0" r="0" b="0"/>
              <a:pathLst>
                <a:path w="2324101" h="152401">
                  <a:moveTo>
                    <a:pt x="0" y="152400"/>
                  </a:moveTo>
                  <a:lnTo>
                    <a:pt x="0" y="152400"/>
                  </a:lnTo>
                  <a:lnTo>
                    <a:pt x="44044" y="147330"/>
                  </a:lnTo>
                  <a:lnTo>
                    <a:pt x="82822" y="142275"/>
                  </a:lnTo>
                  <a:lnTo>
                    <a:pt x="128413" y="140463"/>
                  </a:lnTo>
                  <a:lnTo>
                    <a:pt x="168315" y="140039"/>
                  </a:lnTo>
                  <a:lnTo>
                    <a:pt x="193349" y="139220"/>
                  </a:lnTo>
                  <a:lnTo>
                    <a:pt x="221327" y="137969"/>
                  </a:lnTo>
                  <a:lnTo>
                    <a:pt x="251268" y="136429"/>
                  </a:lnTo>
                  <a:lnTo>
                    <a:pt x="287456" y="134697"/>
                  </a:lnTo>
                  <a:lnTo>
                    <a:pt x="327810" y="132837"/>
                  </a:lnTo>
                  <a:lnTo>
                    <a:pt x="370940" y="130892"/>
                  </a:lnTo>
                  <a:lnTo>
                    <a:pt x="423682" y="127477"/>
                  </a:lnTo>
                  <a:lnTo>
                    <a:pt x="482833" y="123085"/>
                  </a:lnTo>
                  <a:lnTo>
                    <a:pt x="546255" y="118040"/>
                  </a:lnTo>
                  <a:lnTo>
                    <a:pt x="616053" y="111854"/>
                  </a:lnTo>
                  <a:lnTo>
                    <a:pt x="690102" y="104908"/>
                  </a:lnTo>
                  <a:lnTo>
                    <a:pt x="766985" y="97455"/>
                  </a:lnTo>
                  <a:lnTo>
                    <a:pt x="848578" y="89665"/>
                  </a:lnTo>
                  <a:lnTo>
                    <a:pt x="933313" y="81649"/>
                  </a:lnTo>
                  <a:lnTo>
                    <a:pt x="1020142" y="73482"/>
                  </a:lnTo>
                  <a:lnTo>
                    <a:pt x="1110484" y="65922"/>
                  </a:lnTo>
                  <a:lnTo>
                    <a:pt x="1203166" y="58764"/>
                  </a:lnTo>
                  <a:lnTo>
                    <a:pt x="1297411" y="51876"/>
                  </a:lnTo>
                  <a:lnTo>
                    <a:pt x="1389169" y="45873"/>
                  </a:lnTo>
                  <a:lnTo>
                    <a:pt x="1479268" y="40460"/>
                  </a:lnTo>
                  <a:lnTo>
                    <a:pt x="1568262" y="35439"/>
                  </a:lnTo>
                  <a:lnTo>
                    <a:pt x="1652991" y="30682"/>
                  </a:lnTo>
                  <a:lnTo>
                    <a:pt x="1734878" y="26099"/>
                  </a:lnTo>
                  <a:lnTo>
                    <a:pt x="1814868" y="21633"/>
                  </a:lnTo>
                  <a:lnTo>
                    <a:pt x="1888656" y="17950"/>
                  </a:lnTo>
                  <a:lnTo>
                    <a:pt x="1958310" y="14788"/>
                  </a:lnTo>
                  <a:lnTo>
                    <a:pt x="2025206" y="11976"/>
                  </a:lnTo>
                  <a:lnTo>
                    <a:pt x="2083209" y="9395"/>
                  </a:lnTo>
                  <a:lnTo>
                    <a:pt x="2135284" y="6969"/>
                  </a:lnTo>
                  <a:lnTo>
                    <a:pt x="2183406" y="4646"/>
                  </a:lnTo>
                  <a:lnTo>
                    <a:pt x="2220426" y="3097"/>
                  </a:lnTo>
                  <a:lnTo>
                    <a:pt x="2250046" y="2065"/>
                  </a:lnTo>
                  <a:lnTo>
                    <a:pt x="2291187" y="918"/>
                  </a:lnTo>
                  <a:lnTo>
                    <a:pt x="2324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891">
              <a:extLst>
                <a:ext uri="{FF2B5EF4-FFF2-40B4-BE49-F238E27FC236}">
                  <a16:creationId xmlns:a16="http://schemas.microsoft.com/office/drawing/2014/main" xmlns="" id="{D22F3680-55E0-4216-8AB5-D7D5B7ED94F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183188" y="3541725"/>
              <a:ext cx="123279" cy="311861"/>
            </a:xfrm>
            <a:custGeom>
              <a:avLst/>
              <a:gdLst/>
              <a:ahLst/>
              <a:cxnLst/>
              <a:rect l="0" t="0" r="0" b="0"/>
              <a:pathLst>
                <a:path w="123279" h="311861">
                  <a:moveTo>
                    <a:pt x="4762" y="128575"/>
                  </a:moveTo>
                  <a:lnTo>
                    <a:pt x="4762" y="128575"/>
                  </a:lnTo>
                  <a:lnTo>
                    <a:pt x="1391" y="128575"/>
                  </a:lnTo>
                  <a:lnTo>
                    <a:pt x="1104" y="129986"/>
                  </a:lnTo>
                  <a:lnTo>
                    <a:pt x="14487" y="171926"/>
                  </a:lnTo>
                  <a:lnTo>
                    <a:pt x="25596" y="215346"/>
                  </a:lnTo>
                  <a:lnTo>
                    <a:pt x="33670" y="258393"/>
                  </a:lnTo>
                  <a:lnTo>
                    <a:pt x="38956" y="299615"/>
                  </a:lnTo>
                  <a:lnTo>
                    <a:pt x="36892" y="309720"/>
                  </a:lnTo>
                  <a:lnTo>
                    <a:pt x="35354" y="311427"/>
                  </a:lnTo>
                  <a:lnTo>
                    <a:pt x="33624" y="311860"/>
                  </a:lnTo>
                  <a:lnTo>
                    <a:pt x="24445" y="292242"/>
                  </a:lnTo>
                  <a:lnTo>
                    <a:pt x="12789" y="246135"/>
                  </a:lnTo>
                  <a:lnTo>
                    <a:pt x="6448" y="204107"/>
                  </a:lnTo>
                  <a:lnTo>
                    <a:pt x="3769" y="181047"/>
                  </a:lnTo>
                  <a:lnTo>
                    <a:pt x="1984" y="155795"/>
                  </a:lnTo>
                  <a:lnTo>
                    <a:pt x="793" y="129082"/>
                  </a:lnTo>
                  <a:lnTo>
                    <a:pt x="0" y="101396"/>
                  </a:lnTo>
                  <a:lnTo>
                    <a:pt x="2880" y="59346"/>
                  </a:lnTo>
                  <a:lnTo>
                    <a:pt x="10276" y="29367"/>
                  </a:lnTo>
                  <a:lnTo>
                    <a:pt x="22970" y="11340"/>
                  </a:lnTo>
                  <a:lnTo>
                    <a:pt x="38019" y="2387"/>
                  </a:lnTo>
                  <a:lnTo>
                    <a:pt x="45984" y="0"/>
                  </a:lnTo>
                  <a:lnTo>
                    <a:pt x="55526" y="1936"/>
                  </a:lnTo>
                  <a:lnTo>
                    <a:pt x="77418" y="13494"/>
                  </a:lnTo>
                  <a:lnTo>
                    <a:pt x="106801" y="46577"/>
                  </a:lnTo>
                  <a:lnTo>
                    <a:pt x="123269" y="80917"/>
                  </a:lnTo>
                  <a:lnTo>
                    <a:pt x="123278" y="91864"/>
                  </a:lnTo>
                  <a:lnTo>
                    <a:pt x="115762" y="113435"/>
                  </a:lnTo>
                  <a:lnTo>
                    <a:pt x="101132" y="129137"/>
                  </a:lnTo>
                  <a:lnTo>
                    <a:pt x="84282" y="139408"/>
                  </a:lnTo>
                  <a:lnTo>
                    <a:pt x="69737" y="143973"/>
                  </a:lnTo>
                  <a:lnTo>
                    <a:pt x="59981" y="144121"/>
                  </a:lnTo>
                  <a:lnTo>
                    <a:pt x="56391" y="143172"/>
                  </a:lnTo>
                  <a:lnTo>
                    <a:pt x="54704" y="141834"/>
                  </a:lnTo>
                  <a:lnTo>
                    <a:pt x="54285" y="140236"/>
                  </a:lnTo>
                  <a:lnTo>
                    <a:pt x="55562" y="134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892">
              <a:extLst>
                <a:ext uri="{FF2B5EF4-FFF2-40B4-BE49-F238E27FC236}">
                  <a16:creationId xmlns:a16="http://schemas.microsoft.com/office/drawing/2014/main" xmlns="" id="{84D15ACE-5922-4216-B52E-C3F11C7456E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321300" y="3657600"/>
              <a:ext cx="139701" cy="154647"/>
            </a:xfrm>
            <a:custGeom>
              <a:avLst/>
              <a:gdLst/>
              <a:ahLst/>
              <a:cxnLst/>
              <a:rect l="0" t="0" r="0" b="0"/>
              <a:pathLst>
                <a:path w="139701" h="154647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1411" y="53491"/>
                  </a:lnTo>
                  <a:lnTo>
                    <a:pt x="17676" y="59900"/>
                  </a:lnTo>
                  <a:lnTo>
                    <a:pt x="50131" y="90656"/>
                  </a:lnTo>
                  <a:lnTo>
                    <a:pt x="61086" y="106614"/>
                  </a:lnTo>
                  <a:lnTo>
                    <a:pt x="65955" y="123113"/>
                  </a:lnTo>
                  <a:lnTo>
                    <a:pt x="64355" y="137973"/>
                  </a:lnTo>
                  <a:lnTo>
                    <a:pt x="59647" y="149516"/>
                  </a:lnTo>
                  <a:lnTo>
                    <a:pt x="55202" y="154646"/>
                  </a:lnTo>
                  <a:lnTo>
                    <a:pt x="51619" y="154603"/>
                  </a:lnTo>
                  <a:lnTo>
                    <a:pt x="41992" y="150792"/>
                  </a:lnTo>
                  <a:lnTo>
                    <a:pt x="38577" y="145683"/>
                  </a:lnTo>
                  <a:lnTo>
                    <a:pt x="34785" y="130600"/>
                  </a:lnTo>
                  <a:lnTo>
                    <a:pt x="39391" y="98904"/>
                  </a:lnTo>
                  <a:lnTo>
                    <a:pt x="59806" y="66072"/>
                  </a:lnTo>
                  <a:lnTo>
                    <a:pt x="98309" y="2914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893">
              <a:extLst>
                <a:ext uri="{FF2B5EF4-FFF2-40B4-BE49-F238E27FC236}">
                  <a16:creationId xmlns:a16="http://schemas.microsoft.com/office/drawing/2014/main" xmlns="" id="{E5393498-B7E2-4AB4-9D49-4B06C10DB6D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525315" y="3584379"/>
              <a:ext cx="56336" cy="244672"/>
            </a:xfrm>
            <a:custGeom>
              <a:avLst/>
              <a:gdLst/>
              <a:ahLst/>
              <a:cxnLst/>
              <a:rect l="0" t="0" r="0" b="0"/>
              <a:pathLst>
                <a:path w="56336" h="244672">
                  <a:moveTo>
                    <a:pt x="56335" y="3371"/>
                  </a:moveTo>
                  <a:lnTo>
                    <a:pt x="56335" y="3371"/>
                  </a:lnTo>
                  <a:lnTo>
                    <a:pt x="49593" y="0"/>
                  </a:lnTo>
                  <a:lnTo>
                    <a:pt x="46196" y="418"/>
                  </a:lnTo>
                  <a:lnTo>
                    <a:pt x="38659" y="4646"/>
                  </a:lnTo>
                  <a:lnTo>
                    <a:pt x="23110" y="25072"/>
                  </a:lnTo>
                  <a:lnTo>
                    <a:pt x="8469" y="63580"/>
                  </a:lnTo>
                  <a:lnTo>
                    <a:pt x="1936" y="110738"/>
                  </a:lnTo>
                  <a:lnTo>
                    <a:pt x="0" y="157088"/>
                  </a:lnTo>
                  <a:lnTo>
                    <a:pt x="9539" y="198730"/>
                  </a:lnTo>
                  <a:lnTo>
                    <a:pt x="30935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894">
              <a:extLst>
                <a:ext uri="{FF2B5EF4-FFF2-40B4-BE49-F238E27FC236}">
                  <a16:creationId xmlns:a16="http://schemas.microsoft.com/office/drawing/2014/main" xmlns="" id="{7E7CFDA2-C5FE-4345-8B69-077A787B15A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639114" y="3596836"/>
              <a:ext cx="70364" cy="235256"/>
            </a:xfrm>
            <a:custGeom>
              <a:avLst/>
              <a:gdLst/>
              <a:ahLst/>
              <a:cxnLst/>
              <a:rect l="0" t="0" r="0" b="0"/>
              <a:pathLst>
                <a:path w="70364" h="235256">
                  <a:moveTo>
                    <a:pt x="25086" y="98864"/>
                  </a:moveTo>
                  <a:lnTo>
                    <a:pt x="25086" y="98864"/>
                  </a:lnTo>
                  <a:lnTo>
                    <a:pt x="10596" y="140791"/>
                  </a:lnTo>
                  <a:lnTo>
                    <a:pt x="3266" y="183477"/>
                  </a:lnTo>
                  <a:lnTo>
                    <a:pt x="158" y="206397"/>
                  </a:lnTo>
                  <a:lnTo>
                    <a:pt x="0" y="206536"/>
                  </a:lnTo>
                  <a:lnTo>
                    <a:pt x="410" y="167104"/>
                  </a:lnTo>
                  <a:lnTo>
                    <a:pt x="3065" y="136954"/>
                  </a:lnTo>
                  <a:lnTo>
                    <a:pt x="8478" y="98624"/>
                  </a:lnTo>
                  <a:lnTo>
                    <a:pt x="14883" y="59246"/>
                  </a:lnTo>
                  <a:lnTo>
                    <a:pt x="23160" y="16805"/>
                  </a:lnTo>
                  <a:lnTo>
                    <a:pt x="30345" y="2892"/>
                  </a:lnTo>
                  <a:lnTo>
                    <a:pt x="34236" y="310"/>
                  </a:lnTo>
                  <a:lnTo>
                    <a:pt x="38242" y="0"/>
                  </a:lnTo>
                  <a:lnTo>
                    <a:pt x="42323" y="1205"/>
                  </a:lnTo>
                  <a:lnTo>
                    <a:pt x="50620" y="10069"/>
                  </a:lnTo>
                  <a:lnTo>
                    <a:pt x="54809" y="16384"/>
                  </a:lnTo>
                  <a:lnTo>
                    <a:pt x="60704" y="42127"/>
                  </a:lnTo>
                  <a:lnTo>
                    <a:pt x="55952" y="85939"/>
                  </a:lnTo>
                  <a:lnTo>
                    <a:pt x="51504" y="100881"/>
                  </a:lnTo>
                  <a:lnTo>
                    <a:pt x="39871" y="115531"/>
                  </a:lnTo>
                  <a:lnTo>
                    <a:pt x="40587" y="117736"/>
                  </a:lnTo>
                  <a:lnTo>
                    <a:pt x="67693" y="154447"/>
                  </a:lnTo>
                  <a:lnTo>
                    <a:pt x="70363" y="171780"/>
                  </a:lnTo>
                  <a:lnTo>
                    <a:pt x="68492" y="190538"/>
                  </a:lnTo>
                  <a:lnTo>
                    <a:pt x="62957" y="208282"/>
                  </a:lnTo>
                  <a:lnTo>
                    <a:pt x="53912" y="221813"/>
                  </a:lnTo>
                  <a:lnTo>
                    <a:pt x="48537" y="227396"/>
                  </a:lnTo>
                  <a:lnTo>
                    <a:pt x="36920" y="233601"/>
                  </a:lnTo>
                  <a:lnTo>
                    <a:pt x="30859" y="235255"/>
                  </a:lnTo>
                  <a:lnTo>
                    <a:pt x="25407" y="234241"/>
                  </a:lnTo>
                  <a:lnTo>
                    <a:pt x="6036" y="21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895">
              <a:extLst>
                <a:ext uri="{FF2B5EF4-FFF2-40B4-BE49-F238E27FC236}">
                  <a16:creationId xmlns:a16="http://schemas.microsoft.com/office/drawing/2014/main" xmlns="" id="{7E2B3855-F3A0-47DD-BF49-6965DA291E5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829330" y="3592814"/>
              <a:ext cx="89863" cy="213906"/>
            </a:xfrm>
            <a:custGeom>
              <a:avLst/>
              <a:gdLst/>
              <a:ahLst/>
              <a:cxnLst/>
              <a:rect l="0" t="0" r="0" b="0"/>
              <a:pathLst>
                <a:path w="89863" h="213906">
                  <a:moveTo>
                    <a:pt x="12670" y="115586"/>
                  </a:moveTo>
                  <a:lnTo>
                    <a:pt x="12670" y="115586"/>
                  </a:lnTo>
                  <a:lnTo>
                    <a:pt x="9299" y="161020"/>
                  </a:lnTo>
                  <a:lnTo>
                    <a:pt x="1113" y="206111"/>
                  </a:lnTo>
                  <a:lnTo>
                    <a:pt x="309" y="213905"/>
                  </a:lnTo>
                  <a:lnTo>
                    <a:pt x="0" y="174803"/>
                  </a:lnTo>
                  <a:lnTo>
                    <a:pt x="1866" y="142375"/>
                  </a:lnTo>
                  <a:lnTo>
                    <a:pt x="5751" y="102798"/>
                  </a:lnTo>
                  <a:lnTo>
                    <a:pt x="12182" y="61690"/>
                  </a:lnTo>
                  <a:lnTo>
                    <a:pt x="23735" y="19105"/>
                  </a:lnTo>
                  <a:lnTo>
                    <a:pt x="28513" y="11049"/>
                  </a:lnTo>
                  <a:lnTo>
                    <a:pt x="33816" y="5678"/>
                  </a:lnTo>
                  <a:lnTo>
                    <a:pt x="39467" y="2097"/>
                  </a:lnTo>
                  <a:lnTo>
                    <a:pt x="51392" y="0"/>
                  </a:lnTo>
                  <a:lnTo>
                    <a:pt x="57534" y="429"/>
                  </a:lnTo>
                  <a:lnTo>
                    <a:pt x="70004" y="10313"/>
                  </a:lnTo>
                  <a:lnTo>
                    <a:pt x="76292" y="17887"/>
                  </a:lnTo>
                  <a:lnTo>
                    <a:pt x="88515" y="52145"/>
                  </a:lnTo>
                  <a:lnTo>
                    <a:pt x="89862" y="93575"/>
                  </a:lnTo>
                  <a:lnTo>
                    <a:pt x="79632" y="140270"/>
                  </a:lnTo>
                  <a:lnTo>
                    <a:pt x="69820" y="179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896">
              <a:extLst>
                <a:ext uri="{FF2B5EF4-FFF2-40B4-BE49-F238E27FC236}">
                  <a16:creationId xmlns:a16="http://schemas.microsoft.com/office/drawing/2014/main" xmlns="" id="{DB86D816-174D-47C2-BD2A-FE21BF6C172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037924" y="3621265"/>
              <a:ext cx="70777" cy="150363"/>
            </a:xfrm>
            <a:custGeom>
              <a:avLst/>
              <a:gdLst/>
              <a:ahLst/>
              <a:cxnLst/>
              <a:rect l="0" t="0" r="0" b="0"/>
              <a:pathLst>
                <a:path w="70777" h="150363">
                  <a:moveTo>
                    <a:pt x="70776" y="10935"/>
                  </a:moveTo>
                  <a:lnTo>
                    <a:pt x="70776" y="10935"/>
                  </a:lnTo>
                  <a:lnTo>
                    <a:pt x="67405" y="4193"/>
                  </a:lnTo>
                  <a:lnTo>
                    <a:pt x="64295" y="2207"/>
                  </a:lnTo>
                  <a:lnTo>
                    <a:pt x="55196" y="0"/>
                  </a:lnTo>
                  <a:lnTo>
                    <a:pt x="42214" y="4664"/>
                  </a:lnTo>
                  <a:lnTo>
                    <a:pt x="34801" y="8871"/>
                  </a:lnTo>
                  <a:lnTo>
                    <a:pt x="14256" y="35018"/>
                  </a:lnTo>
                  <a:lnTo>
                    <a:pt x="1505" y="69576"/>
                  </a:lnTo>
                  <a:lnTo>
                    <a:pt x="0" y="106626"/>
                  </a:lnTo>
                  <a:lnTo>
                    <a:pt x="7393" y="134303"/>
                  </a:lnTo>
                  <a:lnTo>
                    <a:pt x="12293" y="140452"/>
                  </a:lnTo>
                  <a:lnTo>
                    <a:pt x="25264" y="149166"/>
                  </a:lnTo>
                  <a:lnTo>
                    <a:pt x="32673" y="150362"/>
                  </a:lnTo>
                  <a:lnTo>
                    <a:pt x="64426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897">
              <a:extLst>
                <a:ext uri="{FF2B5EF4-FFF2-40B4-BE49-F238E27FC236}">
                  <a16:creationId xmlns:a16="http://schemas.microsoft.com/office/drawing/2014/main" xmlns="" id="{FE89CF4F-CA52-4027-8EEB-A74437F68D0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184900" y="3539929"/>
              <a:ext cx="66524" cy="257372"/>
            </a:xfrm>
            <a:custGeom>
              <a:avLst/>
              <a:gdLst/>
              <a:ahLst/>
              <a:cxnLst/>
              <a:rect l="0" t="0" r="0" b="0"/>
              <a:pathLst>
                <a:path w="66524" h="257372">
                  <a:moveTo>
                    <a:pt x="25400" y="3371"/>
                  </a:moveTo>
                  <a:lnTo>
                    <a:pt x="25400" y="3371"/>
                  </a:lnTo>
                  <a:lnTo>
                    <a:pt x="25400" y="0"/>
                  </a:lnTo>
                  <a:lnTo>
                    <a:pt x="26811" y="418"/>
                  </a:lnTo>
                  <a:lnTo>
                    <a:pt x="32142" y="4645"/>
                  </a:lnTo>
                  <a:lnTo>
                    <a:pt x="53012" y="49234"/>
                  </a:lnTo>
                  <a:lnTo>
                    <a:pt x="62367" y="79494"/>
                  </a:lnTo>
                  <a:lnTo>
                    <a:pt x="66523" y="114108"/>
                  </a:lnTo>
                  <a:lnTo>
                    <a:pt x="66490" y="150660"/>
                  </a:lnTo>
                  <a:lnTo>
                    <a:pt x="62006" y="185249"/>
                  </a:lnTo>
                  <a:lnTo>
                    <a:pt x="50606" y="212381"/>
                  </a:lnTo>
                  <a:lnTo>
                    <a:pt x="32369" y="232437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898">
              <a:extLst>
                <a:ext uri="{FF2B5EF4-FFF2-40B4-BE49-F238E27FC236}">
                  <a16:creationId xmlns:a16="http://schemas.microsoft.com/office/drawing/2014/main" xmlns="" id="{8F07F7D7-C5F5-4D2D-AE15-CC07FF539A7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124450" y="4006850"/>
              <a:ext cx="1003301" cy="88901"/>
            </a:xfrm>
            <a:custGeom>
              <a:avLst/>
              <a:gdLst/>
              <a:ahLst/>
              <a:cxnLst/>
              <a:rect l="0" t="0" r="0" b="0"/>
              <a:pathLst>
                <a:path w="1003301" h="88901">
                  <a:moveTo>
                    <a:pt x="0" y="88900"/>
                  </a:moveTo>
                  <a:lnTo>
                    <a:pt x="0" y="88900"/>
                  </a:lnTo>
                  <a:lnTo>
                    <a:pt x="47089" y="87018"/>
                  </a:lnTo>
                  <a:lnTo>
                    <a:pt x="86545" y="83125"/>
                  </a:lnTo>
                  <a:lnTo>
                    <a:pt x="114846" y="80111"/>
                  </a:lnTo>
                  <a:lnTo>
                    <a:pt x="146414" y="76690"/>
                  </a:lnTo>
                  <a:lnTo>
                    <a:pt x="187215" y="72294"/>
                  </a:lnTo>
                  <a:lnTo>
                    <a:pt x="234171" y="67246"/>
                  </a:lnTo>
                  <a:lnTo>
                    <a:pt x="285230" y="61763"/>
                  </a:lnTo>
                  <a:lnTo>
                    <a:pt x="344670" y="55992"/>
                  </a:lnTo>
                  <a:lnTo>
                    <a:pt x="409697" y="50028"/>
                  </a:lnTo>
                  <a:lnTo>
                    <a:pt x="478448" y="43935"/>
                  </a:lnTo>
                  <a:lnTo>
                    <a:pt x="546860" y="38462"/>
                  </a:lnTo>
                  <a:lnTo>
                    <a:pt x="615045" y="33402"/>
                  </a:lnTo>
                  <a:lnTo>
                    <a:pt x="683080" y="28618"/>
                  </a:lnTo>
                  <a:lnTo>
                    <a:pt x="743959" y="24018"/>
                  </a:lnTo>
                  <a:lnTo>
                    <a:pt x="800067" y="19540"/>
                  </a:lnTo>
                  <a:lnTo>
                    <a:pt x="852994" y="15143"/>
                  </a:lnTo>
                  <a:lnTo>
                    <a:pt x="893219" y="11507"/>
                  </a:lnTo>
                  <a:lnTo>
                    <a:pt x="924974" y="8377"/>
                  </a:lnTo>
                  <a:lnTo>
                    <a:pt x="968488" y="3723"/>
                  </a:lnTo>
                  <a:lnTo>
                    <a:pt x="1003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899">
              <a:extLst>
                <a:ext uri="{FF2B5EF4-FFF2-40B4-BE49-F238E27FC236}">
                  <a16:creationId xmlns:a16="http://schemas.microsoft.com/office/drawing/2014/main" xmlns="" id="{4B439170-72BE-4E10-9A45-D7A2A58A674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484580" y="4174731"/>
              <a:ext cx="112962" cy="306253"/>
            </a:xfrm>
            <a:custGeom>
              <a:avLst/>
              <a:gdLst/>
              <a:ahLst/>
              <a:cxnLst/>
              <a:rect l="0" t="0" r="0" b="0"/>
              <a:pathLst>
                <a:path w="112962" h="306253">
                  <a:moveTo>
                    <a:pt x="8170" y="79769"/>
                  </a:moveTo>
                  <a:lnTo>
                    <a:pt x="8170" y="79769"/>
                  </a:lnTo>
                  <a:lnTo>
                    <a:pt x="1428" y="83140"/>
                  </a:lnTo>
                  <a:lnTo>
                    <a:pt x="0" y="96084"/>
                  </a:lnTo>
                  <a:lnTo>
                    <a:pt x="1281" y="130934"/>
                  </a:lnTo>
                  <a:lnTo>
                    <a:pt x="2991" y="161776"/>
                  </a:lnTo>
                  <a:lnTo>
                    <a:pt x="8455" y="196650"/>
                  </a:lnTo>
                  <a:lnTo>
                    <a:pt x="13706" y="231435"/>
                  </a:lnTo>
                  <a:lnTo>
                    <a:pt x="18747" y="275226"/>
                  </a:lnTo>
                  <a:lnTo>
                    <a:pt x="20451" y="305193"/>
                  </a:lnTo>
                  <a:lnTo>
                    <a:pt x="19885" y="306252"/>
                  </a:lnTo>
                  <a:lnTo>
                    <a:pt x="17375" y="301784"/>
                  </a:lnTo>
                  <a:lnTo>
                    <a:pt x="10015" y="254204"/>
                  </a:lnTo>
                  <a:lnTo>
                    <a:pt x="5933" y="215386"/>
                  </a:lnTo>
                  <a:lnTo>
                    <a:pt x="5267" y="192052"/>
                  </a:lnTo>
                  <a:lnTo>
                    <a:pt x="5529" y="166619"/>
                  </a:lnTo>
                  <a:lnTo>
                    <a:pt x="6409" y="139785"/>
                  </a:lnTo>
                  <a:lnTo>
                    <a:pt x="9113" y="114841"/>
                  </a:lnTo>
                  <a:lnTo>
                    <a:pt x="17761" y="68310"/>
                  </a:lnTo>
                  <a:lnTo>
                    <a:pt x="31159" y="22673"/>
                  </a:lnTo>
                  <a:lnTo>
                    <a:pt x="43552" y="6651"/>
                  </a:lnTo>
                  <a:lnTo>
                    <a:pt x="50808" y="1390"/>
                  </a:lnTo>
                  <a:lnTo>
                    <a:pt x="58468" y="0"/>
                  </a:lnTo>
                  <a:lnTo>
                    <a:pt x="74504" y="4100"/>
                  </a:lnTo>
                  <a:lnTo>
                    <a:pt x="89157" y="16740"/>
                  </a:lnTo>
                  <a:lnTo>
                    <a:pt x="112440" y="53599"/>
                  </a:lnTo>
                  <a:lnTo>
                    <a:pt x="112961" y="63734"/>
                  </a:lnTo>
                  <a:lnTo>
                    <a:pt x="106014" y="84402"/>
                  </a:lnTo>
                  <a:lnTo>
                    <a:pt x="79494" y="112500"/>
                  </a:lnTo>
                  <a:lnTo>
                    <a:pt x="48196" y="128586"/>
                  </a:lnTo>
                  <a:lnTo>
                    <a:pt x="34661" y="131334"/>
                  </a:lnTo>
                  <a:lnTo>
                    <a:pt x="30064" y="131079"/>
                  </a:lnTo>
                  <a:lnTo>
                    <a:pt x="27705" y="131614"/>
                  </a:lnTo>
                  <a:lnTo>
                    <a:pt x="26837" y="132677"/>
                  </a:lnTo>
                  <a:lnTo>
                    <a:pt x="27220" y="136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900">
              <a:extLst>
                <a:ext uri="{FF2B5EF4-FFF2-40B4-BE49-F238E27FC236}">
                  <a16:creationId xmlns:a16="http://schemas.microsoft.com/office/drawing/2014/main" xmlns="" id="{E11F206F-5442-4253-BA1B-0B325A5D75F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595233" y="4298950"/>
              <a:ext cx="145168" cy="154073"/>
            </a:xfrm>
            <a:custGeom>
              <a:avLst/>
              <a:gdLst/>
              <a:ahLst/>
              <a:cxnLst/>
              <a:rect l="0" t="0" r="0" b="0"/>
              <a:pathLst>
                <a:path w="145168" h="154073">
                  <a:moveTo>
                    <a:pt x="5467" y="63500"/>
                  </a:moveTo>
                  <a:lnTo>
                    <a:pt x="5467" y="63500"/>
                  </a:lnTo>
                  <a:lnTo>
                    <a:pt x="2096" y="60129"/>
                  </a:lnTo>
                  <a:lnTo>
                    <a:pt x="441" y="56592"/>
                  </a:lnTo>
                  <a:lnTo>
                    <a:pt x="0" y="54661"/>
                  </a:lnTo>
                  <a:lnTo>
                    <a:pt x="1822" y="52668"/>
                  </a:lnTo>
                  <a:lnTo>
                    <a:pt x="9491" y="48573"/>
                  </a:lnTo>
                  <a:lnTo>
                    <a:pt x="21837" y="48164"/>
                  </a:lnTo>
                  <a:lnTo>
                    <a:pt x="36731" y="51745"/>
                  </a:lnTo>
                  <a:lnTo>
                    <a:pt x="52759" y="60392"/>
                  </a:lnTo>
                  <a:lnTo>
                    <a:pt x="65526" y="75054"/>
                  </a:lnTo>
                  <a:lnTo>
                    <a:pt x="74493" y="94035"/>
                  </a:lnTo>
                  <a:lnTo>
                    <a:pt x="78479" y="116582"/>
                  </a:lnTo>
                  <a:lnTo>
                    <a:pt x="76487" y="135070"/>
                  </a:lnTo>
                  <a:lnTo>
                    <a:pt x="71604" y="148225"/>
                  </a:lnTo>
                  <a:lnTo>
                    <a:pt x="67081" y="154072"/>
                  </a:lnTo>
                  <a:lnTo>
                    <a:pt x="64888" y="153515"/>
                  </a:lnTo>
                  <a:lnTo>
                    <a:pt x="60569" y="147251"/>
                  </a:lnTo>
                  <a:lnTo>
                    <a:pt x="57542" y="121712"/>
                  </a:lnTo>
                  <a:lnTo>
                    <a:pt x="60015" y="80591"/>
                  </a:lnTo>
                  <a:lnTo>
                    <a:pt x="70868" y="54633"/>
                  </a:lnTo>
                  <a:lnTo>
                    <a:pt x="86746" y="33453"/>
                  </a:lnTo>
                  <a:lnTo>
                    <a:pt x="111550" y="14302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901">
              <a:extLst>
                <a:ext uri="{FF2B5EF4-FFF2-40B4-BE49-F238E27FC236}">
                  <a16:creationId xmlns:a16="http://schemas.microsoft.com/office/drawing/2014/main" xmlns="" id="{D314DB7F-61B3-434B-B1A1-ABA4F1D94E3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797902" y="4207569"/>
              <a:ext cx="120299" cy="237432"/>
            </a:xfrm>
            <a:custGeom>
              <a:avLst/>
              <a:gdLst/>
              <a:ahLst/>
              <a:cxnLst/>
              <a:rect l="0" t="0" r="0" b="0"/>
              <a:pathLst>
                <a:path w="120299" h="237432">
                  <a:moveTo>
                    <a:pt x="120298" y="15181"/>
                  </a:moveTo>
                  <a:lnTo>
                    <a:pt x="120298" y="15181"/>
                  </a:lnTo>
                  <a:lnTo>
                    <a:pt x="111459" y="875"/>
                  </a:lnTo>
                  <a:lnTo>
                    <a:pt x="108761" y="0"/>
                  </a:lnTo>
                  <a:lnTo>
                    <a:pt x="102000" y="908"/>
                  </a:lnTo>
                  <a:lnTo>
                    <a:pt x="80147" y="18870"/>
                  </a:lnTo>
                  <a:lnTo>
                    <a:pt x="51330" y="53276"/>
                  </a:lnTo>
                  <a:lnTo>
                    <a:pt x="32730" y="84324"/>
                  </a:lnTo>
                  <a:lnTo>
                    <a:pt x="16468" y="117878"/>
                  </a:lnTo>
                  <a:lnTo>
                    <a:pt x="1495" y="163829"/>
                  </a:lnTo>
                  <a:lnTo>
                    <a:pt x="0" y="191314"/>
                  </a:lnTo>
                  <a:lnTo>
                    <a:pt x="5448" y="211995"/>
                  </a:lnTo>
                  <a:lnTo>
                    <a:pt x="9865" y="220474"/>
                  </a:lnTo>
                  <a:lnTo>
                    <a:pt x="16337" y="226126"/>
                  </a:lnTo>
                  <a:lnTo>
                    <a:pt x="50448" y="237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902">
              <a:extLst>
                <a:ext uri="{FF2B5EF4-FFF2-40B4-BE49-F238E27FC236}">
                  <a16:creationId xmlns:a16="http://schemas.microsoft.com/office/drawing/2014/main" xmlns="" id="{D2881727-3579-4586-9205-83F9D19697B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961552" y="4258368"/>
              <a:ext cx="70949" cy="125265"/>
            </a:xfrm>
            <a:custGeom>
              <a:avLst/>
              <a:gdLst/>
              <a:ahLst/>
              <a:cxnLst/>
              <a:rect l="0" t="0" r="0" b="0"/>
              <a:pathLst>
                <a:path w="70949" h="125265">
                  <a:moveTo>
                    <a:pt x="58248" y="15182"/>
                  </a:moveTo>
                  <a:lnTo>
                    <a:pt x="58248" y="15182"/>
                  </a:lnTo>
                  <a:lnTo>
                    <a:pt x="58248" y="8440"/>
                  </a:lnTo>
                  <a:lnTo>
                    <a:pt x="56837" y="5748"/>
                  </a:lnTo>
                  <a:lnTo>
                    <a:pt x="51506" y="877"/>
                  </a:lnTo>
                  <a:lnTo>
                    <a:pt x="48109" y="0"/>
                  </a:lnTo>
                  <a:lnTo>
                    <a:pt x="40572" y="909"/>
                  </a:lnTo>
                  <a:lnTo>
                    <a:pt x="32517" y="7427"/>
                  </a:lnTo>
                  <a:lnTo>
                    <a:pt x="12478" y="35601"/>
                  </a:lnTo>
                  <a:lnTo>
                    <a:pt x="1099" y="64898"/>
                  </a:lnTo>
                  <a:lnTo>
                    <a:pt x="0" y="92550"/>
                  </a:lnTo>
                  <a:lnTo>
                    <a:pt x="6255" y="108129"/>
                  </a:lnTo>
                  <a:lnTo>
                    <a:pt x="10886" y="115246"/>
                  </a:lnTo>
                  <a:lnTo>
                    <a:pt x="16796" y="119991"/>
                  </a:lnTo>
                  <a:lnTo>
                    <a:pt x="30887" y="125264"/>
                  </a:lnTo>
                  <a:lnTo>
                    <a:pt x="46558" y="123844"/>
                  </a:lnTo>
                  <a:lnTo>
                    <a:pt x="70948" y="116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903">
              <a:extLst>
                <a:ext uri="{FF2B5EF4-FFF2-40B4-BE49-F238E27FC236}">
                  <a16:creationId xmlns:a16="http://schemas.microsoft.com/office/drawing/2014/main" xmlns="" id="{9317E60D-6222-46D9-BC6D-AF2B621CA9B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057900" y="4191883"/>
              <a:ext cx="79908" cy="227718"/>
            </a:xfrm>
            <a:custGeom>
              <a:avLst/>
              <a:gdLst/>
              <a:ahLst/>
              <a:cxnLst/>
              <a:rect l="0" t="0" r="0" b="0"/>
              <a:pathLst>
                <a:path w="79908" h="227718">
                  <a:moveTo>
                    <a:pt x="44450" y="5467"/>
                  </a:moveTo>
                  <a:lnTo>
                    <a:pt x="44450" y="5467"/>
                  </a:lnTo>
                  <a:lnTo>
                    <a:pt x="41079" y="2096"/>
                  </a:lnTo>
                  <a:lnTo>
                    <a:pt x="40792" y="1103"/>
                  </a:lnTo>
                  <a:lnTo>
                    <a:pt x="41305" y="441"/>
                  </a:lnTo>
                  <a:lnTo>
                    <a:pt x="42353" y="0"/>
                  </a:lnTo>
                  <a:lnTo>
                    <a:pt x="43758" y="1116"/>
                  </a:lnTo>
                  <a:lnTo>
                    <a:pt x="64593" y="33086"/>
                  </a:lnTo>
                  <a:lnTo>
                    <a:pt x="76602" y="71428"/>
                  </a:lnTo>
                  <a:lnTo>
                    <a:pt x="79907" y="104633"/>
                  </a:lnTo>
                  <a:lnTo>
                    <a:pt x="75731" y="138676"/>
                  </a:lnTo>
                  <a:lnTo>
                    <a:pt x="65408" y="170504"/>
                  </a:lnTo>
                  <a:lnTo>
                    <a:pt x="49061" y="196410"/>
                  </a:lnTo>
                  <a:lnTo>
                    <a:pt x="30037" y="212156"/>
                  </a:lnTo>
                  <a:lnTo>
                    <a:pt x="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904">
              <a:extLst>
                <a:ext uri="{FF2B5EF4-FFF2-40B4-BE49-F238E27FC236}">
                  <a16:creationId xmlns:a16="http://schemas.microsoft.com/office/drawing/2014/main" xmlns="" id="{6110DDFA-6CED-4D1F-B770-A53B6E7A835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055210" y="2246855"/>
              <a:ext cx="123662" cy="354379"/>
            </a:xfrm>
            <a:custGeom>
              <a:avLst/>
              <a:gdLst/>
              <a:ahLst/>
              <a:cxnLst/>
              <a:rect l="0" t="0" r="0" b="0"/>
              <a:pathLst>
                <a:path w="123662" h="354379">
                  <a:moveTo>
                    <a:pt x="31140" y="70895"/>
                  </a:moveTo>
                  <a:lnTo>
                    <a:pt x="31140" y="70895"/>
                  </a:lnTo>
                  <a:lnTo>
                    <a:pt x="27769" y="70895"/>
                  </a:lnTo>
                  <a:lnTo>
                    <a:pt x="26776" y="72306"/>
                  </a:lnTo>
                  <a:lnTo>
                    <a:pt x="25378" y="83151"/>
                  </a:lnTo>
                  <a:lnTo>
                    <a:pt x="28669" y="126755"/>
                  </a:lnTo>
                  <a:lnTo>
                    <a:pt x="33570" y="163455"/>
                  </a:lnTo>
                  <a:lnTo>
                    <a:pt x="35748" y="205637"/>
                  </a:lnTo>
                  <a:lnTo>
                    <a:pt x="36716" y="246491"/>
                  </a:lnTo>
                  <a:lnTo>
                    <a:pt x="37146" y="283699"/>
                  </a:lnTo>
                  <a:lnTo>
                    <a:pt x="37388" y="326329"/>
                  </a:lnTo>
                  <a:lnTo>
                    <a:pt x="36754" y="350485"/>
                  </a:lnTo>
                  <a:lnTo>
                    <a:pt x="35589" y="353243"/>
                  </a:lnTo>
                  <a:lnTo>
                    <a:pt x="34105" y="354378"/>
                  </a:lnTo>
                  <a:lnTo>
                    <a:pt x="25277" y="332376"/>
                  </a:lnTo>
                  <a:lnTo>
                    <a:pt x="17715" y="298587"/>
                  </a:lnTo>
                  <a:lnTo>
                    <a:pt x="9651" y="253230"/>
                  </a:lnTo>
                  <a:lnTo>
                    <a:pt x="5525" y="226318"/>
                  </a:lnTo>
                  <a:lnTo>
                    <a:pt x="1364" y="197794"/>
                  </a:lnTo>
                  <a:lnTo>
                    <a:pt x="0" y="169605"/>
                  </a:lnTo>
                  <a:lnTo>
                    <a:pt x="502" y="141641"/>
                  </a:lnTo>
                  <a:lnTo>
                    <a:pt x="2248" y="113825"/>
                  </a:lnTo>
                  <a:lnTo>
                    <a:pt x="9832" y="67868"/>
                  </a:lnTo>
                  <a:lnTo>
                    <a:pt x="24121" y="21550"/>
                  </a:lnTo>
                  <a:lnTo>
                    <a:pt x="28577" y="12598"/>
                  </a:lnTo>
                  <a:lnTo>
                    <a:pt x="34370" y="6631"/>
                  </a:lnTo>
                  <a:lnTo>
                    <a:pt x="48333" y="0"/>
                  </a:lnTo>
                  <a:lnTo>
                    <a:pt x="56713" y="1054"/>
                  </a:lnTo>
                  <a:lnTo>
                    <a:pt x="75432" y="9751"/>
                  </a:lnTo>
                  <a:lnTo>
                    <a:pt x="105803" y="37256"/>
                  </a:lnTo>
                  <a:lnTo>
                    <a:pt x="119122" y="60177"/>
                  </a:lnTo>
                  <a:lnTo>
                    <a:pt x="123661" y="72217"/>
                  </a:lnTo>
                  <a:lnTo>
                    <a:pt x="123060" y="95001"/>
                  </a:lnTo>
                  <a:lnTo>
                    <a:pt x="119937" y="106015"/>
                  </a:lnTo>
                  <a:lnTo>
                    <a:pt x="107059" y="125780"/>
                  </a:lnTo>
                  <a:lnTo>
                    <a:pt x="88871" y="141855"/>
                  </a:lnTo>
                  <a:lnTo>
                    <a:pt x="66675" y="151351"/>
                  </a:lnTo>
                  <a:lnTo>
                    <a:pt x="50226" y="152279"/>
                  </a:lnTo>
                  <a:lnTo>
                    <a:pt x="43864" y="150551"/>
                  </a:lnTo>
                  <a:lnTo>
                    <a:pt x="40328" y="147282"/>
                  </a:lnTo>
                  <a:lnTo>
                    <a:pt x="38677" y="142987"/>
                  </a:lnTo>
                  <a:lnTo>
                    <a:pt x="37490" y="128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439">
            <a:extLst>
              <a:ext uri="{FF2B5EF4-FFF2-40B4-BE49-F238E27FC236}">
                <a16:creationId xmlns:a16="http://schemas.microsoft.com/office/drawing/2014/main" xmlns="" id="{E571E462-2588-4BB5-9FD9-9E3EC5153F02}"/>
              </a:ext>
            </a:extLst>
          </p:cNvPr>
          <p:cNvGrpSpPr/>
          <p:nvPr/>
        </p:nvGrpSpPr>
        <p:grpSpPr>
          <a:xfrm>
            <a:off x="5530850" y="2595185"/>
            <a:ext cx="1141171" cy="567116"/>
            <a:chOff x="5530850" y="2595185"/>
            <a:chExt cx="1141171" cy="567116"/>
          </a:xfrm>
        </p:grpSpPr>
        <p:sp>
          <p:nvSpPr>
            <p:cNvPr id="132" name="SMARTInkShape-2905">
              <a:extLst>
                <a:ext uri="{FF2B5EF4-FFF2-40B4-BE49-F238E27FC236}">
                  <a16:creationId xmlns:a16="http://schemas.microsoft.com/office/drawing/2014/main" xmlns="" id="{C646E606-8C2D-4B46-A4A7-F3BD6E9251E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530850" y="2755900"/>
              <a:ext cx="1041401" cy="406401"/>
            </a:xfrm>
            <a:custGeom>
              <a:avLst/>
              <a:gdLst/>
              <a:ahLst/>
              <a:cxnLst/>
              <a:rect l="0" t="0" r="0" b="0"/>
              <a:pathLst>
                <a:path w="1041401" h="406401">
                  <a:moveTo>
                    <a:pt x="0" y="406400"/>
                  </a:moveTo>
                  <a:lnTo>
                    <a:pt x="0" y="406400"/>
                  </a:lnTo>
                  <a:lnTo>
                    <a:pt x="35156" y="390703"/>
                  </a:lnTo>
                  <a:lnTo>
                    <a:pt x="67836" y="377552"/>
                  </a:lnTo>
                  <a:lnTo>
                    <a:pt x="115286" y="357595"/>
                  </a:lnTo>
                  <a:lnTo>
                    <a:pt x="146002" y="344230"/>
                  </a:lnTo>
                  <a:lnTo>
                    <a:pt x="180590" y="328970"/>
                  </a:lnTo>
                  <a:lnTo>
                    <a:pt x="217760" y="312447"/>
                  </a:lnTo>
                  <a:lnTo>
                    <a:pt x="261589" y="293670"/>
                  </a:lnTo>
                  <a:lnTo>
                    <a:pt x="309860" y="273391"/>
                  </a:lnTo>
                  <a:lnTo>
                    <a:pt x="361090" y="252111"/>
                  </a:lnTo>
                  <a:lnTo>
                    <a:pt x="415704" y="230868"/>
                  </a:lnTo>
                  <a:lnTo>
                    <a:pt x="472575" y="209651"/>
                  </a:lnTo>
                  <a:lnTo>
                    <a:pt x="530950" y="188451"/>
                  </a:lnTo>
                  <a:lnTo>
                    <a:pt x="587506" y="167262"/>
                  </a:lnTo>
                  <a:lnTo>
                    <a:pt x="642848" y="146080"/>
                  </a:lnTo>
                  <a:lnTo>
                    <a:pt x="697382" y="124903"/>
                  </a:lnTo>
                  <a:lnTo>
                    <a:pt x="747144" y="106552"/>
                  </a:lnTo>
                  <a:lnTo>
                    <a:pt x="793724" y="90085"/>
                  </a:lnTo>
                  <a:lnTo>
                    <a:pt x="838182" y="74873"/>
                  </a:lnTo>
                  <a:lnTo>
                    <a:pt x="875582" y="61204"/>
                  </a:lnTo>
                  <a:lnTo>
                    <a:pt x="908278" y="48564"/>
                  </a:lnTo>
                  <a:lnTo>
                    <a:pt x="937835" y="36609"/>
                  </a:lnTo>
                  <a:lnTo>
                    <a:pt x="983847" y="19563"/>
                  </a:lnTo>
                  <a:lnTo>
                    <a:pt x="1041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906">
              <a:extLst>
                <a:ext uri="{FF2B5EF4-FFF2-40B4-BE49-F238E27FC236}">
                  <a16:creationId xmlns:a16="http://schemas.microsoft.com/office/drawing/2014/main" xmlns="" id="{D4A2450F-9F6C-4DDB-A44A-68F4C4CBE83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502400" y="2595185"/>
              <a:ext cx="169621" cy="255966"/>
            </a:xfrm>
            <a:custGeom>
              <a:avLst/>
              <a:gdLst/>
              <a:ahLst/>
              <a:cxnLst/>
              <a:rect l="0" t="0" r="0" b="0"/>
              <a:pathLst>
                <a:path w="169621" h="255966">
                  <a:moveTo>
                    <a:pt x="0" y="21015"/>
                  </a:moveTo>
                  <a:lnTo>
                    <a:pt x="0" y="21015"/>
                  </a:lnTo>
                  <a:lnTo>
                    <a:pt x="3370" y="14273"/>
                  </a:lnTo>
                  <a:lnTo>
                    <a:pt x="12551" y="9082"/>
                  </a:lnTo>
                  <a:lnTo>
                    <a:pt x="48183" y="0"/>
                  </a:lnTo>
                  <a:lnTo>
                    <a:pt x="93769" y="7027"/>
                  </a:lnTo>
                  <a:lnTo>
                    <a:pt x="137379" y="25886"/>
                  </a:lnTo>
                  <a:lnTo>
                    <a:pt x="156542" y="41289"/>
                  </a:lnTo>
                  <a:lnTo>
                    <a:pt x="163628" y="49348"/>
                  </a:lnTo>
                  <a:lnTo>
                    <a:pt x="169620" y="65828"/>
                  </a:lnTo>
                  <a:lnTo>
                    <a:pt x="169225" y="82560"/>
                  </a:lnTo>
                  <a:lnTo>
                    <a:pt x="157037" y="124753"/>
                  </a:lnTo>
                  <a:lnTo>
                    <a:pt x="142340" y="170831"/>
                  </a:lnTo>
                  <a:lnTo>
                    <a:pt x="119917" y="215238"/>
                  </a:lnTo>
                  <a:lnTo>
                    <a:pt x="95250" y="2559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440">
            <a:extLst>
              <a:ext uri="{FF2B5EF4-FFF2-40B4-BE49-F238E27FC236}">
                <a16:creationId xmlns:a16="http://schemas.microsoft.com/office/drawing/2014/main" xmlns="" id="{9422419A-91C3-4F59-9815-9BB95E708132}"/>
              </a:ext>
            </a:extLst>
          </p:cNvPr>
          <p:cNvGrpSpPr/>
          <p:nvPr/>
        </p:nvGrpSpPr>
        <p:grpSpPr>
          <a:xfrm>
            <a:off x="5346700" y="4034015"/>
            <a:ext cx="1066387" cy="601486"/>
            <a:chOff x="5346700" y="4034015"/>
            <a:chExt cx="1066387" cy="601486"/>
          </a:xfrm>
        </p:grpSpPr>
        <p:sp>
          <p:nvSpPr>
            <p:cNvPr id="135" name="SMARTInkShape-2907">
              <a:extLst>
                <a:ext uri="{FF2B5EF4-FFF2-40B4-BE49-F238E27FC236}">
                  <a16:creationId xmlns:a16="http://schemas.microsoft.com/office/drawing/2014/main" xmlns="" id="{EAFCF8FC-6260-4BB5-89BD-E8B50EFBF0C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194229" y="4034015"/>
              <a:ext cx="218858" cy="169686"/>
            </a:xfrm>
            <a:custGeom>
              <a:avLst/>
              <a:gdLst/>
              <a:ahLst/>
              <a:cxnLst/>
              <a:rect l="0" t="0" r="0" b="0"/>
              <a:pathLst>
                <a:path w="218858" h="169686">
                  <a:moveTo>
                    <a:pt x="3371" y="10935"/>
                  </a:moveTo>
                  <a:lnTo>
                    <a:pt x="3371" y="10935"/>
                  </a:lnTo>
                  <a:lnTo>
                    <a:pt x="0" y="10935"/>
                  </a:lnTo>
                  <a:lnTo>
                    <a:pt x="39476" y="7172"/>
                  </a:lnTo>
                  <a:lnTo>
                    <a:pt x="72334" y="2207"/>
                  </a:lnTo>
                  <a:lnTo>
                    <a:pt x="110457" y="0"/>
                  </a:lnTo>
                  <a:lnTo>
                    <a:pt x="145274" y="901"/>
                  </a:lnTo>
                  <a:lnTo>
                    <a:pt x="185116" y="7257"/>
                  </a:lnTo>
                  <a:lnTo>
                    <a:pt x="194385" y="10599"/>
                  </a:lnTo>
                  <a:lnTo>
                    <a:pt x="208446" y="21839"/>
                  </a:lnTo>
                  <a:lnTo>
                    <a:pt x="214171" y="28788"/>
                  </a:lnTo>
                  <a:lnTo>
                    <a:pt x="218650" y="45916"/>
                  </a:lnTo>
                  <a:lnTo>
                    <a:pt x="218857" y="55422"/>
                  </a:lnTo>
                  <a:lnTo>
                    <a:pt x="211561" y="75392"/>
                  </a:lnTo>
                  <a:lnTo>
                    <a:pt x="180510" y="120328"/>
                  </a:lnTo>
                  <a:lnTo>
                    <a:pt x="143071" y="1696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908">
              <a:extLst>
                <a:ext uri="{FF2B5EF4-FFF2-40B4-BE49-F238E27FC236}">
                  <a16:creationId xmlns:a16="http://schemas.microsoft.com/office/drawing/2014/main" xmlns="" id="{72CDD635-C315-4370-B415-F837661A8EF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346700" y="4133850"/>
              <a:ext cx="946151" cy="501651"/>
            </a:xfrm>
            <a:custGeom>
              <a:avLst/>
              <a:gdLst/>
              <a:ahLst/>
              <a:cxnLst/>
              <a:rect l="0" t="0" r="0" b="0"/>
              <a:pathLst>
                <a:path w="946151" h="501651">
                  <a:moveTo>
                    <a:pt x="0" y="501650"/>
                  </a:moveTo>
                  <a:lnTo>
                    <a:pt x="0" y="501650"/>
                  </a:lnTo>
                  <a:lnTo>
                    <a:pt x="0" y="494908"/>
                  </a:lnTo>
                  <a:lnTo>
                    <a:pt x="7526" y="485953"/>
                  </a:lnTo>
                  <a:lnTo>
                    <a:pt x="45466" y="456216"/>
                  </a:lnTo>
                  <a:lnTo>
                    <a:pt x="77827" y="433009"/>
                  </a:lnTo>
                  <a:lnTo>
                    <a:pt x="119962" y="405526"/>
                  </a:lnTo>
                  <a:lnTo>
                    <a:pt x="147003" y="390296"/>
                  </a:lnTo>
                  <a:lnTo>
                    <a:pt x="176319" y="374497"/>
                  </a:lnTo>
                  <a:lnTo>
                    <a:pt x="211384" y="355498"/>
                  </a:lnTo>
                  <a:lnTo>
                    <a:pt x="250284" y="334365"/>
                  </a:lnTo>
                  <a:lnTo>
                    <a:pt x="291740" y="311810"/>
                  </a:lnTo>
                  <a:lnTo>
                    <a:pt x="338426" y="287601"/>
                  </a:lnTo>
                  <a:lnTo>
                    <a:pt x="388600" y="262289"/>
                  </a:lnTo>
                  <a:lnTo>
                    <a:pt x="441100" y="236243"/>
                  </a:lnTo>
                  <a:lnTo>
                    <a:pt x="493739" y="210412"/>
                  </a:lnTo>
                  <a:lnTo>
                    <a:pt x="546471" y="184724"/>
                  </a:lnTo>
                  <a:lnTo>
                    <a:pt x="599263" y="159133"/>
                  </a:lnTo>
                  <a:lnTo>
                    <a:pt x="649275" y="135016"/>
                  </a:lnTo>
                  <a:lnTo>
                    <a:pt x="697434" y="111883"/>
                  </a:lnTo>
                  <a:lnTo>
                    <a:pt x="744356" y="89406"/>
                  </a:lnTo>
                  <a:lnTo>
                    <a:pt x="787631" y="69481"/>
                  </a:lnTo>
                  <a:lnTo>
                    <a:pt x="828477" y="51260"/>
                  </a:lnTo>
                  <a:lnTo>
                    <a:pt x="867701" y="34173"/>
                  </a:lnTo>
                  <a:lnTo>
                    <a:pt x="946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441">
            <a:extLst>
              <a:ext uri="{FF2B5EF4-FFF2-40B4-BE49-F238E27FC236}">
                <a16:creationId xmlns:a16="http://schemas.microsoft.com/office/drawing/2014/main" xmlns="" id="{1BF11EF4-6A39-4F92-96F8-75C3D960B343}"/>
              </a:ext>
            </a:extLst>
          </p:cNvPr>
          <p:cNvGrpSpPr/>
          <p:nvPr/>
        </p:nvGrpSpPr>
        <p:grpSpPr>
          <a:xfrm>
            <a:off x="2120900" y="5226050"/>
            <a:ext cx="203201" cy="114301"/>
            <a:chOff x="2120900" y="5226050"/>
            <a:chExt cx="203201" cy="114301"/>
          </a:xfrm>
        </p:grpSpPr>
        <p:sp>
          <p:nvSpPr>
            <p:cNvPr id="138" name="SMARTInkShape-2909">
              <a:extLst>
                <a:ext uri="{FF2B5EF4-FFF2-40B4-BE49-F238E27FC236}">
                  <a16:creationId xmlns:a16="http://schemas.microsoft.com/office/drawing/2014/main" xmlns="" id="{40D8A90B-E6D5-4D01-9973-2DB04120A75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190750" y="531495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35156" y="18492"/>
                  </a:lnTo>
                  <a:lnTo>
                    <a:pt x="80972" y="1065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910">
              <a:extLst>
                <a:ext uri="{FF2B5EF4-FFF2-40B4-BE49-F238E27FC236}">
                  <a16:creationId xmlns:a16="http://schemas.microsoft.com/office/drawing/2014/main" xmlns="" id="{61349DB5-DE12-4295-BBDD-3BA3F8527D0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120900" y="5226050"/>
              <a:ext cx="158751" cy="19051"/>
            </a:xfrm>
            <a:custGeom>
              <a:avLst/>
              <a:gdLst/>
              <a:ahLst/>
              <a:cxnLst/>
              <a:rect l="0" t="0" r="0" b="0"/>
              <a:pathLst>
                <a:path w="158751" h="19051">
                  <a:moveTo>
                    <a:pt x="0" y="19050"/>
                  </a:moveTo>
                  <a:lnTo>
                    <a:pt x="0" y="19050"/>
                  </a:lnTo>
                  <a:lnTo>
                    <a:pt x="37037" y="12142"/>
                  </a:lnTo>
                  <a:lnTo>
                    <a:pt x="70789" y="8219"/>
                  </a:lnTo>
                  <a:lnTo>
                    <a:pt x="114012" y="412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442">
            <a:extLst>
              <a:ext uri="{FF2B5EF4-FFF2-40B4-BE49-F238E27FC236}">
                <a16:creationId xmlns:a16="http://schemas.microsoft.com/office/drawing/2014/main" xmlns="" id="{E4A0888F-5682-42B3-AAE9-10E991F2C3BE}"/>
              </a:ext>
            </a:extLst>
          </p:cNvPr>
          <p:cNvGrpSpPr/>
          <p:nvPr/>
        </p:nvGrpSpPr>
        <p:grpSpPr>
          <a:xfrm>
            <a:off x="2731906" y="4875194"/>
            <a:ext cx="1898998" cy="1128202"/>
            <a:chOff x="2731906" y="4875194"/>
            <a:chExt cx="1898998" cy="1128202"/>
          </a:xfrm>
        </p:grpSpPr>
        <p:sp>
          <p:nvSpPr>
            <p:cNvPr id="141" name="SMARTInkShape-2911">
              <a:extLst>
                <a:ext uri="{FF2B5EF4-FFF2-40B4-BE49-F238E27FC236}">
                  <a16:creationId xmlns:a16="http://schemas.microsoft.com/office/drawing/2014/main" xmlns="" id="{84D93A0F-AB50-41DC-8433-E37D9470C02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84429" y="5728429"/>
              <a:ext cx="109691" cy="209648"/>
            </a:xfrm>
            <a:custGeom>
              <a:avLst/>
              <a:gdLst/>
              <a:ahLst/>
              <a:cxnLst/>
              <a:rect l="0" t="0" r="0" b="0"/>
              <a:pathLst>
                <a:path w="109691" h="209648">
                  <a:moveTo>
                    <a:pt x="3371" y="126271"/>
                  </a:moveTo>
                  <a:lnTo>
                    <a:pt x="3371" y="126271"/>
                  </a:lnTo>
                  <a:lnTo>
                    <a:pt x="0" y="136384"/>
                  </a:lnTo>
                  <a:lnTo>
                    <a:pt x="1275" y="156157"/>
                  </a:lnTo>
                  <a:lnTo>
                    <a:pt x="14771" y="202349"/>
                  </a:lnTo>
                  <a:lnTo>
                    <a:pt x="15686" y="209647"/>
                  </a:lnTo>
                  <a:lnTo>
                    <a:pt x="16056" y="166205"/>
                  </a:lnTo>
                  <a:lnTo>
                    <a:pt x="14183" y="135788"/>
                  </a:lnTo>
                  <a:lnTo>
                    <a:pt x="12410" y="100162"/>
                  </a:lnTo>
                  <a:lnTo>
                    <a:pt x="13973" y="65513"/>
                  </a:lnTo>
                  <a:lnTo>
                    <a:pt x="21431" y="18967"/>
                  </a:lnTo>
                  <a:lnTo>
                    <a:pt x="28096" y="5438"/>
                  </a:lnTo>
                  <a:lnTo>
                    <a:pt x="31848" y="1971"/>
                  </a:lnTo>
                  <a:lnTo>
                    <a:pt x="35762" y="366"/>
                  </a:lnTo>
                  <a:lnTo>
                    <a:pt x="39781" y="0"/>
                  </a:lnTo>
                  <a:lnTo>
                    <a:pt x="58923" y="9600"/>
                  </a:lnTo>
                  <a:lnTo>
                    <a:pt x="89969" y="37582"/>
                  </a:lnTo>
                  <a:lnTo>
                    <a:pt x="103948" y="56280"/>
                  </a:lnTo>
                  <a:lnTo>
                    <a:pt x="109690" y="76350"/>
                  </a:lnTo>
                  <a:lnTo>
                    <a:pt x="107628" y="114607"/>
                  </a:lnTo>
                  <a:lnTo>
                    <a:pt x="88133" y="161725"/>
                  </a:lnTo>
                  <a:lnTo>
                    <a:pt x="85921" y="17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912">
              <a:extLst>
                <a:ext uri="{FF2B5EF4-FFF2-40B4-BE49-F238E27FC236}">
                  <a16:creationId xmlns:a16="http://schemas.microsoft.com/office/drawing/2014/main" xmlns="" id="{08F5FC28-830F-4E98-B3EF-442A607C414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229140" y="5722233"/>
              <a:ext cx="114261" cy="167165"/>
            </a:xfrm>
            <a:custGeom>
              <a:avLst/>
              <a:gdLst/>
              <a:ahLst/>
              <a:cxnLst/>
              <a:rect l="0" t="0" r="0" b="0"/>
              <a:pathLst>
                <a:path w="114261" h="167165">
                  <a:moveTo>
                    <a:pt x="63460" y="5467"/>
                  </a:moveTo>
                  <a:lnTo>
                    <a:pt x="63460" y="5467"/>
                  </a:lnTo>
                  <a:lnTo>
                    <a:pt x="60089" y="2096"/>
                  </a:lnTo>
                  <a:lnTo>
                    <a:pt x="54671" y="441"/>
                  </a:lnTo>
                  <a:lnTo>
                    <a:pt x="51250" y="0"/>
                  </a:lnTo>
                  <a:lnTo>
                    <a:pt x="47559" y="2527"/>
                  </a:lnTo>
                  <a:lnTo>
                    <a:pt x="14420" y="48973"/>
                  </a:lnTo>
                  <a:lnTo>
                    <a:pt x="1109" y="86718"/>
                  </a:lnTo>
                  <a:lnTo>
                    <a:pt x="0" y="109782"/>
                  </a:lnTo>
                  <a:lnTo>
                    <a:pt x="7504" y="129910"/>
                  </a:lnTo>
                  <a:lnTo>
                    <a:pt x="20952" y="146853"/>
                  </a:lnTo>
                  <a:lnTo>
                    <a:pt x="38687" y="159087"/>
                  </a:lnTo>
                  <a:lnTo>
                    <a:pt x="71877" y="167164"/>
                  </a:lnTo>
                  <a:lnTo>
                    <a:pt x="90484" y="163410"/>
                  </a:lnTo>
                  <a:lnTo>
                    <a:pt x="11426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913">
              <a:extLst>
                <a:ext uri="{FF2B5EF4-FFF2-40B4-BE49-F238E27FC236}">
                  <a16:creationId xmlns:a16="http://schemas.microsoft.com/office/drawing/2014/main" xmlns="" id="{1ED6FC33-D2F8-4307-AEA1-5DD9F880497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803650" y="5722803"/>
              <a:ext cx="82803" cy="227696"/>
            </a:xfrm>
            <a:custGeom>
              <a:avLst/>
              <a:gdLst/>
              <a:ahLst/>
              <a:cxnLst/>
              <a:rect l="0" t="0" r="0" b="0"/>
              <a:pathLst>
                <a:path w="82803" h="227696">
                  <a:moveTo>
                    <a:pt x="25400" y="81097"/>
                  </a:moveTo>
                  <a:lnTo>
                    <a:pt x="25400" y="81097"/>
                  </a:lnTo>
                  <a:lnTo>
                    <a:pt x="18658" y="84468"/>
                  </a:lnTo>
                  <a:lnTo>
                    <a:pt x="16672" y="87577"/>
                  </a:lnTo>
                  <a:lnTo>
                    <a:pt x="8685" y="126246"/>
                  </a:lnTo>
                  <a:lnTo>
                    <a:pt x="6811" y="169509"/>
                  </a:lnTo>
                  <a:lnTo>
                    <a:pt x="11844" y="216262"/>
                  </a:lnTo>
                  <a:lnTo>
                    <a:pt x="11424" y="215657"/>
                  </a:lnTo>
                  <a:lnTo>
                    <a:pt x="8167" y="203281"/>
                  </a:lnTo>
                  <a:lnTo>
                    <a:pt x="6709" y="160684"/>
                  </a:lnTo>
                  <a:lnTo>
                    <a:pt x="6509" y="126347"/>
                  </a:lnTo>
                  <a:lnTo>
                    <a:pt x="6421" y="85215"/>
                  </a:lnTo>
                  <a:lnTo>
                    <a:pt x="8263" y="50471"/>
                  </a:lnTo>
                  <a:lnTo>
                    <a:pt x="12845" y="23741"/>
                  </a:lnTo>
                  <a:lnTo>
                    <a:pt x="21936" y="7157"/>
                  </a:lnTo>
                  <a:lnTo>
                    <a:pt x="26619" y="2876"/>
                  </a:lnTo>
                  <a:lnTo>
                    <a:pt x="31151" y="727"/>
                  </a:lnTo>
                  <a:lnTo>
                    <a:pt x="35584" y="0"/>
                  </a:lnTo>
                  <a:lnTo>
                    <a:pt x="39245" y="2338"/>
                  </a:lnTo>
                  <a:lnTo>
                    <a:pt x="45194" y="12461"/>
                  </a:lnTo>
                  <a:lnTo>
                    <a:pt x="49138" y="37399"/>
                  </a:lnTo>
                  <a:lnTo>
                    <a:pt x="43674" y="79036"/>
                  </a:lnTo>
                  <a:lnTo>
                    <a:pt x="39166" y="91470"/>
                  </a:lnTo>
                  <a:lnTo>
                    <a:pt x="28537" y="105201"/>
                  </a:lnTo>
                  <a:lnTo>
                    <a:pt x="27491" y="107750"/>
                  </a:lnTo>
                  <a:lnTo>
                    <a:pt x="27500" y="109448"/>
                  </a:lnTo>
                  <a:lnTo>
                    <a:pt x="28211" y="110582"/>
                  </a:lnTo>
                  <a:lnTo>
                    <a:pt x="64292" y="134477"/>
                  </a:lnTo>
                  <a:lnTo>
                    <a:pt x="79413" y="155082"/>
                  </a:lnTo>
                  <a:lnTo>
                    <a:pt x="82802" y="172776"/>
                  </a:lnTo>
                  <a:lnTo>
                    <a:pt x="82718" y="182432"/>
                  </a:lnTo>
                  <a:lnTo>
                    <a:pt x="75099" y="200689"/>
                  </a:lnTo>
                  <a:lnTo>
                    <a:pt x="69116" y="209508"/>
                  </a:lnTo>
                  <a:lnTo>
                    <a:pt x="53060" y="221189"/>
                  </a:lnTo>
                  <a:lnTo>
                    <a:pt x="35577" y="227321"/>
                  </a:lnTo>
                  <a:lnTo>
                    <a:pt x="20751" y="227695"/>
                  </a:lnTo>
                  <a:lnTo>
                    <a:pt x="15245" y="225396"/>
                  </a:lnTo>
                  <a:lnTo>
                    <a:pt x="0" y="208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914">
              <a:extLst>
                <a:ext uri="{FF2B5EF4-FFF2-40B4-BE49-F238E27FC236}">
                  <a16:creationId xmlns:a16="http://schemas.microsoft.com/office/drawing/2014/main" xmlns="" id="{D7795D4A-E6AB-49B8-B130-DC8FED7A31F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654387" y="5715000"/>
              <a:ext cx="111164" cy="260351"/>
            </a:xfrm>
            <a:custGeom>
              <a:avLst/>
              <a:gdLst/>
              <a:ahLst/>
              <a:cxnLst/>
              <a:rect l="0" t="0" r="0" b="0"/>
              <a:pathLst>
                <a:path w="111164" h="260351">
                  <a:moveTo>
                    <a:pt x="60363" y="0"/>
                  </a:moveTo>
                  <a:lnTo>
                    <a:pt x="60363" y="0"/>
                  </a:lnTo>
                  <a:lnTo>
                    <a:pt x="50250" y="0"/>
                  </a:lnTo>
                  <a:lnTo>
                    <a:pt x="33848" y="6742"/>
                  </a:lnTo>
                  <a:lnTo>
                    <a:pt x="23649" y="19459"/>
                  </a:lnTo>
                  <a:lnTo>
                    <a:pt x="5603" y="66481"/>
                  </a:lnTo>
                  <a:lnTo>
                    <a:pt x="747" y="101279"/>
                  </a:lnTo>
                  <a:lnTo>
                    <a:pt x="0" y="138852"/>
                  </a:lnTo>
                  <a:lnTo>
                    <a:pt x="4372" y="174366"/>
                  </a:lnTo>
                  <a:lnTo>
                    <a:pt x="24880" y="219351"/>
                  </a:lnTo>
                  <a:lnTo>
                    <a:pt x="56670" y="249378"/>
                  </a:lnTo>
                  <a:lnTo>
                    <a:pt x="78712" y="257120"/>
                  </a:lnTo>
                  <a:lnTo>
                    <a:pt x="111163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915">
              <a:extLst>
                <a:ext uri="{FF2B5EF4-FFF2-40B4-BE49-F238E27FC236}">
                  <a16:creationId xmlns:a16="http://schemas.microsoft.com/office/drawing/2014/main" xmlns="" id="{C43CBC25-734C-4CA0-B85B-1B6F210645C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448050" y="5816600"/>
              <a:ext cx="120651" cy="158167"/>
            </a:xfrm>
            <a:custGeom>
              <a:avLst/>
              <a:gdLst/>
              <a:ahLst/>
              <a:cxnLst/>
              <a:rect l="0" t="0" r="0" b="0"/>
              <a:pathLst>
                <a:path w="120651" h="158167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881" y="56593"/>
                  </a:lnTo>
                  <a:lnTo>
                    <a:pt x="3371" y="54661"/>
                  </a:lnTo>
                  <a:lnTo>
                    <a:pt x="6481" y="54785"/>
                  </a:lnTo>
                  <a:lnTo>
                    <a:pt x="15580" y="58686"/>
                  </a:lnTo>
                  <a:lnTo>
                    <a:pt x="32603" y="75558"/>
                  </a:lnTo>
                  <a:lnTo>
                    <a:pt x="51543" y="111611"/>
                  </a:lnTo>
                  <a:lnTo>
                    <a:pt x="57715" y="131919"/>
                  </a:lnTo>
                  <a:lnTo>
                    <a:pt x="57166" y="147061"/>
                  </a:lnTo>
                  <a:lnTo>
                    <a:pt x="55044" y="153074"/>
                  </a:lnTo>
                  <a:lnTo>
                    <a:pt x="52924" y="156377"/>
                  </a:lnTo>
                  <a:lnTo>
                    <a:pt x="50805" y="157874"/>
                  </a:lnTo>
                  <a:lnTo>
                    <a:pt x="48687" y="158166"/>
                  </a:lnTo>
                  <a:lnTo>
                    <a:pt x="42570" y="150964"/>
                  </a:lnTo>
                  <a:lnTo>
                    <a:pt x="38963" y="145093"/>
                  </a:lnTo>
                  <a:lnTo>
                    <a:pt x="33887" y="116604"/>
                  </a:lnTo>
                  <a:lnTo>
                    <a:pt x="32383" y="74610"/>
                  </a:lnTo>
                  <a:lnTo>
                    <a:pt x="37676" y="50328"/>
                  </a:lnTo>
                  <a:lnTo>
                    <a:pt x="47084" y="31541"/>
                  </a:lnTo>
                  <a:lnTo>
                    <a:pt x="58320" y="18486"/>
                  </a:lnTo>
                  <a:lnTo>
                    <a:pt x="70370" y="1174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916">
              <a:extLst>
                <a:ext uri="{FF2B5EF4-FFF2-40B4-BE49-F238E27FC236}">
                  <a16:creationId xmlns:a16="http://schemas.microsoft.com/office/drawing/2014/main" xmlns="" id="{5421A5B3-4FDA-44EB-912C-B92389869DD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289300" y="5689612"/>
              <a:ext cx="132784" cy="313784"/>
            </a:xfrm>
            <a:custGeom>
              <a:avLst/>
              <a:gdLst/>
              <a:ahLst/>
              <a:cxnLst/>
              <a:rect l="0" t="0" r="0" b="0"/>
              <a:pathLst>
                <a:path w="132784" h="313784">
                  <a:moveTo>
                    <a:pt x="0" y="165088"/>
                  </a:moveTo>
                  <a:lnTo>
                    <a:pt x="0" y="165088"/>
                  </a:lnTo>
                  <a:lnTo>
                    <a:pt x="3371" y="165088"/>
                  </a:lnTo>
                  <a:lnTo>
                    <a:pt x="4364" y="165793"/>
                  </a:lnTo>
                  <a:lnTo>
                    <a:pt x="23949" y="213271"/>
                  </a:lnTo>
                  <a:lnTo>
                    <a:pt x="35278" y="260371"/>
                  </a:lnTo>
                  <a:lnTo>
                    <a:pt x="43103" y="304984"/>
                  </a:lnTo>
                  <a:lnTo>
                    <a:pt x="44051" y="313783"/>
                  </a:lnTo>
                  <a:lnTo>
                    <a:pt x="44331" y="302907"/>
                  </a:lnTo>
                  <a:lnTo>
                    <a:pt x="37673" y="271697"/>
                  </a:lnTo>
                  <a:lnTo>
                    <a:pt x="32501" y="235753"/>
                  </a:lnTo>
                  <a:lnTo>
                    <a:pt x="27850" y="189438"/>
                  </a:lnTo>
                  <a:lnTo>
                    <a:pt x="25622" y="162272"/>
                  </a:lnTo>
                  <a:lnTo>
                    <a:pt x="23432" y="133578"/>
                  </a:lnTo>
                  <a:lnTo>
                    <a:pt x="24760" y="86642"/>
                  </a:lnTo>
                  <a:lnTo>
                    <a:pt x="30054" y="49790"/>
                  </a:lnTo>
                  <a:lnTo>
                    <a:pt x="37111" y="24004"/>
                  </a:lnTo>
                  <a:lnTo>
                    <a:pt x="46832" y="8781"/>
                  </a:lnTo>
                  <a:lnTo>
                    <a:pt x="52388" y="3733"/>
                  </a:lnTo>
                  <a:lnTo>
                    <a:pt x="59620" y="1074"/>
                  </a:lnTo>
                  <a:lnTo>
                    <a:pt x="77062" y="0"/>
                  </a:lnTo>
                  <a:lnTo>
                    <a:pt x="96574" y="9401"/>
                  </a:lnTo>
                  <a:lnTo>
                    <a:pt x="114888" y="26044"/>
                  </a:lnTo>
                  <a:lnTo>
                    <a:pt x="127732" y="47552"/>
                  </a:lnTo>
                  <a:lnTo>
                    <a:pt x="132499" y="71222"/>
                  </a:lnTo>
                  <a:lnTo>
                    <a:pt x="132783" y="83461"/>
                  </a:lnTo>
                  <a:lnTo>
                    <a:pt x="125572" y="104585"/>
                  </a:lnTo>
                  <a:lnTo>
                    <a:pt x="112254" y="122675"/>
                  </a:lnTo>
                  <a:lnTo>
                    <a:pt x="94576" y="137771"/>
                  </a:lnTo>
                  <a:lnTo>
                    <a:pt x="76841" y="145891"/>
                  </a:lnTo>
                  <a:lnTo>
                    <a:pt x="50800" y="152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917">
              <a:extLst>
                <a:ext uri="{FF2B5EF4-FFF2-40B4-BE49-F238E27FC236}">
                  <a16:creationId xmlns:a16="http://schemas.microsoft.com/office/drawing/2014/main" xmlns="" id="{A198561F-4ABF-465A-8860-4DB6774E5CF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814815" y="5428779"/>
              <a:ext cx="1655586" cy="165572"/>
            </a:xfrm>
            <a:custGeom>
              <a:avLst/>
              <a:gdLst/>
              <a:ahLst/>
              <a:cxnLst/>
              <a:rect l="0" t="0" r="0" b="0"/>
              <a:pathLst>
                <a:path w="1655586" h="165572">
                  <a:moveTo>
                    <a:pt x="10935" y="165571"/>
                  </a:moveTo>
                  <a:lnTo>
                    <a:pt x="10935" y="165571"/>
                  </a:lnTo>
                  <a:lnTo>
                    <a:pt x="0" y="165571"/>
                  </a:lnTo>
                  <a:lnTo>
                    <a:pt x="44912" y="158664"/>
                  </a:lnTo>
                  <a:lnTo>
                    <a:pt x="67453" y="156732"/>
                  </a:lnTo>
                  <a:lnTo>
                    <a:pt x="99414" y="153328"/>
                  </a:lnTo>
                  <a:lnTo>
                    <a:pt x="137654" y="148943"/>
                  </a:lnTo>
                  <a:lnTo>
                    <a:pt x="180081" y="143902"/>
                  </a:lnTo>
                  <a:lnTo>
                    <a:pt x="233766" y="137014"/>
                  </a:lnTo>
                  <a:lnTo>
                    <a:pt x="294955" y="128894"/>
                  </a:lnTo>
                  <a:lnTo>
                    <a:pt x="361149" y="119953"/>
                  </a:lnTo>
                  <a:lnTo>
                    <a:pt x="438438" y="109759"/>
                  </a:lnTo>
                  <a:lnTo>
                    <a:pt x="523126" y="98729"/>
                  </a:lnTo>
                  <a:lnTo>
                    <a:pt x="612746" y="87144"/>
                  </a:lnTo>
                  <a:lnTo>
                    <a:pt x="705653" y="76597"/>
                  </a:lnTo>
                  <a:lnTo>
                    <a:pt x="800753" y="66744"/>
                  </a:lnTo>
                  <a:lnTo>
                    <a:pt x="897313" y="57354"/>
                  </a:lnTo>
                  <a:lnTo>
                    <a:pt x="988498" y="48976"/>
                  </a:lnTo>
                  <a:lnTo>
                    <a:pt x="1076099" y="41274"/>
                  </a:lnTo>
                  <a:lnTo>
                    <a:pt x="1161311" y="34023"/>
                  </a:lnTo>
                  <a:lnTo>
                    <a:pt x="1237169" y="27778"/>
                  </a:lnTo>
                  <a:lnTo>
                    <a:pt x="1306791" y="22203"/>
                  </a:lnTo>
                  <a:lnTo>
                    <a:pt x="1372256" y="17076"/>
                  </a:lnTo>
                  <a:lnTo>
                    <a:pt x="1427188" y="12247"/>
                  </a:lnTo>
                  <a:lnTo>
                    <a:pt x="1475098" y="7616"/>
                  </a:lnTo>
                  <a:lnTo>
                    <a:pt x="1518327" y="3117"/>
                  </a:lnTo>
                  <a:lnTo>
                    <a:pt x="1552790" y="824"/>
                  </a:lnTo>
                  <a:lnTo>
                    <a:pt x="1581411" y="0"/>
                  </a:lnTo>
                  <a:lnTo>
                    <a:pt x="1622619" y="262"/>
                  </a:lnTo>
                  <a:lnTo>
                    <a:pt x="1655585" y="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918">
              <a:extLst>
                <a:ext uri="{FF2B5EF4-FFF2-40B4-BE49-F238E27FC236}">
                  <a16:creationId xmlns:a16="http://schemas.microsoft.com/office/drawing/2014/main" xmlns="" id="{D77916C7-E80A-4DD6-8A57-55DBC6EC4B5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527550" y="4875194"/>
              <a:ext cx="103354" cy="306407"/>
            </a:xfrm>
            <a:custGeom>
              <a:avLst/>
              <a:gdLst/>
              <a:ahLst/>
              <a:cxnLst/>
              <a:rect l="0" t="0" r="0" b="0"/>
              <a:pathLst>
                <a:path w="103354" h="306407">
                  <a:moveTo>
                    <a:pt x="0" y="14306"/>
                  </a:moveTo>
                  <a:lnTo>
                    <a:pt x="0" y="14306"/>
                  </a:lnTo>
                  <a:lnTo>
                    <a:pt x="0" y="7564"/>
                  </a:lnTo>
                  <a:lnTo>
                    <a:pt x="3528" y="4872"/>
                  </a:lnTo>
                  <a:lnTo>
                    <a:pt x="16855" y="0"/>
                  </a:lnTo>
                  <a:lnTo>
                    <a:pt x="47563" y="3404"/>
                  </a:lnTo>
                  <a:lnTo>
                    <a:pt x="65589" y="17221"/>
                  </a:lnTo>
                  <a:lnTo>
                    <a:pt x="73359" y="26833"/>
                  </a:lnTo>
                  <a:lnTo>
                    <a:pt x="85756" y="58209"/>
                  </a:lnTo>
                  <a:lnTo>
                    <a:pt x="95264" y="98023"/>
                  </a:lnTo>
                  <a:lnTo>
                    <a:pt x="101841" y="141590"/>
                  </a:lnTo>
                  <a:lnTo>
                    <a:pt x="103353" y="183060"/>
                  </a:lnTo>
                  <a:lnTo>
                    <a:pt x="99557" y="220541"/>
                  </a:lnTo>
                  <a:lnTo>
                    <a:pt x="88462" y="251311"/>
                  </a:lnTo>
                  <a:lnTo>
                    <a:pt x="68480" y="275334"/>
                  </a:lnTo>
                  <a:lnTo>
                    <a:pt x="31750" y="306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919">
              <a:extLst>
                <a:ext uri="{FF2B5EF4-FFF2-40B4-BE49-F238E27FC236}">
                  <a16:creationId xmlns:a16="http://schemas.microsoft.com/office/drawing/2014/main" xmlns="" id="{691A0178-FFF0-48DE-A6BB-D204442A844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354857" y="4973456"/>
              <a:ext cx="90144" cy="182745"/>
            </a:xfrm>
            <a:custGeom>
              <a:avLst/>
              <a:gdLst/>
              <a:ahLst/>
              <a:cxnLst/>
              <a:rect l="0" t="0" r="0" b="0"/>
              <a:pathLst>
                <a:path w="90144" h="182745">
                  <a:moveTo>
                    <a:pt x="90143" y="17644"/>
                  </a:moveTo>
                  <a:lnTo>
                    <a:pt x="90143" y="17644"/>
                  </a:lnTo>
                  <a:lnTo>
                    <a:pt x="90143" y="3338"/>
                  </a:lnTo>
                  <a:lnTo>
                    <a:pt x="88732" y="1757"/>
                  </a:lnTo>
                  <a:lnTo>
                    <a:pt x="83401" y="0"/>
                  </a:lnTo>
                  <a:lnTo>
                    <a:pt x="80709" y="236"/>
                  </a:lnTo>
                  <a:lnTo>
                    <a:pt x="72139" y="4646"/>
                  </a:lnTo>
                  <a:lnTo>
                    <a:pt x="38253" y="32509"/>
                  </a:lnTo>
                  <a:lnTo>
                    <a:pt x="12130" y="67988"/>
                  </a:lnTo>
                  <a:lnTo>
                    <a:pt x="0" y="103038"/>
                  </a:lnTo>
                  <a:lnTo>
                    <a:pt x="926" y="124976"/>
                  </a:lnTo>
                  <a:lnTo>
                    <a:pt x="3148" y="135766"/>
                  </a:lnTo>
                  <a:lnTo>
                    <a:pt x="13143" y="153398"/>
                  </a:lnTo>
                  <a:lnTo>
                    <a:pt x="19760" y="161063"/>
                  </a:lnTo>
                  <a:lnTo>
                    <a:pt x="38400" y="171462"/>
                  </a:lnTo>
                  <a:lnTo>
                    <a:pt x="71093" y="182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920">
              <a:extLst>
                <a:ext uri="{FF2B5EF4-FFF2-40B4-BE49-F238E27FC236}">
                  <a16:creationId xmlns:a16="http://schemas.microsoft.com/office/drawing/2014/main" xmlns="" id="{B14977B6-2163-484A-9BC9-3B81318E35E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095750" y="4966129"/>
              <a:ext cx="141624" cy="202772"/>
            </a:xfrm>
            <a:custGeom>
              <a:avLst/>
              <a:gdLst/>
              <a:ahLst/>
              <a:cxnLst/>
              <a:rect l="0" t="0" r="0" b="0"/>
              <a:pathLst>
                <a:path w="141624" h="202772">
                  <a:moveTo>
                    <a:pt x="0" y="113871"/>
                  </a:moveTo>
                  <a:lnTo>
                    <a:pt x="0" y="113871"/>
                  </a:lnTo>
                  <a:lnTo>
                    <a:pt x="0" y="108404"/>
                  </a:lnTo>
                  <a:lnTo>
                    <a:pt x="3371" y="114524"/>
                  </a:lnTo>
                  <a:lnTo>
                    <a:pt x="5467" y="128646"/>
                  </a:lnTo>
                  <a:lnTo>
                    <a:pt x="805" y="173691"/>
                  </a:lnTo>
                  <a:lnTo>
                    <a:pt x="71" y="194100"/>
                  </a:lnTo>
                  <a:lnTo>
                    <a:pt x="4" y="157298"/>
                  </a:lnTo>
                  <a:lnTo>
                    <a:pt x="1412" y="113254"/>
                  </a:lnTo>
                  <a:lnTo>
                    <a:pt x="6743" y="75967"/>
                  </a:lnTo>
                  <a:lnTo>
                    <a:pt x="17677" y="35534"/>
                  </a:lnTo>
                  <a:lnTo>
                    <a:pt x="27612" y="18847"/>
                  </a:lnTo>
                  <a:lnTo>
                    <a:pt x="39083" y="7433"/>
                  </a:lnTo>
                  <a:lnTo>
                    <a:pt x="51236" y="7"/>
                  </a:lnTo>
                  <a:lnTo>
                    <a:pt x="69339" y="0"/>
                  </a:lnTo>
                  <a:lnTo>
                    <a:pt x="90789" y="6112"/>
                  </a:lnTo>
                  <a:lnTo>
                    <a:pt x="112082" y="18235"/>
                  </a:lnTo>
                  <a:lnTo>
                    <a:pt x="125779" y="38675"/>
                  </a:lnTo>
                  <a:lnTo>
                    <a:pt x="137457" y="76068"/>
                  </a:lnTo>
                  <a:lnTo>
                    <a:pt x="141623" y="113959"/>
                  </a:lnTo>
                  <a:lnTo>
                    <a:pt x="136709" y="161317"/>
                  </a:lnTo>
                  <a:lnTo>
                    <a:pt x="128944" y="188729"/>
                  </a:lnTo>
                  <a:lnTo>
                    <a:pt x="120650" y="20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921">
              <a:extLst>
                <a:ext uri="{FF2B5EF4-FFF2-40B4-BE49-F238E27FC236}">
                  <a16:creationId xmlns:a16="http://schemas.microsoft.com/office/drawing/2014/main" xmlns="" id="{637BF6A9-8E1D-424B-9065-F7D53AC7BA4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829050" y="4965361"/>
              <a:ext cx="133138" cy="279252"/>
            </a:xfrm>
            <a:custGeom>
              <a:avLst/>
              <a:gdLst/>
              <a:ahLst/>
              <a:cxnLst/>
              <a:rect l="0" t="0" r="0" b="0"/>
              <a:pathLst>
                <a:path w="133138" h="279252">
                  <a:moveTo>
                    <a:pt x="0" y="120989"/>
                  </a:moveTo>
                  <a:lnTo>
                    <a:pt x="0" y="120989"/>
                  </a:lnTo>
                  <a:lnTo>
                    <a:pt x="3371" y="148778"/>
                  </a:lnTo>
                  <a:lnTo>
                    <a:pt x="15195" y="188907"/>
                  </a:lnTo>
                  <a:lnTo>
                    <a:pt x="22768" y="227348"/>
                  </a:lnTo>
                  <a:lnTo>
                    <a:pt x="27886" y="265131"/>
                  </a:lnTo>
                  <a:lnTo>
                    <a:pt x="26136" y="273529"/>
                  </a:lnTo>
                  <a:lnTo>
                    <a:pt x="25891" y="273482"/>
                  </a:lnTo>
                  <a:lnTo>
                    <a:pt x="16675" y="233219"/>
                  </a:lnTo>
                  <a:lnTo>
                    <a:pt x="10939" y="201914"/>
                  </a:lnTo>
                  <a:lnTo>
                    <a:pt x="8389" y="162130"/>
                  </a:lnTo>
                  <a:lnTo>
                    <a:pt x="9138" y="120459"/>
                  </a:lnTo>
                  <a:lnTo>
                    <a:pt x="11823" y="81948"/>
                  </a:lnTo>
                  <a:lnTo>
                    <a:pt x="18006" y="41139"/>
                  </a:lnTo>
                  <a:lnTo>
                    <a:pt x="24701" y="20354"/>
                  </a:lnTo>
                  <a:lnTo>
                    <a:pt x="34262" y="7353"/>
                  </a:lnTo>
                  <a:lnTo>
                    <a:pt x="39774" y="2899"/>
                  </a:lnTo>
                  <a:lnTo>
                    <a:pt x="45566" y="634"/>
                  </a:lnTo>
                  <a:lnTo>
                    <a:pt x="57646" y="0"/>
                  </a:lnTo>
                  <a:lnTo>
                    <a:pt x="70070" y="7715"/>
                  </a:lnTo>
                  <a:lnTo>
                    <a:pt x="76347" y="13722"/>
                  </a:lnTo>
                  <a:lnTo>
                    <a:pt x="85202" y="29806"/>
                  </a:lnTo>
                  <a:lnTo>
                    <a:pt x="90079" y="48713"/>
                  </a:lnTo>
                  <a:lnTo>
                    <a:pt x="89894" y="68876"/>
                  </a:lnTo>
                  <a:lnTo>
                    <a:pt x="82453" y="93319"/>
                  </a:lnTo>
                  <a:lnTo>
                    <a:pt x="71311" y="110595"/>
                  </a:lnTo>
                  <a:lnTo>
                    <a:pt x="57020" y="124005"/>
                  </a:lnTo>
                  <a:lnTo>
                    <a:pt x="56358" y="126527"/>
                  </a:lnTo>
                  <a:lnTo>
                    <a:pt x="56622" y="128914"/>
                  </a:lnTo>
                  <a:lnTo>
                    <a:pt x="62560" y="135330"/>
                  </a:lnTo>
                  <a:lnTo>
                    <a:pt x="102632" y="166141"/>
                  </a:lnTo>
                  <a:lnTo>
                    <a:pt x="117581" y="179156"/>
                  </a:lnTo>
                  <a:lnTo>
                    <a:pt x="128928" y="194349"/>
                  </a:lnTo>
                  <a:lnTo>
                    <a:pt x="133031" y="212390"/>
                  </a:lnTo>
                  <a:lnTo>
                    <a:pt x="133137" y="222139"/>
                  </a:lnTo>
                  <a:lnTo>
                    <a:pt x="127611" y="238617"/>
                  </a:lnTo>
                  <a:lnTo>
                    <a:pt x="123174" y="245974"/>
                  </a:lnTo>
                  <a:lnTo>
                    <a:pt x="93332" y="266442"/>
                  </a:lnTo>
                  <a:lnTo>
                    <a:pt x="56582" y="279170"/>
                  </a:lnTo>
                  <a:lnTo>
                    <a:pt x="37142" y="279251"/>
                  </a:lnTo>
                  <a:lnTo>
                    <a:pt x="28995" y="277297"/>
                  </a:lnTo>
                  <a:lnTo>
                    <a:pt x="23563" y="273878"/>
                  </a:lnTo>
                  <a:lnTo>
                    <a:pt x="19942" y="269481"/>
                  </a:lnTo>
                  <a:lnTo>
                    <a:pt x="12700" y="254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922">
              <a:extLst>
                <a:ext uri="{FF2B5EF4-FFF2-40B4-BE49-F238E27FC236}">
                  <a16:creationId xmlns:a16="http://schemas.microsoft.com/office/drawing/2014/main" xmlns="" id="{F4D98320-A6DF-419C-8CED-7E41A14FEA2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547017" y="5002136"/>
              <a:ext cx="161384" cy="262653"/>
            </a:xfrm>
            <a:custGeom>
              <a:avLst/>
              <a:gdLst/>
              <a:ahLst/>
              <a:cxnLst/>
              <a:rect l="0" t="0" r="0" b="0"/>
              <a:pathLst>
                <a:path w="161384" h="262653">
                  <a:moveTo>
                    <a:pt x="2633" y="33414"/>
                  </a:moveTo>
                  <a:lnTo>
                    <a:pt x="2633" y="33414"/>
                  </a:lnTo>
                  <a:lnTo>
                    <a:pt x="8100" y="33414"/>
                  </a:lnTo>
                  <a:lnTo>
                    <a:pt x="14037" y="78272"/>
                  </a:lnTo>
                  <a:lnTo>
                    <a:pt x="19964" y="118762"/>
                  </a:lnTo>
                  <a:lnTo>
                    <a:pt x="23055" y="158656"/>
                  </a:lnTo>
                  <a:lnTo>
                    <a:pt x="24677" y="200581"/>
                  </a:lnTo>
                  <a:lnTo>
                    <a:pt x="18903" y="242980"/>
                  </a:lnTo>
                  <a:lnTo>
                    <a:pt x="15803" y="262652"/>
                  </a:lnTo>
                  <a:lnTo>
                    <a:pt x="15647" y="262440"/>
                  </a:lnTo>
                  <a:lnTo>
                    <a:pt x="8467" y="226915"/>
                  </a:lnTo>
                  <a:lnTo>
                    <a:pt x="4520" y="196320"/>
                  </a:lnTo>
                  <a:lnTo>
                    <a:pt x="414" y="156852"/>
                  </a:lnTo>
                  <a:lnTo>
                    <a:pt x="0" y="115321"/>
                  </a:lnTo>
                  <a:lnTo>
                    <a:pt x="2874" y="75461"/>
                  </a:lnTo>
                  <a:lnTo>
                    <a:pt x="13131" y="28782"/>
                  </a:lnTo>
                  <a:lnTo>
                    <a:pt x="23526" y="11129"/>
                  </a:lnTo>
                  <a:lnTo>
                    <a:pt x="29967" y="5858"/>
                  </a:lnTo>
                  <a:lnTo>
                    <a:pt x="44650" y="0"/>
                  </a:lnTo>
                  <a:lnTo>
                    <a:pt x="62465" y="1160"/>
                  </a:lnTo>
                  <a:lnTo>
                    <a:pt x="72154" y="3445"/>
                  </a:lnTo>
                  <a:lnTo>
                    <a:pt x="90446" y="17272"/>
                  </a:lnTo>
                  <a:lnTo>
                    <a:pt x="125184" y="64013"/>
                  </a:lnTo>
                  <a:lnTo>
                    <a:pt x="143994" y="106294"/>
                  </a:lnTo>
                  <a:lnTo>
                    <a:pt x="155133" y="146730"/>
                  </a:lnTo>
                  <a:lnTo>
                    <a:pt x="157415" y="193507"/>
                  </a:lnTo>
                  <a:lnTo>
                    <a:pt x="161383" y="217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923">
              <a:extLst>
                <a:ext uri="{FF2B5EF4-FFF2-40B4-BE49-F238E27FC236}">
                  <a16:creationId xmlns:a16="http://schemas.microsoft.com/office/drawing/2014/main" xmlns="" id="{F7D8D17A-2999-47F6-B799-DEBEF15807A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333750" y="517525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5008"/>
                  </a:lnTo>
                  <a:lnTo>
                    <a:pt x="16315" y="19817"/>
                  </a:lnTo>
                  <a:lnTo>
                    <a:pt x="55747" y="10735"/>
                  </a:lnTo>
                  <a:lnTo>
                    <a:pt x="102708" y="285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924">
              <a:extLst>
                <a:ext uri="{FF2B5EF4-FFF2-40B4-BE49-F238E27FC236}">
                  <a16:creationId xmlns:a16="http://schemas.microsoft.com/office/drawing/2014/main" xmlns="" id="{B0C5813D-BC07-4DCA-9D93-6423F302ACC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895600" y="5187950"/>
              <a:ext cx="88901" cy="120100"/>
            </a:xfrm>
            <a:custGeom>
              <a:avLst/>
              <a:gdLst/>
              <a:ahLst/>
              <a:cxnLst/>
              <a:rect l="0" t="0" r="0" b="0"/>
              <a:pathLst>
                <a:path w="88901" h="120100">
                  <a:moveTo>
                    <a:pt x="0" y="31750"/>
                  </a:moveTo>
                  <a:lnTo>
                    <a:pt x="0" y="31750"/>
                  </a:lnTo>
                  <a:lnTo>
                    <a:pt x="12209" y="31750"/>
                  </a:lnTo>
                  <a:lnTo>
                    <a:pt x="33878" y="41863"/>
                  </a:lnTo>
                  <a:lnTo>
                    <a:pt x="55898" y="65007"/>
                  </a:lnTo>
                  <a:lnTo>
                    <a:pt x="63649" y="84161"/>
                  </a:lnTo>
                  <a:lnTo>
                    <a:pt x="66389" y="102315"/>
                  </a:lnTo>
                  <a:lnTo>
                    <a:pt x="65254" y="115088"/>
                  </a:lnTo>
                  <a:lnTo>
                    <a:pt x="63259" y="118353"/>
                  </a:lnTo>
                  <a:lnTo>
                    <a:pt x="60516" y="119824"/>
                  </a:lnTo>
                  <a:lnTo>
                    <a:pt x="57278" y="120099"/>
                  </a:lnTo>
                  <a:lnTo>
                    <a:pt x="53707" y="118166"/>
                  </a:lnTo>
                  <a:lnTo>
                    <a:pt x="45978" y="110373"/>
                  </a:lnTo>
                  <a:lnTo>
                    <a:pt x="33692" y="83974"/>
                  </a:lnTo>
                  <a:lnTo>
                    <a:pt x="31228" y="52712"/>
                  </a:lnTo>
                  <a:lnTo>
                    <a:pt x="39044" y="35422"/>
                  </a:lnTo>
                  <a:lnTo>
                    <a:pt x="52630" y="21387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925">
              <a:extLst>
                <a:ext uri="{FF2B5EF4-FFF2-40B4-BE49-F238E27FC236}">
                  <a16:creationId xmlns:a16="http://schemas.microsoft.com/office/drawing/2014/main" xmlns="" id="{BC8B963A-84D4-4B28-8E7D-02B560A1349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901950" y="5232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926">
              <a:extLst>
                <a:ext uri="{FF2B5EF4-FFF2-40B4-BE49-F238E27FC236}">
                  <a16:creationId xmlns:a16="http://schemas.microsoft.com/office/drawing/2014/main" xmlns="" id="{9008E9A6-F854-413B-829A-96BCCD137B4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731906" y="5020078"/>
              <a:ext cx="124412" cy="340644"/>
            </a:xfrm>
            <a:custGeom>
              <a:avLst/>
              <a:gdLst/>
              <a:ahLst/>
              <a:cxnLst/>
              <a:rect l="0" t="0" r="0" b="0"/>
              <a:pathLst>
                <a:path w="124412" h="340644">
                  <a:moveTo>
                    <a:pt x="17644" y="155172"/>
                  </a:moveTo>
                  <a:lnTo>
                    <a:pt x="17644" y="155172"/>
                  </a:lnTo>
                  <a:lnTo>
                    <a:pt x="10902" y="155172"/>
                  </a:lnTo>
                  <a:lnTo>
                    <a:pt x="8210" y="156583"/>
                  </a:lnTo>
                  <a:lnTo>
                    <a:pt x="3338" y="161914"/>
                  </a:lnTo>
                  <a:lnTo>
                    <a:pt x="0" y="179591"/>
                  </a:lnTo>
                  <a:lnTo>
                    <a:pt x="4647" y="226762"/>
                  </a:lnTo>
                  <a:lnTo>
                    <a:pt x="14577" y="271947"/>
                  </a:lnTo>
                  <a:lnTo>
                    <a:pt x="25045" y="310657"/>
                  </a:lnTo>
                  <a:lnTo>
                    <a:pt x="29480" y="334356"/>
                  </a:lnTo>
                  <a:lnTo>
                    <a:pt x="33017" y="340643"/>
                  </a:lnTo>
                  <a:lnTo>
                    <a:pt x="33537" y="340202"/>
                  </a:lnTo>
                  <a:lnTo>
                    <a:pt x="27533" y="305232"/>
                  </a:lnTo>
                  <a:lnTo>
                    <a:pt x="21804" y="271725"/>
                  </a:lnTo>
                  <a:lnTo>
                    <a:pt x="15259" y="227434"/>
                  </a:lnTo>
                  <a:lnTo>
                    <a:pt x="12526" y="199820"/>
                  </a:lnTo>
                  <a:lnTo>
                    <a:pt x="9999" y="170120"/>
                  </a:lnTo>
                  <a:lnTo>
                    <a:pt x="9725" y="141854"/>
                  </a:lnTo>
                  <a:lnTo>
                    <a:pt x="10953" y="114543"/>
                  </a:lnTo>
                  <a:lnTo>
                    <a:pt x="13184" y="87870"/>
                  </a:lnTo>
                  <a:lnTo>
                    <a:pt x="19425" y="48825"/>
                  </a:lnTo>
                  <a:lnTo>
                    <a:pt x="28187" y="8498"/>
                  </a:lnTo>
                  <a:lnTo>
                    <a:pt x="32434" y="4472"/>
                  </a:lnTo>
                  <a:lnTo>
                    <a:pt x="46560" y="0"/>
                  </a:lnTo>
                  <a:lnTo>
                    <a:pt x="66479" y="5538"/>
                  </a:lnTo>
                  <a:lnTo>
                    <a:pt x="88032" y="18818"/>
                  </a:lnTo>
                  <a:lnTo>
                    <a:pt x="107018" y="38831"/>
                  </a:lnTo>
                  <a:lnTo>
                    <a:pt x="123461" y="73899"/>
                  </a:lnTo>
                  <a:lnTo>
                    <a:pt x="124411" y="98589"/>
                  </a:lnTo>
                  <a:lnTo>
                    <a:pt x="122688" y="111100"/>
                  </a:lnTo>
                  <a:lnTo>
                    <a:pt x="117307" y="121557"/>
                  </a:lnTo>
                  <a:lnTo>
                    <a:pt x="100039" y="138821"/>
                  </a:lnTo>
                  <a:lnTo>
                    <a:pt x="69887" y="153698"/>
                  </a:lnTo>
                  <a:lnTo>
                    <a:pt x="54739" y="156163"/>
                  </a:lnTo>
                  <a:lnTo>
                    <a:pt x="36694" y="155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927">
              <a:extLst>
                <a:ext uri="{FF2B5EF4-FFF2-40B4-BE49-F238E27FC236}">
                  <a16:creationId xmlns:a16="http://schemas.microsoft.com/office/drawing/2014/main" xmlns="" id="{447E618E-CA8C-4021-B518-A966F04E4EB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362450" y="5619750"/>
              <a:ext cx="69843" cy="317501"/>
            </a:xfrm>
            <a:custGeom>
              <a:avLst/>
              <a:gdLst/>
              <a:ahLst/>
              <a:cxnLst/>
              <a:rect l="0" t="0" r="0" b="0"/>
              <a:pathLst>
                <a:path w="69843" h="317501">
                  <a:moveTo>
                    <a:pt x="0" y="0"/>
                  </a:moveTo>
                  <a:lnTo>
                    <a:pt x="0" y="0"/>
                  </a:lnTo>
                  <a:lnTo>
                    <a:pt x="13484" y="3371"/>
                  </a:lnTo>
                  <a:lnTo>
                    <a:pt x="38724" y="18951"/>
                  </a:lnTo>
                  <a:lnTo>
                    <a:pt x="52724" y="48639"/>
                  </a:lnTo>
                  <a:lnTo>
                    <a:pt x="62944" y="90762"/>
                  </a:lnTo>
                  <a:lnTo>
                    <a:pt x="66658" y="114836"/>
                  </a:lnTo>
                  <a:lnTo>
                    <a:pt x="69838" y="140057"/>
                  </a:lnTo>
                  <a:lnTo>
                    <a:pt x="69842" y="164632"/>
                  </a:lnTo>
                  <a:lnTo>
                    <a:pt x="67728" y="188777"/>
                  </a:lnTo>
                  <a:lnTo>
                    <a:pt x="57618" y="234890"/>
                  </a:lnTo>
                  <a:lnTo>
                    <a:pt x="39014" y="276551"/>
                  </a:lnTo>
                  <a:lnTo>
                    <a:pt x="1905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928">
              <a:extLst>
                <a:ext uri="{FF2B5EF4-FFF2-40B4-BE49-F238E27FC236}">
                  <a16:creationId xmlns:a16="http://schemas.microsoft.com/office/drawing/2014/main" xmlns="" id="{FE32E658-3A51-40F7-9A1B-073CD8B913B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085058" y="5025829"/>
              <a:ext cx="115343" cy="276422"/>
            </a:xfrm>
            <a:custGeom>
              <a:avLst/>
              <a:gdLst/>
              <a:ahLst/>
              <a:cxnLst/>
              <a:rect l="0" t="0" r="0" b="0"/>
              <a:pathLst>
                <a:path w="115343" h="276422">
                  <a:moveTo>
                    <a:pt x="115342" y="3371"/>
                  </a:moveTo>
                  <a:lnTo>
                    <a:pt x="115342" y="3371"/>
                  </a:lnTo>
                  <a:lnTo>
                    <a:pt x="108600" y="0"/>
                  </a:lnTo>
                  <a:lnTo>
                    <a:pt x="99645" y="226"/>
                  </a:lnTo>
                  <a:lnTo>
                    <a:pt x="94294" y="1275"/>
                  </a:lnTo>
                  <a:lnTo>
                    <a:pt x="69908" y="19605"/>
                  </a:lnTo>
                  <a:lnTo>
                    <a:pt x="40340" y="64234"/>
                  </a:lnTo>
                  <a:lnTo>
                    <a:pt x="21565" y="102153"/>
                  </a:lnTo>
                  <a:lnTo>
                    <a:pt x="6635" y="141818"/>
                  </a:lnTo>
                  <a:lnTo>
                    <a:pt x="0" y="180614"/>
                  </a:lnTo>
                  <a:lnTo>
                    <a:pt x="4577" y="213379"/>
                  </a:lnTo>
                  <a:lnTo>
                    <a:pt x="9749" y="228043"/>
                  </a:lnTo>
                  <a:lnTo>
                    <a:pt x="26784" y="249982"/>
                  </a:lnTo>
                  <a:lnTo>
                    <a:pt x="48466" y="264670"/>
                  </a:lnTo>
                  <a:lnTo>
                    <a:pt x="96292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929">
              <a:extLst>
                <a:ext uri="{FF2B5EF4-FFF2-40B4-BE49-F238E27FC236}">
                  <a16:creationId xmlns:a16="http://schemas.microsoft.com/office/drawing/2014/main" xmlns="" id="{F49B7867-ACA2-47C3-84EC-4DDDCC0A68F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308972" y="5020540"/>
              <a:ext cx="139079" cy="268287"/>
            </a:xfrm>
            <a:custGeom>
              <a:avLst/>
              <a:gdLst/>
              <a:ahLst/>
              <a:cxnLst/>
              <a:rect l="0" t="0" r="0" b="0"/>
              <a:pathLst>
                <a:path w="139079" h="268287">
                  <a:moveTo>
                    <a:pt x="18428" y="129310"/>
                  </a:moveTo>
                  <a:lnTo>
                    <a:pt x="18428" y="129310"/>
                  </a:lnTo>
                  <a:lnTo>
                    <a:pt x="23895" y="129310"/>
                  </a:lnTo>
                  <a:lnTo>
                    <a:pt x="22780" y="160703"/>
                  </a:lnTo>
                  <a:lnTo>
                    <a:pt x="15917" y="206694"/>
                  </a:lnTo>
                  <a:lnTo>
                    <a:pt x="4108" y="249357"/>
                  </a:lnTo>
                  <a:lnTo>
                    <a:pt x="312" y="267924"/>
                  </a:lnTo>
                  <a:lnTo>
                    <a:pt x="0" y="268286"/>
                  </a:lnTo>
                  <a:lnTo>
                    <a:pt x="6367" y="233759"/>
                  </a:lnTo>
                  <a:lnTo>
                    <a:pt x="10951" y="202542"/>
                  </a:lnTo>
                  <a:lnTo>
                    <a:pt x="17692" y="160446"/>
                  </a:lnTo>
                  <a:lnTo>
                    <a:pt x="23582" y="136662"/>
                  </a:lnTo>
                  <a:lnTo>
                    <a:pt x="31036" y="111633"/>
                  </a:lnTo>
                  <a:lnTo>
                    <a:pt x="47315" y="65009"/>
                  </a:lnTo>
                  <a:lnTo>
                    <a:pt x="68380" y="21045"/>
                  </a:lnTo>
                  <a:lnTo>
                    <a:pt x="81551" y="4522"/>
                  </a:lnTo>
                  <a:lnTo>
                    <a:pt x="87321" y="962"/>
                  </a:lnTo>
                  <a:lnTo>
                    <a:pt x="92579" y="0"/>
                  </a:lnTo>
                  <a:lnTo>
                    <a:pt x="97495" y="770"/>
                  </a:lnTo>
                  <a:lnTo>
                    <a:pt x="106721" y="14796"/>
                  </a:lnTo>
                  <a:lnTo>
                    <a:pt x="119848" y="54222"/>
                  </a:lnTo>
                  <a:lnTo>
                    <a:pt x="127709" y="88176"/>
                  </a:lnTo>
                  <a:lnTo>
                    <a:pt x="133555" y="124434"/>
                  </a:lnTo>
                  <a:lnTo>
                    <a:pt x="136623" y="159834"/>
                  </a:lnTo>
                  <a:lnTo>
                    <a:pt x="138351" y="203971"/>
                  </a:lnTo>
                  <a:lnTo>
                    <a:pt x="139078" y="237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443">
            <a:extLst>
              <a:ext uri="{FF2B5EF4-FFF2-40B4-BE49-F238E27FC236}">
                <a16:creationId xmlns:a16="http://schemas.microsoft.com/office/drawing/2014/main" xmlns="" id="{EBCA67A2-C228-47BF-97B3-3271819FA35D}"/>
              </a:ext>
            </a:extLst>
          </p:cNvPr>
          <p:cNvGrpSpPr/>
          <p:nvPr/>
        </p:nvGrpSpPr>
        <p:grpSpPr>
          <a:xfrm>
            <a:off x="5175250" y="5378450"/>
            <a:ext cx="203201" cy="127001"/>
            <a:chOff x="5175250" y="5378450"/>
            <a:chExt cx="203201" cy="127001"/>
          </a:xfrm>
        </p:grpSpPr>
        <p:sp>
          <p:nvSpPr>
            <p:cNvPr id="161" name="SMARTInkShape-2930">
              <a:extLst>
                <a:ext uri="{FF2B5EF4-FFF2-40B4-BE49-F238E27FC236}">
                  <a16:creationId xmlns:a16="http://schemas.microsoft.com/office/drawing/2014/main" xmlns="" id="{3D223911-A975-459F-909B-55EE75CFE8F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175250" y="5496347"/>
              <a:ext cx="203201" cy="9104"/>
            </a:xfrm>
            <a:custGeom>
              <a:avLst/>
              <a:gdLst/>
              <a:ahLst/>
              <a:cxnLst/>
              <a:rect l="0" t="0" r="0" b="0"/>
              <a:pathLst>
                <a:path w="203201" h="9104">
                  <a:moveTo>
                    <a:pt x="0" y="9103"/>
                  </a:moveTo>
                  <a:lnTo>
                    <a:pt x="0" y="9103"/>
                  </a:lnTo>
                  <a:lnTo>
                    <a:pt x="47037" y="4034"/>
                  </a:lnTo>
                  <a:lnTo>
                    <a:pt x="86287" y="264"/>
                  </a:lnTo>
                  <a:lnTo>
                    <a:pt x="131483" y="0"/>
                  </a:lnTo>
                  <a:lnTo>
                    <a:pt x="171326" y="1529"/>
                  </a:lnTo>
                  <a:lnTo>
                    <a:pt x="203200" y="2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931">
              <a:extLst>
                <a:ext uri="{FF2B5EF4-FFF2-40B4-BE49-F238E27FC236}">
                  <a16:creationId xmlns:a16="http://schemas.microsoft.com/office/drawing/2014/main" xmlns="" id="{328DE45B-B65C-4729-BA7E-212B239D39E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181600" y="53784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40181" y="4468"/>
                  </a:lnTo>
                  <a:lnTo>
                    <a:pt x="83166" y="1324"/>
                  </a:lnTo>
                  <a:lnTo>
                    <a:pt x="123419" y="39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444">
            <a:extLst>
              <a:ext uri="{FF2B5EF4-FFF2-40B4-BE49-F238E27FC236}">
                <a16:creationId xmlns:a16="http://schemas.microsoft.com/office/drawing/2014/main" xmlns="" id="{D79635FB-93FB-4044-B492-F874C1C70624}"/>
              </a:ext>
            </a:extLst>
          </p:cNvPr>
          <p:cNvGrpSpPr/>
          <p:nvPr/>
        </p:nvGrpSpPr>
        <p:grpSpPr>
          <a:xfrm>
            <a:off x="5705832" y="5157688"/>
            <a:ext cx="1623409" cy="570013"/>
            <a:chOff x="5705832" y="5157688"/>
            <a:chExt cx="1623409" cy="570013"/>
          </a:xfrm>
        </p:grpSpPr>
        <p:sp>
          <p:nvSpPr>
            <p:cNvPr id="164" name="SMARTInkShape-2932">
              <a:extLst>
                <a:ext uri="{FF2B5EF4-FFF2-40B4-BE49-F238E27FC236}">
                  <a16:creationId xmlns:a16="http://schemas.microsoft.com/office/drawing/2014/main" xmlns="" id="{DAE5744F-8F23-4A82-98CC-16E0E749396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239000" y="5235379"/>
              <a:ext cx="90241" cy="333572"/>
            </a:xfrm>
            <a:custGeom>
              <a:avLst/>
              <a:gdLst/>
              <a:ahLst/>
              <a:cxnLst/>
              <a:rect l="0" t="0" r="0" b="0"/>
              <a:pathLst>
                <a:path w="90241" h="33357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27789" y="1275"/>
                  </a:lnTo>
                  <a:lnTo>
                    <a:pt x="44572" y="15610"/>
                  </a:lnTo>
                  <a:lnTo>
                    <a:pt x="61437" y="42677"/>
                  </a:lnTo>
                  <a:lnTo>
                    <a:pt x="78340" y="85281"/>
                  </a:lnTo>
                  <a:lnTo>
                    <a:pt x="83977" y="108778"/>
                  </a:lnTo>
                  <a:lnTo>
                    <a:pt x="87735" y="132909"/>
                  </a:lnTo>
                  <a:lnTo>
                    <a:pt x="90240" y="157463"/>
                  </a:lnTo>
                  <a:lnTo>
                    <a:pt x="88382" y="181594"/>
                  </a:lnTo>
                  <a:lnTo>
                    <a:pt x="76910" y="229101"/>
                  </a:lnTo>
                  <a:lnTo>
                    <a:pt x="54408" y="272324"/>
                  </a:lnTo>
                  <a:lnTo>
                    <a:pt x="12700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933">
              <a:extLst>
                <a:ext uri="{FF2B5EF4-FFF2-40B4-BE49-F238E27FC236}">
                  <a16:creationId xmlns:a16="http://schemas.microsoft.com/office/drawing/2014/main" xmlns="" id="{1E90C098-066A-4AFB-A58C-60A6249C498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060019" y="5334883"/>
              <a:ext cx="83732" cy="138818"/>
            </a:xfrm>
            <a:custGeom>
              <a:avLst/>
              <a:gdLst/>
              <a:ahLst/>
              <a:cxnLst/>
              <a:rect l="0" t="0" r="0" b="0"/>
              <a:pathLst>
                <a:path w="83732" h="138818">
                  <a:moveTo>
                    <a:pt x="71031" y="5467"/>
                  </a:moveTo>
                  <a:lnTo>
                    <a:pt x="71031" y="5467"/>
                  </a:lnTo>
                  <a:lnTo>
                    <a:pt x="64289" y="2096"/>
                  </a:lnTo>
                  <a:lnTo>
                    <a:pt x="49983" y="0"/>
                  </a:lnTo>
                  <a:lnTo>
                    <a:pt x="28967" y="6120"/>
                  </a:lnTo>
                  <a:lnTo>
                    <a:pt x="16823" y="16811"/>
                  </a:lnTo>
                  <a:lnTo>
                    <a:pt x="7427" y="31675"/>
                  </a:lnTo>
                  <a:lnTo>
                    <a:pt x="900" y="50041"/>
                  </a:lnTo>
                  <a:lnTo>
                    <a:pt x="0" y="80214"/>
                  </a:lnTo>
                  <a:lnTo>
                    <a:pt x="7573" y="108126"/>
                  </a:lnTo>
                  <a:lnTo>
                    <a:pt x="18602" y="121884"/>
                  </a:lnTo>
                  <a:lnTo>
                    <a:pt x="25495" y="127528"/>
                  </a:lnTo>
                  <a:lnTo>
                    <a:pt x="46324" y="133799"/>
                  </a:lnTo>
                  <a:lnTo>
                    <a:pt x="83731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934">
              <a:extLst>
                <a:ext uri="{FF2B5EF4-FFF2-40B4-BE49-F238E27FC236}">
                  <a16:creationId xmlns:a16="http://schemas.microsoft.com/office/drawing/2014/main" xmlns="" id="{D46A79CB-7C0A-4E81-9E1E-D50F5DD6EF7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852955" y="5333613"/>
              <a:ext cx="103853" cy="149489"/>
            </a:xfrm>
            <a:custGeom>
              <a:avLst/>
              <a:gdLst/>
              <a:ahLst/>
              <a:cxnLst/>
              <a:rect l="0" t="0" r="0" b="0"/>
              <a:pathLst>
                <a:path w="103853" h="149489">
                  <a:moveTo>
                    <a:pt x="11395" y="44837"/>
                  </a:moveTo>
                  <a:lnTo>
                    <a:pt x="11395" y="44837"/>
                  </a:lnTo>
                  <a:lnTo>
                    <a:pt x="11395" y="48208"/>
                  </a:lnTo>
                  <a:lnTo>
                    <a:pt x="9513" y="51744"/>
                  </a:lnTo>
                  <a:lnTo>
                    <a:pt x="8024" y="53676"/>
                  </a:lnTo>
                  <a:lnTo>
                    <a:pt x="5927" y="69877"/>
                  </a:lnTo>
                  <a:lnTo>
                    <a:pt x="8305" y="113873"/>
                  </a:lnTo>
                  <a:lnTo>
                    <a:pt x="5236" y="149488"/>
                  </a:lnTo>
                  <a:lnTo>
                    <a:pt x="4467" y="148471"/>
                  </a:lnTo>
                  <a:lnTo>
                    <a:pt x="1730" y="141696"/>
                  </a:lnTo>
                  <a:lnTo>
                    <a:pt x="0" y="103481"/>
                  </a:lnTo>
                  <a:lnTo>
                    <a:pt x="5354" y="61194"/>
                  </a:lnTo>
                  <a:lnTo>
                    <a:pt x="19718" y="27497"/>
                  </a:lnTo>
                  <a:lnTo>
                    <a:pt x="36674" y="8341"/>
                  </a:lnTo>
                  <a:lnTo>
                    <a:pt x="46383" y="865"/>
                  </a:lnTo>
                  <a:lnTo>
                    <a:pt x="52359" y="0"/>
                  </a:lnTo>
                  <a:lnTo>
                    <a:pt x="66525" y="2802"/>
                  </a:lnTo>
                  <a:lnTo>
                    <a:pt x="86997" y="15684"/>
                  </a:lnTo>
                  <a:lnTo>
                    <a:pt x="96266" y="30704"/>
                  </a:lnTo>
                  <a:lnTo>
                    <a:pt x="103569" y="58994"/>
                  </a:lnTo>
                  <a:lnTo>
                    <a:pt x="103852" y="87837"/>
                  </a:lnTo>
                  <a:lnTo>
                    <a:pt x="95694" y="124948"/>
                  </a:lnTo>
                  <a:lnTo>
                    <a:pt x="87595" y="140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935">
              <a:extLst>
                <a:ext uri="{FF2B5EF4-FFF2-40B4-BE49-F238E27FC236}">
                  <a16:creationId xmlns:a16="http://schemas.microsoft.com/office/drawing/2014/main" xmlns="" id="{699BDA1E-772A-4CE5-9938-1730924F96A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639497" y="5317879"/>
              <a:ext cx="102306" cy="208529"/>
            </a:xfrm>
            <a:custGeom>
              <a:avLst/>
              <a:gdLst/>
              <a:ahLst/>
              <a:cxnLst/>
              <a:rect l="0" t="0" r="0" b="0"/>
              <a:pathLst>
                <a:path w="102306" h="208529">
                  <a:moveTo>
                    <a:pt x="8953" y="98671"/>
                  </a:moveTo>
                  <a:lnTo>
                    <a:pt x="8953" y="98671"/>
                  </a:lnTo>
                  <a:lnTo>
                    <a:pt x="8953" y="81027"/>
                  </a:lnTo>
                  <a:lnTo>
                    <a:pt x="15860" y="128010"/>
                  </a:lnTo>
                  <a:lnTo>
                    <a:pt x="20509" y="172278"/>
                  </a:lnTo>
                  <a:lnTo>
                    <a:pt x="20721" y="202738"/>
                  </a:lnTo>
                  <a:lnTo>
                    <a:pt x="19621" y="206149"/>
                  </a:lnTo>
                  <a:lnTo>
                    <a:pt x="18181" y="208422"/>
                  </a:lnTo>
                  <a:lnTo>
                    <a:pt x="16516" y="208528"/>
                  </a:lnTo>
                  <a:lnTo>
                    <a:pt x="14701" y="207186"/>
                  </a:lnTo>
                  <a:lnTo>
                    <a:pt x="12785" y="204882"/>
                  </a:lnTo>
                  <a:lnTo>
                    <a:pt x="4640" y="162873"/>
                  </a:lnTo>
                  <a:lnTo>
                    <a:pt x="451" y="125324"/>
                  </a:lnTo>
                  <a:lnTo>
                    <a:pt x="0" y="86528"/>
                  </a:lnTo>
                  <a:lnTo>
                    <a:pt x="2857" y="51646"/>
                  </a:lnTo>
                  <a:lnTo>
                    <a:pt x="14308" y="11901"/>
                  </a:lnTo>
                  <a:lnTo>
                    <a:pt x="16756" y="6958"/>
                  </a:lnTo>
                  <a:lnTo>
                    <a:pt x="19800" y="3662"/>
                  </a:lnTo>
                  <a:lnTo>
                    <a:pt x="26945" y="0"/>
                  </a:lnTo>
                  <a:lnTo>
                    <a:pt x="40467" y="4017"/>
                  </a:lnTo>
                  <a:lnTo>
                    <a:pt x="49013" y="8052"/>
                  </a:lnTo>
                  <a:lnTo>
                    <a:pt x="62270" y="21942"/>
                  </a:lnTo>
                  <a:lnTo>
                    <a:pt x="67781" y="30584"/>
                  </a:lnTo>
                  <a:lnTo>
                    <a:pt x="72023" y="47714"/>
                  </a:lnTo>
                  <a:lnTo>
                    <a:pt x="66960" y="88177"/>
                  </a:lnTo>
                  <a:lnTo>
                    <a:pt x="60710" y="97425"/>
                  </a:lnTo>
                  <a:lnTo>
                    <a:pt x="61802" y="97840"/>
                  </a:lnTo>
                  <a:lnTo>
                    <a:pt x="69375" y="99130"/>
                  </a:lnTo>
                  <a:lnTo>
                    <a:pt x="87534" y="110848"/>
                  </a:lnTo>
                  <a:lnTo>
                    <a:pt x="95148" y="122192"/>
                  </a:lnTo>
                  <a:lnTo>
                    <a:pt x="101520" y="142564"/>
                  </a:lnTo>
                  <a:lnTo>
                    <a:pt x="102305" y="155574"/>
                  </a:lnTo>
                  <a:lnTo>
                    <a:pt x="100301" y="168411"/>
                  </a:lnTo>
                  <a:lnTo>
                    <a:pt x="91415" y="181172"/>
                  </a:lnTo>
                  <a:lnTo>
                    <a:pt x="78764" y="192487"/>
                  </a:lnTo>
                  <a:lnTo>
                    <a:pt x="59741" y="202120"/>
                  </a:lnTo>
                  <a:lnTo>
                    <a:pt x="34742" y="206028"/>
                  </a:lnTo>
                  <a:lnTo>
                    <a:pt x="32496" y="205520"/>
                  </a:lnTo>
                  <a:lnTo>
                    <a:pt x="30998" y="204476"/>
                  </a:lnTo>
                  <a:lnTo>
                    <a:pt x="30000" y="203074"/>
                  </a:lnTo>
                  <a:lnTo>
                    <a:pt x="32156" y="201434"/>
                  </a:lnTo>
                  <a:lnTo>
                    <a:pt x="53403" y="193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936">
              <a:extLst>
                <a:ext uri="{FF2B5EF4-FFF2-40B4-BE49-F238E27FC236}">
                  <a16:creationId xmlns:a16="http://schemas.microsoft.com/office/drawing/2014/main" xmlns="" id="{A989DB02-9951-4F77-A30D-DCBB23564C9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438900" y="5194300"/>
              <a:ext cx="56417" cy="533401"/>
            </a:xfrm>
            <a:custGeom>
              <a:avLst/>
              <a:gdLst/>
              <a:ahLst/>
              <a:cxnLst/>
              <a:rect l="0" t="0" r="0" b="0"/>
              <a:pathLst>
                <a:path w="56417" h="533401">
                  <a:moveTo>
                    <a:pt x="0" y="0"/>
                  </a:moveTo>
                  <a:lnTo>
                    <a:pt x="0" y="0"/>
                  </a:lnTo>
                  <a:lnTo>
                    <a:pt x="9434" y="23806"/>
                  </a:lnTo>
                  <a:lnTo>
                    <a:pt x="14305" y="52208"/>
                  </a:lnTo>
                  <a:lnTo>
                    <a:pt x="20704" y="97287"/>
                  </a:lnTo>
                  <a:lnTo>
                    <a:pt x="24386" y="124125"/>
                  </a:lnTo>
                  <a:lnTo>
                    <a:pt x="28252" y="153305"/>
                  </a:lnTo>
                  <a:lnTo>
                    <a:pt x="32240" y="184048"/>
                  </a:lnTo>
                  <a:lnTo>
                    <a:pt x="36310" y="215832"/>
                  </a:lnTo>
                  <a:lnTo>
                    <a:pt x="40434" y="249016"/>
                  </a:lnTo>
                  <a:lnTo>
                    <a:pt x="44595" y="283133"/>
                  </a:lnTo>
                  <a:lnTo>
                    <a:pt x="48780" y="317872"/>
                  </a:lnTo>
                  <a:lnTo>
                    <a:pt x="51570" y="350909"/>
                  </a:lnTo>
                  <a:lnTo>
                    <a:pt x="53430" y="382812"/>
                  </a:lnTo>
                  <a:lnTo>
                    <a:pt x="54669" y="413958"/>
                  </a:lnTo>
                  <a:lnTo>
                    <a:pt x="55496" y="440367"/>
                  </a:lnTo>
                  <a:lnTo>
                    <a:pt x="56416" y="484761"/>
                  </a:lnTo>
                  <a:lnTo>
                    <a:pt x="50800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937">
              <a:extLst>
                <a:ext uri="{FF2B5EF4-FFF2-40B4-BE49-F238E27FC236}">
                  <a16:creationId xmlns:a16="http://schemas.microsoft.com/office/drawing/2014/main" xmlns="" id="{C8D52994-7D52-46C7-A3F2-202F7CACEA2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236583" y="5435600"/>
              <a:ext cx="145168" cy="31751"/>
            </a:xfrm>
            <a:custGeom>
              <a:avLst/>
              <a:gdLst/>
              <a:ahLst/>
              <a:cxnLst/>
              <a:rect l="0" t="0" r="0" b="0"/>
              <a:pathLst>
                <a:path w="145168" h="31751">
                  <a:moveTo>
                    <a:pt x="5467" y="31750"/>
                  </a:moveTo>
                  <a:lnTo>
                    <a:pt x="5467" y="31750"/>
                  </a:lnTo>
                  <a:lnTo>
                    <a:pt x="2096" y="31750"/>
                  </a:lnTo>
                  <a:lnTo>
                    <a:pt x="1103" y="31044"/>
                  </a:lnTo>
                  <a:lnTo>
                    <a:pt x="441" y="29869"/>
                  </a:lnTo>
                  <a:lnTo>
                    <a:pt x="0" y="28379"/>
                  </a:lnTo>
                  <a:lnTo>
                    <a:pt x="2527" y="27386"/>
                  </a:lnTo>
                  <a:lnTo>
                    <a:pt x="41289" y="18919"/>
                  </a:lnTo>
                  <a:lnTo>
                    <a:pt x="79895" y="11171"/>
                  </a:lnTo>
                  <a:lnTo>
                    <a:pt x="119242" y="4407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938">
              <a:extLst>
                <a:ext uri="{FF2B5EF4-FFF2-40B4-BE49-F238E27FC236}">
                  <a16:creationId xmlns:a16="http://schemas.microsoft.com/office/drawing/2014/main" xmlns="" id="{B351739C-1A12-40DA-B660-3FCFD6D2122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223364" y="5305366"/>
              <a:ext cx="107587" cy="225521"/>
            </a:xfrm>
            <a:custGeom>
              <a:avLst/>
              <a:gdLst/>
              <a:ahLst/>
              <a:cxnLst/>
              <a:rect l="0" t="0" r="0" b="0"/>
              <a:pathLst>
                <a:path w="107587" h="225521">
                  <a:moveTo>
                    <a:pt x="37736" y="47684"/>
                  </a:moveTo>
                  <a:lnTo>
                    <a:pt x="37736" y="47684"/>
                  </a:lnTo>
                  <a:lnTo>
                    <a:pt x="30994" y="51055"/>
                  </a:lnTo>
                  <a:lnTo>
                    <a:pt x="25803" y="56472"/>
                  </a:lnTo>
                  <a:lnTo>
                    <a:pt x="23431" y="59893"/>
                  </a:lnTo>
                  <a:lnTo>
                    <a:pt x="17429" y="106015"/>
                  </a:lnTo>
                  <a:lnTo>
                    <a:pt x="11963" y="149634"/>
                  </a:lnTo>
                  <a:lnTo>
                    <a:pt x="5876" y="190075"/>
                  </a:lnTo>
                  <a:lnTo>
                    <a:pt x="184" y="225520"/>
                  </a:lnTo>
                  <a:lnTo>
                    <a:pt x="0" y="225508"/>
                  </a:lnTo>
                  <a:lnTo>
                    <a:pt x="8473" y="183424"/>
                  </a:lnTo>
                  <a:lnTo>
                    <a:pt x="16263" y="149641"/>
                  </a:lnTo>
                  <a:lnTo>
                    <a:pt x="26782" y="108755"/>
                  </a:lnTo>
                  <a:lnTo>
                    <a:pt x="38512" y="68477"/>
                  </a:lnTo>
                  <a:lnTo>
                    <a:pt x="53253" y="21389"/>
                  </a:lnTo>
                  <a:lnTo>
                    <a:pt x="59449" y="4953"/>
                  </a:lnTo>
                  <a:lnTo>
                    <a:pt x="62090" y="1558"/>
                  </a:lnTo>
                  <a:lnTo>
                    <a:pt x="64555" y="0"/>
                  </a:lnTo>
                  <a:lnTo>
                    <a:pt x="67611" y="1078"/>
                  </a:lnTo>
                  <a:lnTo>
                    <a:pt x="74767" y="7920"/>
                  </a:lnTo>
                  <a:lnTo>
                    <a:pt x="83359" y="40527"/>
                  </a:lnTo>
                  <a:lnTo>
                    <a:pt x="88116" y="72020"/>
                  </a:lnTo>
                  <a:lnTo>
                    <a:pt x="92583" y="105772"/>
                  </a:lnTo>
                  <a:lnTo>
                    <a:pt x="98359" y="150424"/>
                  </a:lnTo>
                  <a:lnTo>
                    <a:pt x="104228" y="194215"/>
                  </a:lnTo>
                  <a:lnTo>
                    <a:pt x="107586" y="206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939">
              <a:extLst>
                <a:ext uri="{FF2B5EF4-FFF2-40B4-BE49-F238E27FC236}">
                  <a16:creationId xmlns:a16="http://schemas.microsoft.com/office/drawing/2014/main" xmlns="" id="{86180F59-61A8-4F0F-BB6C-E58733BAC6C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067370" y="5244540"/>
              <a:ext cx="85781" cy="299011"/>
            </a:xfrm>
            <a:custGeom>
              <a:avLst/>
              <a:gdLst/>
              <a:ahLst/>
              <a:cxnLst/>
              <a:rect l="0" t="0" r="0" b="0"/>
              <a:pathLst>
                <a:path w="85781" h="299011">
                  <a:moveTo>
                    <a:pt x="85780" y="38660"/>
                  </a:moveTo>
                  <a:lnTo>
                    <a:pt x="85780" y="38660"/>
                  </a:lnTo>
                  <a:lnTo>
                    <a:pt x="77941" y="2896"/>
                  </a:lnTo>
                  <a:lnTo>
                    <a:pt x="76320" y="0"/>
                  </a:lnTo>
                  <a:lnTo>
                    <a:pt x="73124" y="187"/>
                  </a:lnTo>
                  <a:lnTo>
                    <a:pt x="63927" y="6039"/>
                  </a:lnTo>
                  <a:lnTo>
                    <a:pt x="40070" y="49437"/>
                  </a:lnTo>
                  <a:lnTo>
                    <a:pt x="25013" y="84607"/>
                  </a:lnTo>
                  <a:lnTo>
                    <a:pt x="12676" y="123757"/>
                  </a:lnTo>
                  <a:lnTo>
                    <a:pt x="3901" y="163264"/>
                  </a:lnTo>
                  <a:lnTo>
                    <a:pt x="0" y="199637"/>
                  </a:lnTo>
                  <a:lnTo>
                    <a:pt x="4546" y="245107"/>
                  </a:lnTo>
                  <a:lnTo>
                    <a:pt x="28630" y="299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940">
              <a:extLst>
                <a:ext uri="{FF2B5EF4-FFF2-40B4-BE49-F238E27FC236}">
                  <a16:creationId xmlns:a16="http://schemas.microsoft.com/office/drawing/2014/main" xmlns="" id="{7B4D4379-AF1B-4D25-BD86-77823FAEF37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818267" y="5365750"/>
              <a:ext cx="163434" cy="178758"/>
            </a:xfrm>
            <a:custGeom>
              <a:avLst/>
              <a:gdLst/>
              <a:ahLst/>
              <a:cxnLst/>
              <a:rect l="0" t="0" r="0" b="0"/>
              <a:pathLst>
                <a:path w="163434" h="178758">
                  <a:moveTo>
                    <a:pt x="23733" y="88900"/>
                  </a:moveTo>
                  <a:lnTo>
                    <a:pt x="23733" y="88900"/>
                  </a:lnTo>
                  <a:lnTo>
                    <a:pt x="13620" y="85529"/>
                  </a:lnTo>
                  <a:lnTo>
                    <a:pt x="6774" y="80111"/>
                  </a:lnTo>
                  <a:lnTo>
                    <a:pt x="0" y="71877"/>
                  </a:lnTo>
                  <a:lnTo>
                    <a:pt x="855" y="70496"/>
                  </a:lnTo>
                  <a:lnTo>
                    <a:pt x="5568" y="67080"/>
                  </a:lnTo>
                  <a:lnTo>
                    <a:pt x="29640" y="64561"/>
                  </a:lnTo>
                  <a:lnTo>
                    <a:pt x="51758" y="71497"/>
                  </a:lnTo>
                  <a:lnTo>
                    <a:pt x="74994" y="85399"/>
                  </a:lnTo>
                  <a:lnTo>
                    <a:pt x="105087" y="116320"/>
                  </a:lnTo>
                  <a:lnTo>
                    <a:pt x="115865" y="137541"/>
                  </a:lnTo>
                  <a:lnTo>
                    <a:pt x="117362" y="156849"/>
                  </a:lnTo>
                  <a:lnTo>
                    <a:pt x="115786" y="165950"/>
                  </a:lnTo>
                  <a:lnTo>
                    <a:pt x="111913" y="172017"/>
                  </a:lnTo>
                  <a:lnTo>
                    <a:pt x="106508" y="176061"/>
                  </a:lnTo>
                  <a:lnTo>
                    <a:pt x="100083" y="178757"/>
                  </a:lnTo>
                  <a:lnTo>
                    <a:pt x="93683" y="178438"/>
                  </a:lnTo>
                  <a:lnTo>
                    <a:pt x="80927" y="172439"/>
                  </a:lnTo>
                  <a:lnTo>
                    <a:pt x="70084" y="157073"/>
                  </a:lnTo>
                  <a:lnTo>
                    <a:pt x="65217" y="147049"/>
                  </a:lnTo>
                  <a:lnTo>
                    <a:pt x="61738" y="105972"/>
                  </a:lnTo>
                  <a:lnTo>
                    <a:pt x="75289" y="61425"/>
                  </a:lnTo>
                  <a:lnTo>
                    <a:pt x="93213" y="39295"/>
                  </a:lnTo>
                  <a:lnTo>
                    <a:pt x="127105" y="16817"/>
                  </a:lnTo>
                  <a:lnTo>
                    <a:pt x="1634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941">
              <a:extLst>
                <a:ext uri="{FF2B5EF4-FFF2-40B4-BE49-F238E27FC236}">
                  <a16:creationId xmlns:a16="http://schemas.microsoft.com/office/drawing/2014/main" xmlns="" id="{9DCCAB1F-9109-445C-A965-FA78AE75AE3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705832" y="5157688"/>
              <a:ext cx="129145" cy="422315"/>
            </a:xfrm>
            <a:custGeom>
              <a:avLst/>
              <a:gdLst/>
              <a:ahLst/>
              <a:cxnLst/>
              <a:rect l="0" t="0" r="0" b="0"/>
              <a:pathLst>
                <a:path w="129145" h="422315">
                  <a:moveTo>
                    <a:pt x="28218" y="189012"/>
                  </a:moveTo>
                  <a:lnTo>
                    <a:pt x="28218" y="189012"/>
                  </a:lnTo>
                  <a:lnTo>
                    <a:pt x="24847" y="189012"/>
                  </a:lnTo>
                  <a:lnTo>
                    <a:pt x="23192" y="196538"/>
                  </a:lnTo>
                  <a:lnTo>
                    <a:pt x="25500" y="231107"/>
                  </a:lnTo>
                  <a:lnTo>
                    <a:pt x="30784" y="276509"/>
                  </a:lnTo>
                  <a:lnTo>
                    <a:pt x="36649" y="313742"/>
                  </a:lnTo>
                  <a:lnTo>
                    <a:pt x="42549" y="351692"/>
                  </a:lnTo>
                  <a:lnTo>
                    <a:pt x="45870" y="397296"/>
                  </a:lnTo>
                  <a:lnTo>
                    <a:pt x="46148" y="419196"/>
                  </a:lnTo>
                  <a:lnTo>
                    <a:pt x="45110" y="421490"/>
                  </a:lnTo>
                  <a:lnTo>
                    <a:pt x="43713" y="422314"/>
                  </a:lnTo>
                  <a:lnTo>
                    <a:pt x="40279" y="413822"/>
                  </a:lnTo>
                  <a:lnTo>
                    <a:pt x="30616" y="376037"/>
                  </a:lnTo>
                  <a:lnTo>
                    <a:pt x="20112" y="330696"/>
                  </a:lnTo>
                  <a:lnTo>
                    <a:pt x="14347" y="301812"/>
                  </a:lnTo>
                  <a:lnTo>
                    <a:pt x="8387" y="270562"/>
                  </a:lnTo>
                  <a:lnTo>
                    <a:pt x="4414" y="237028"/>
                  </a:lnTo>
                  <a:lnTo>
                    <a:pt x="1766" y="201973"/>
                  </a:lnTo>
                  <a:lnTo>
                    <a:pt x="0" y="165903"/>
                  </a:lnTo>
                  <a:lnTo>
                    <a:pt x="234" y="134094"/>
                  </a:lnTo>
                  <a:lnTo>
                    <a:pt x="1800" y="105128"/>
                  </a:lnTo>
                  <a:lnTo>
                    <a:pt x="4256" y="78056"/>
                  </a:lnTo>
                  <a:lnTo>
                    <a:pt x="12630" y="38569"/>
                  </a:lnTo>
                  <a:lnTo>
                    <a:pt x="24112" y="12787"/>
                  </a:lnTo>
                  <a:lnTo>
                    <a:pt x="31125" y="5912"/>
                  </a:lnTo>
                  <a:lnTo>
                    <a:pt x="38622" y="1329"/>
                  </a:lnTo>
                  <a:lnTo>
                    <a:pt x="58242" y="0"/>
                  </a:lnTo>
                  <a:lnTo>
                    <a:pt x="69401" y="1620"/>
                  </a:lnTo>
                  <a:lnTo>
                    <a:pt x="91207" y="18473"/>
                  </a:lnTo>
                  <a:lnTo>
                    <a:pt x="110540" y="44778"/>
                  </a:lnTo>
                  <a:lnTo>
                    <a:pt x="123837" y="75284"/>
                  </a:lnTo>
                  <a:lnTo>
                    <a:pt x="129144" y="120820"/>
                  </a:lnTo>
                  <a:lnTo>
                    <a:pt x="120110" y="146946"/>
                  </a:lnTo>
                  <a:lnTo>
                    <a:pt x="102926" y="168904"/>
                  </a:lnTo>
                  <a:lnTo>
                    <a:pt x="78824" y="185720"/>
                  </a:lnTo>
                  <a:lnTo>
                    <a:pt x="40861" y="196974"/>
                  </a:lnTo>
                  <a:lnTo>
                    <a:pt x="24900" y="197725"/>
                  </a:lnTo>
                  <a:lnTo>
                    <a:pt x="19656" y="196937"/>
                  </a:lnTo>
                  <a:lnTo>
                    <a:pt x="18277" y="197118"/>
                  </a:lnTo>
                  <a:lnTo>
                    <a:pt x="28218" y="201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445">
            <a:extLst>
              <a:ext uri="{FF2B5EF4-FFF2-40B4-BE49-F238E27FC236}">
                <a16:creationId xmlns:a16="http://schemas.microsoft.com/office/drawing/2014/main" xmlns="" id="{8614D895-1065-4F03-9E22-A1A11B3FFDE0}"/>
              </a:ext>
            </a:extLst>
          </p:cNvPr>
          <p:cNvGrpSpPr/>
          <p:nvPr/>
        </p:nvGrpSpPr>
        <p:grpSpPr>
          <a:xfrm>
            <a:off x="6606979" y="5676900"/>
            <a:ext cx="600272" cy="450851"/>
            <a:chOff x="6606979" y="5676900"/>
            <a:chExt cx="600272" cy="450851"/>
          </a:xfrm>
        </p:grpSpPr>
        <p:sp>
          <p:nvSpPr>
            <p:cNvPr id="175" name="SMARTInkShape-2942">
              <a:extLst>
                <a:ext uri="{FF2B5EF4-FFF2-40B4-BE49-F238E27FC236}">
                  <a16:creationId xmlns:a16="http://schemas.microsoft.com/office/drawing/2014/main" xmlns="" id="{B654DD50-5B46-4E2E-96A1-28CFC3F01B2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102304" y="5873750"/>
              <a:ext cx="104947" cy="171451"/>
            </a:xfrm>
            <a:custGeom>
              <a:avLst/>
              <a:gdLst/>
              <a:ahLst/>
              <a:cxnLst/>
              <a:rect l="0" t="0" r="0" b="0"/>
              <a:pathLst>
                <a:path w="104947" h="171451">
                  <a:moveTo>
                    <a:pt x="98596" y="0"/>
                  </a:moveTo>
                  <a:lnTo>
                    <a:pt x="98596" y="0"/>
                  </a:lnTo>
                  <a:lnTo>
                    <a:pt x="87751" y="705"/>
                  </a:lnTo>
                  <a:lnTo>
                    <a:pt x="56533" y="12209"/>
                  </a:lnTo>
                  <a:lnTo>
                    <a:pt x="25690" y="33878"/>
                  </a:lnTo>
                  <a:lnTo>
                    <a:pt x="9513" y="54568"/>
                  </a:lnTo>
                  <a:lnTo>
                    <a:pt x="3224" y="66012"/>
                  </a:lnTo>
                  <a:lnTo>
                    <a:pt x="0" y="90017"/>
                  </a:lnTo>
                  <a:lnTo>
                    <a:pt x="1114" y="102343"/>
                  </a:lnTo>
                  <a:lnTo>
                    <a:pt x="11762" y="123567"/>
                  </a:lnTo>
                  <a:lnTo>
                    <a:pt x="28253" y="140997"/>
                  </a:lnTo>
                  <a:lnTo>
                    <a:pt x="58076" y="158037"/>
                  </a:lnTo>
                  <a:lnTo>
                    <a:pt x="10494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943">
              <a:extLst>
                <a:ext uri="{FF2B5EF4-FFF2-40B4-BE49-F238E27FC236}">
                  <a16:creationId xmlns:a16="http://schemas.microsoft.com/office/drawing/2014/main" xmlns="" id="{47727169-8AA3-4158-A0EE-7718DC27CE4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921500" y="6057900"/>
              <a:ext cx="57151" cy="69851"/>
            </a:xfrm>
            <a:custGeom>
              <a:avLst/>
              <a:gdLst/>
              <a:ahLst/>
              <a:cxnLst/>
              <a:rect l="0" t="0" r="0" b="0"/>
              <a:pathLst>
                <a:path w="57151" h="69851">
                  <a:moveTo>
                    <a:pt x="57150" y="0"/>
                  </a:moveTo>
                  <a:lnTo>
                    <a:pt x="57150" y="0"/>
                  </a:lnTo>
                  <a:lnTo>
                    <a:pt x="38309" y="22605"/>
                  </a:lnTo>
                  <a:lnTo>
                    <a:pt x="29020" y="3615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944">
              <a:extLst>
                <a:ext uri="{FF2B5EF4-FFF2-40B4-BE49-F238E27FC236}">
                  <a16:creationId xmlns:a16="http://schemas.microsoft.com/office/drawing/2014/main" xmlns="" id="{070B69DC-2ADC-4281-AE54-57B78B940EE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797508" y="5822220"/>
              <a:ext cx="123754" cy="246319"/>
            </a:xfrm>
            <a:custGeom>
              <a:avLst/>
              <a:gdLst/>
              <a:ahLst/>
              <a:cxnLst/>
              <a:rect l="0" t="0" r="0" b="0"/>
              <a:pathLst>
                <a:path w="123754" h="246319">
                  <a:moveTo>
                    <a:pt x="16042" y="115030"/>
                  </a:moveTo>
                  <a:lnTo>
                    <a:pt x="16042" y="115030"/>
                  </a:lnTo>
                  <a:lnTo>
                    <a:pt x="7203" y="157125"/>
                  </a:lnTo>
                  <a:lnTo>
                    <a:pt x="4105" y="198944"/>
                  </a:lnTo>
                  <a:lnTo>
                    <a:pt x="3442" y="233656"/>
                  </a:lnTo>
                  <a:lnTo>
                    <a:pt x="2703" y="235036"/>
                  </a:lnTo>
                  <a:lnTo>
                    <a:pt x="1505" y="234545"/>
                  </a:lnTo>
                  <a:lnTo>
                    <a:pt x="0" y="232807"/>
                  </a:lnTo>
                  <a:lnTo>
                    <a:pt x="2656" y="200435"/>
                  </a:lnTo>
                  <a:lnTo>
                    <a:pt x="6094" y="165218"/>
                  </a:lnTo>
                  <a:lnTo>
                    <a:pt x="15618" y="123695"/>
                  </a:lnTo>
                  <a:lnTo>
                    <a:pt x="27847" y="82192"/>
                  </a:lnTo>
                  <a:lnTo>
                    <a:pt x="37986" y="47284"/>
                  </a:lnTo>
                  <a:lnTo>
                    <a:pt x="51628" y="13347"/>
                  </a:lnTo>
                  <a:lnTo>
                    <a:pt x="56699" y="7025"/>
                  </a:lnTo>
                  <a:lnTo>
                    <a:pt x="67978" y="0"/>
                  </a:lnTo>
                  <a:lnTo>
                    <a:pt x="73244" y="244"/>
                  </a:lnTo>
                  <a:lnTo>
                    <a:pt x="78165" y="2522"/>
                  </a:lnTo>
                  <a:lnTo>
                    <a:pt x="82857" y="6158"/>
                  </a:lnTo>
                  <a:lnTo>
                    <a:pt x="88071" y="21487"/>
                  </a:lnTo>
                  <a:lnTo>
                    <a:pt x="89124" y="52036"/>
                  </a:lnTo>
                  <a:lnTo>
                    <a:pt x="85918" y="71510"/>
                  </a:lnTo>
                  <a:lnTo>
                    <a:pt x="74242" y="97497"/>
                  </a:lnTo>
                  <a:lnTo>
                    <a:pt x="67275" y="108025"/>
                  </a:lnTo>
                  <a:lnTo>
                    <a:pt x="67836" y="108244"/>
                  </a:lnTo>
                  <a:lnTo>
                    <a:pt x="70340" y="108486"/>
                  </a:lnTo>
                  <a:lnTo>
                    <a:pt x="79089" y="115364"/>
                  </a:lnTo>
                  <a:lnTo>
                    <a:pt x="111810" y="159577"/>
                  </a:lnTo>
                  <a:lnTo>
                    <a:pt x="123753" y="186399"/>
                  </a:lnTo>
                  <a:lnTo>
                    <a:pt x="123651" y="201782"/>
                  </a:lnTo>
                  <a:lnTo>
                    <a:pt x="121648" y="208848"/>
                  </a:lnTo>
                  <a:lnTo>
                    <a:pt x="111896" y="222343"/>
                  </a:lnTo>
                  <a:lnTo>
                    <a:pt x="97449" y="233986"/>
                  </a:lnTo>
                  <a:lnTo>
                    <a:pt x="69482" y="243801"/>
                  </a:lnTo>
                  <a:lnTo>
                    <a:pt x="40264" y="246318"/>
                  </a:lnTo>
                  <a:lnTo>
                    <a:pt x="9692" y="242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945">
              <a:extLst>
                <a:ext uri="{FF2B5EF4-FFF2-40B4-BE49-F238E27FC236}">
                  <a16:creationId xmlns:a16="http://schemas.microsoft.com/office/drawing/2014/main" xmlns="" id="{CB872728-22F4-412A-A74E-3DB50D44E9D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606979" y="5676900"/>
              <a:ext cx="593922" cy="68229"/>
            </a:xfrm>
            <a:custGeom>
              <a:avLst/>
              <a:gdLst/>
              <a:ahLst/>
              <a:cxnLst/>
              <a:rect l="0" t="0" r="0" b="0"/>
              <a:pathLst>
                <a:path w="593922" h="68229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1411"/>
                  </a:lnTo>
                  <a:lnTo>
                    <a:pt x="28511" y="44572"/>
                  </a:lnTo>
                  <a:lnTo>
                    <a:pt x="37065" y="52997"/>
                  </a:lnTo>
                  <a:lnTo>
                    <a:pt x="61620" y="64241"/>
                  </a:lnTo>
                  <a:lnTo>
                    <a:pt x="76070" y="68228"/>
                  </a:lnTo>
                  <a:lnTo>
                    <a:pt x="105297" y="67012"/>
                  </a:lnTo>
                  <a:lnTo>
                    <a:pt x="151399" y="50664"/>
                  </a:lnTo>
                  <a:lnTo>
                    <a:pt x="195162" y="27241"/>
                  </a:lnTo>
                  <a:lnTo>
                    <a:pt x="226709" y="12540"/>
                  </a:lnTo>
                  <a:lnTo>
                    <a:pt x="241626" y="9807"/>
                  </a:lnTo>
                  <a:lnTo>
                    <a:pt x="286944" y="16012"/>
                  </a:lnTo>
                  <a:lnTo>
                    <a:pt x="327627" y="13564"/>
                  </a:lnTo>
                  <a:lnTo>
                    <a:pt x="374416" y="12814"/>
                  </a:lnTo>
                  <a:lnTo>
                    <a:pt x="410235" y="12722"/>
                  </a:lnTo>
                  <a:lnTo>
                    <a:pt x="453653" y="10825"/>
                  </a:lnTo>
                  <a:lnTo>
                    <a:pt x="487129" y="8339"/>
                  </a:lnTo>
                  <a:lnTo>
                    <a:pt x="532332" y="6234"/>
                  </a:lnTo>
                  <a:lnTo>
                    <a:pt x="574282" y="1441"/>
                  </a:lnTo>
                  <a:lnTo>
                    <a:pt x="593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28997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446">
            <a:extLst>
              <a:ext uri="{FF2B5EF4-FFF2-40B4-BE49-F238E27FC236}">
                <a16:creationId xmlns:a16="http://schemas.microsoft.com/office/drawing/2014/main" xmlns="" id="{E2CA94E6-1C56-4918-91ED-0A193ED71BEC}"/>
              </a:ext>
            </a:extLst>
          </p:cNvPr>
          <p:cNvGrpSpPr/>
          <p:nvPr/>
        </p:nvGrpSpPr>
        <p:grpSpPr>
          <a:xfrm>
            <a:off x="1258183" y="603864"/>
            <a:ext cx="494418" cy="374037"/>
            <a:chOff x="1258183" y="603864"/>
            <a:chExt cx="494418" cy="374037"/>
          </a:xfrm>
        </p:grpSpPr>
        <p:sp>
          <p:nvSpPr>
            <p:cNvPr id="2" name="SMARTInkShape-2946">
              <a:extLst>
                <a:ext uri="{FF2B5EF4-FFF2-40B4-BE49-F238E27FC236}">
                  <a16:creationId xmlns:a16="http://schemas.microsoft.com/office/drawing/2014/main" xmlns="" id="{4B5C4EA7-48D3-4DA4-9BFE-6AD4B1E9198E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258183" y="603864"/>
              <a:ext cx="185496" cy="319481"/>
            </a:xfrm>
            <a:custGeom>
              <a:avLst/>
              <a:gdLst/>
              <a:ahLst/>
              <a:cxnLst/>
              <a:rect l="0" t="0" r="0" b="0"/>
              <a:pathLst>
                <a:path w="185496" h="319481">
                  <a:moveTo>
                    <a:pt x="5467" y="81936"/>
                  </a:moveTo>
                  <a:lnTo>
                    <a:pt x="5467" y="81936"/>
                  </a:lnTo>
                  <a:lnTo>
                    <a:pt x="0" y="76469"/>
                  </a:lnTo>
                  <a:lnTo>
                    <a:pt x="2749" y="79218"/>
                  </a:lnTo>
                  <a:lnTo>
                    <a:pt x="13898" y="111708"/>
                  </a:lnTo>
                  <a:lnTo>
                    <a:pt x="23252" y="156844"/>
                  </a:lnTo>
                  <a:lnTo>
                    <a:pt x="28188" y="192840"/>
                  </a:lnTo>
                  <a:lnTo>
                    <a:pt x="32734" y="232356"/>
                  </a:lnTo>
                  <a:lnTo>
                    <a:pt x="37106" y="267793"/>
                  </a:lnTo>
                  <a:lnTo>
                    <a:pt x="42716" y="314785"/>
                  </a:lnTo>
                  <a:lnTo>
                    <a:pt x="43189" y="319480"/>
                  </a:lnTo>
                  <a:lnTo>
                    <a:pt x="36713" y="305268"/>
                  </a:lnTo>
                  <a:lnTo>
                    <a:pt x="25857" y="261860"/>
                  </a:lnTo>
                  <a:lnTo>
                    <a:pt x="17822" y="216700"/>
                  </a:lnTo>
                  <a:lnTo>
                    <a:pt x="13704" y="190829"/>
                  </a:lnTo>
                  <a:lnTo>
                    <a:pt x="11664" y="165115"/>
                  </a:lnTo>
                  <a:lnTo>
                    <a:pt x="11009" y="139505"/>
                  </a:lnTo>
                  <a:lnTo>
                    <a:pt x="12164" y="93411"/>
                  </a:lnTo>
                  <a:lnTo>
                    <a:pt x="16780" y="48334"/>
                  </a:lnTo>
                  <a:lnTo>
                    <a:pt x="20608" y="26550"/>
                  </a:lnTo>
                  <a:lnTo>
                    <a:pt x="30306" y="11224"/>
                  </a:lnTo>
                  <a:lnTo>
                    <a:pt x="36843" y="5161"/>
                  </a:lnTo>
                  <a:lnTo>
                    <a:pt x="55395" y="306"/>
                  </a:lnTo>
                  <a:lnTo>
                    <a:pt x="66269" y="0"/>
                  </a:lnTo>
                  <a:lnTo>
                    <a:pt x="108541" y="16423"/>
                  </a:lnTo>
                  <a:lnTo>
                    <a:pt x="150072" y="57115"/>
                  </a:lnTo>
                  <a:lnTo>
                    <a:pt x="168749" y="93247"/>
                  </a:lnTo>
                  <a:lnTo>
                    <a:pt x="180342" y="132119"/>
                  </a:lnTo>
                  <a:lnTo>
                    <a:pt x="185495" y="170562"/>
                  </a:lnTo>
                  <a:lnTo>
                    <a:pt x="182141" y="206933"/>
                  </a:lnTo>
                  <a:lnTo>
                    <a:pt x="172183" y="240501"/>
                  </a:lnTo>
                  <a:lnTo>
                    <a:pt x="155998" y="269532"/>
                  </a:lnTo>
                  <a:lnTo>
                    <a:pt x="133283" y="290901"/>
                  </a:lnTo>
                  <a:lnTo>
                    <a:pt x="106724" y="306043"/>
                  </a:lnTo>
                  <a:lnTo>
                    <a:pt x="65416" y="317123"/>
                  </a:lnTo>
                  <a:lnTo>
                    <a:pt x="32324" y="315859"/>
                  </a:lnTo>
                  <a:lnTo>
                    <a:pt x="18344" y="310315"/>
                  </a:lnTo>
                  <a:lnTo>
                    <a:pt x="14052" y="306861"/>
                  </a:lnTo>
                  <a:lnTo>
                    <a:pt x="9282" y="299260"/>
                  </a:lnTo>
                  <a:lnTo>
                    <a:pt x="10833" y="296669"/>
                  </a:lnTo>
                  <a:lnTo>
                    <a:pt x="30867" y="291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947">
              <a:extLst>
                <a:ext uri="{FF2B5EF4-FFF2-40B4-BE49-F238E27FC236}">
                  <a16:creationId xmlns:a16="http://schemas.microsoft.com/office/drawing/2014/main" xmlns="" id="{44EC5530-BB49-4C34-B361-594B616DF254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473200" y="855429"/>
              <a:ext cx="24460" cy="122472"/>
            </a:xfrm>
            <a:custGeom>
              <a:avLst/>
              <a:gdLst/>
              <a:ahLst/>
              <a:cxnLst/>
              <a:rect l="0" t="0" r="0" b="0"/>
              <a:pathLst>
                <a:path w="24460" h="122472">
                  <a:moveTo>
                    <a:pt x="0" y="8171"/>
                  </a:moveTo>
                  <a:lnTo>
                    <a:pt x="0" y="8171"/>
                  </a:lnTo>
                  <a:lnTo>
                    <a:pt x="8728" y="149"/>
                  </a:lnTo>
                  <a:lnTo>
                    <a:pt x="10052" y="0"/>
                  </a:lnTo>
                  <a:lnTo>
                    <a:pt x="10935" y="607"/>
                  </a:lnTo>
                  <a:lnTo>
                    <a:pt x="15548" y="8203"/>
                  </a:lnTo>
                  <a:lnTo>
                    <a:pt x="23615" y="46345"/>
                  </a:lnTo>
                  <a:lnTo>
                    <a:pt x="24459" y="92272"/>
                  </a:lnTo>
                  <a:lnTo>
                    <a:pt x="19050" y="122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948">
              <a:extLst>
                <a:ext uri="{FF2B5EF4-FFF2-40B4-BE49-F238E27FC236}">
                  <a16:creationId xmlns:a16="http://schemas.microsoft.com/office/drawing/2014/main" xmlns="" id="{D9999F66-920D-4149-8D2F-F5A5D403D475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612900" y="78105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1927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949">
              <a:extLst>
                <a:ext uri="{FF2B5EF4-FFF2-40B4-BE49-F238E27FC236}">
                  <a16:creationId xmlns:a16="http://schemas.microsoft.com/office/drawing/2014/main" xmlns="" id="{0BBCF06B-2BCA-4F15-97A2-EEE51D6A2CAA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587500" y="850900"/>
              <a:ext cx="165101" cy="31751"/>
            </a:xfrm>
            <a:custGeom>
              <a:avLst/>
              <a:gdLst/>
              <a:ahLst/>
              <a:cxnLst/>
              <a:rect l="0" t="0" r="0" b="0"/>
              <a:pathLst>
                <a:path w="165101" h="31751">
                  <a:moveTo>
                    <a:pt x="0" y="31750"/>
                  </a:moveTo>
                  <a:lnTo>
                    <a:pt x="0" y="31750"/>
                  </a:lnTo>
                  <a:lnTo>
                    <a:pt x="13667" y="26680"/>
                  </a:lnTo>
                  <a:lnTo>
                    <a:pt x="47715" y="20213"/>
                  </a:lnTo>
                  <a:lnTo>
                    <a:pt x="93944" y="10379"/>
                  </a:lnTo>
                  <a:lnTo>
                    <a:pt x="141194" y="338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447">
            <a:extLst>
              <a:ext uri="{FF2B5EF4-FFF2-40B4-BE49-F238E27FC236}">
                <a16:creationId xmlns:a16="http://schemas.microsoft.com/office/drawing/2014/main" xmlns="" id="{DF0522C1-1EC3-451B-A251-334CD9DA3162}"/>
              </a:ext>
            </a:extLst>
          </p:cNvPr>
          <p:cNvGrpSpPr/>
          <p:nvPr/>
        </p:nvGrpSpPr>
        <p:grpSpPr>
          <a:xfrm>
            <a:off x="2064069" y="534961"/>
            <a:ext cx="1508564" cy="409316"/>
            <a:chOff x="2064069" y="534961"/>
            <a:chExt cx="1508564" cy="409316"/>
          </a:xfrm>
        </p:grpSpPr>
        <p:sp>
          <p:nvSpPr>
            <p:cNvPr id="7" name="SMARTInkShape-2950">
              <a:extLst>
                <a:ext uri="{FF2B5EF4-FFF2-40B4-BE49-F238E27FC236}">
                  <a16:creationId xmlns:a16="http://schemas.microsoft.com/office/drawing/2014/main" xmlns="" id="{A2891402-98BB-47E0-87E6-1219377E6133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064069" y="534961"/>
              <a:ext cx="94932" cy="409316"/>
            </a:xfrm>
            <a:custGeom>
              <a:avLst/>
              <a:gdLst/>
              <a:ahLst/>
              <a:cxnLst/>
              <a:rect l="0" t="0" r="0" b="0"/>
              <a:pathLst>
                <a:path w="94932" h="409316">
                  <a:moveTo>
                    <a:pt x="88581" y="30189"/>
                  </a:moveTo>
                  <a:lnTo>
                    <a:pt x="88581" y="30189"/>
                  </a:lnTo>
                  <a:lnTo>
                    <a:pt x="79792" y="16374"/>
                  </a:lnTo>
                  <a:lnTo>
                    <a:pt x="71975" y="9232"/>
                  </a:lnTo>
                  <a:lnTo>
                    <a:pt x="61445" y="3706"/>
                  </a:lnTo>
                  <a:lnTo>
                    <a:pt x="43616" y="0"/>
                  </a:lnTo>
                  <a:lnTo>
                    <a:pt x="31203" y="4777"/>
                  </a:lnTo>
                  <a:lnTo>
                    <a:pt x="9357" y="21720"/>
                  </a:lnTo>
                  <a:lnTo>
                    <a:pt x="6837" y="26660"/>
                  </a:lnTo>
                  <a:lnTo>
                    <a:pt x="5919" y="37793"/>
                  </a:lnTo>
                  <a:lnTo>
                    <a:pt x="11626" y="49796"/>
                  </a:lnTo>
                  <a:lnTo>
                    <a:pt x="43587" y="91201"/>
                  </a:lnTo>
                  <a:lnTo>
                    <a:pt x="72429" y="134015"/>
                  </a:lnTo>
                  <a:lnTo>
                    <a:pt x="77813" y="145973"/>
                  </a:lnTo>
                  <a:lnTo>
                    <a:pt x="80032" y="170549"/>
                  </a:lnTo>
                  <a:lnTo>
                    <a:pt x="74904" y="194877"/>
                  </a:lnTo>
                  <a:lnTo>
                    <a:pt x="63217" y="217448"/>
                  </a:lnTo>
                  <a:lnTo>
                    <a:pt x="40771" y="239876"/>
                  </a:lnTo>
                  <a:lnTo>
                    <a:pt x="24528" y="244974"/>
                  </a:lnTo>
                  <a:lnTo>
                    <a:pt x="10019" y="244888"/>
                  </a:lnTo>
                  <a:lnTo>
                    <a:pt x="1218" y="242498"/>
                  </a:lnTo>
                  <a:lnTo>
                    <a:pt x="0" y="240167"/>
                  </a:lnTo>
                  <a:lnTo>
                    <a:pt x="599" y="237202"/>
                  </a:lnTo>
                  <a:lnTo>
                    <a:pt x="2410" y="233814"/>
                  </a:lnTo>
                  <a:lnTo>
                    <a:pt x="10066" y="228169"/>
                  </a:lnTo>
                  <a:lnTo>
                    <a:pt x="21230" y="224013"/>
                  </a:lnTo>
                  <a:lnTo>
                    <a:pt x="35599" y="222167"/>
                  </a:lnTo>
                  <a:lnTo>
                    <a:pt x="41971" y="223791"/>
                  </a:lnTo>
                  <a:lnTo>
                    <a:pt x="52813" y="231240"/>
                  </a:lnTo>
                  <a:lnTo>
                    <a:pt x="58573" y="241606"/>
                  </a:lnTo>
                  <a:lnTo>
                    <a:pt x="60109" y="247334"/>
                  </a:lnTo>
                  <a:lnTo>
                    <a:pt x="56171" y="263105"/>
                  </a:lnTo>
                  <a:lnTo>
                    <a:pt x="36396" y="305346"/>
                  </a:lnTo>
                  <a:lnTo>
                    <a:pt x="13519" y="348680"/>
                  </a:lnTo>
                  <a:lnTo>
                    <a:pt x="2623" y="383267"/>
                  </a:lnTo>
                  <a:lnTo>
                    <a:pt x="1643" y="390458"/>
                  </a:lnTo>
                  <a:lnTo>
                    <a:pt x="3811" y="396663"/>
                  </a:lnTo>
                  <a:lnTo>
                    <a:pt x="13746" y="407320"/>
                  </a:lnTo>
                  <a:lnTo>
                    <a:pt x="21052" y="409315"/>
                  </a:lnTo>
                  <a:lnTo>
                    <a:pt x="38577" y="407769"/>
                  </a:lnTo>
                  <a:lnTo>
                    <a:pt x="94931" y="38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951">
              <a:extLst>
                <a:ext uri="{FF2B5EF4-FFF2-40B4-BE49-F238E27FC236}">
                  <a16:creationId xmlns:a16="http://schemas.microsoft.com/office/drawing/2014/main" xmlns="" id="{0089541E-FF83-45A6-AC78-E7AFBA1DFDDA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247900" y="667633"/>
              <a:ext cx="139701" cy="210183"/>
            </a:xfrm>
            <a:custGeom>
              <a:avLst/>
              <a:gdLst/>
              <a:ahLst/>
              <a:cxnLst/>
              <a:rect l="0" t="0" r="0" b="0"/>
              <a:pathLst>
                <a:path w="139701" h="210183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2632" y="38143"/>
                  </a:lnTo>
                  <a:lnTo>
                    <a:pt x="81146" y="83104"/>
                  </a:lnTo>
                  <a:lnTo>
                    <a:pt x="107534" y="122074"/>
                  </a:lnTo>
                  <a:lnTo>
                    <a:pt x="121876" y="149720"/>
                  </a:lnTo>
                  <a:lnTo>
                    <a:pt x="131083" y="196318"/>
                  </a:lnTo>
                  <a:lnTo>
                    <a:pt x="133048" y="208823"/>
                  </a:lnTo>
                  <a:lnTo>
                    <a:pt x="134560" y="210182"/>
                  </a:lnTo>
                  <a:lnTo>
                    <a:pt x="13970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952">
              <a:extLst>
                <a:ext uri="{FF2B5EF4-FFF2-40B4-BE49-F238E27FC236}">
                  <a16:creationId xmlns:a16="http://schemas.microsoft.com/office/drawing/2014/main" xmlns="" id="{537DB323-05F4-43A9-A03A-C73FE8D3D664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247900" y="633180"/>
              <a:ext cx="177801" cy="249471"/>
            </a:xfrm>
            <a:custGeom>
              <a:avLst/>
              <a:gdLst/>
              <a:ahLst/>
              <a:cxnLst/>
              <a:rect l="0" t="0" r="0" b="0"/>
              <a:pathLst>
                <a:path w="177801" h="249471">
                  <a:moveTo>
                    <a:pt x="177800" y="8170"/>
                  </a:moveTo>
                  <a:lnTo>
                    <a:pt x="177800" y="8170"/>
                  </a:lnTo>
                  <a:lnTo>
                    <a:pt x="174429" y="1428"/>
                  </a:lnTo>
                  <a:lnTo>
                    <a:pt x="172730" y="148"/>
                  </a:lnTo>
                  <a:lnTo>
                    <a:pt x="170892" y="0"/>
                  </a:lnTo>
                  <a:lnTo>
                    <a:pt x="168962" y="606"/>
                  </a:lnTo>
                  <a:lnTo>
                    <a:pt x="156131" y="11573"/>
                  </a:lnTo>
                  <a:lnTo>
                    <a:pt x="127918" y="57946"/>
                  </a:lnTo>
                  <a:lnTo>
                    <a:pt x="98109" y="98648"/>
                  </a:lnTo>
                  <a:lnTo>
                    <a:pt x="64347" y="143869"/>
                  </a:lnTo>
                  <a:lnTo>
                    <a:pt x="33882" y="189253"/>
                  </a:lnTo>
                  <a:lnTo>
                    <a:pt x="8417" y="232401"/>
                  </a:lnTo>
                  <a:lnTo>
                    <a:pt x="0" y="249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953">
              <a:extLst>
                <a:ext uri="{FF2B5EF4-FFF2-40B4-BE49-F238E27FC236}">
                  <a16:creationId xmlns:a16="http://schemas.microsoft.com/office/drawing/2014/main" xmlns="" id="{00C1E85A-8F5A-437C-A64F-71F9496787E1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419350" y="8128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7233" y="4753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954">
              <a:extLst>
                <a:ext uri="{FF2B5EF4-FFF2-40B4-BE49-F238E27FC236}">
                  <a16:creationId xmlns:a16="http://schemas.microsoft.com/office/drawing/2014/main" xmlns="" id="{D46B2E65-815B-4DCB-9C5D-CF1678B71897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476500" y="863600"/>
              <a:ext cx="57151" cy="44451"/>
            </a:xfrm>
            <a:custGeom>
              <a:avLst/>
              <a:gdLst/>
              <a:ahLst/>
              <a:cxnLst/>
              <a:rect l="0" t="0" r="0" b="0"/>
              <a:pathLst>
                <a:path w="57151" h="44451">
                  <a:moveTo>
                    <a:pt x="57150" y="0"/>
                  </a:moveTo>
                  <a:lnTo>
                    <a:pt x="57150" y="0"/>
                  </a:lnTo>
                  <a:lnTo>
                    <a:pt x="30418" y="1660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955">
              <a:extLst>
                <a:ext uri="{FF2B5EF4-FFF2-40B4-BE49-F238E27FC236}">
                  <a16:creationId xmlns:a16="http://schemas.microsoft.com/office/drawing/2014/main" xmlns="" id="{6893CF1B-EEFC-4573-899A-0F7B2A7FCF69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571750" y="8890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0"/>
                  </a:moveTo>
                  <a:lnTo>
                    <a:pt x="0" y="0"/>
                  </a:lnTo>
                  <a:lnTo>
                    <a:pt x="47384" y="1881"/>
                  </a:lnTo>
                  <a:lnTo>
                    <a:pt x="95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956">
              <a:extLst>
                <a:ext uri="{FF2B5EF4-FFF2-40B4-BE49-F238E27FC236}">
                  <a16:creationId xmlns:a16="http://schemas.microsoft.com/office/drawing/2014/main" xmlns="" id="{FFD98D59-0723-453F-980D-EB3EA1D27CE9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736850" y="8636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27612" y="4469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957">
              <a:extLst>
                <a:ext uri="{FF2B5EF4-FFF2-40B4-BE49-F238E27FC236}">
                  <a16:creationId xmlns:a16="http://schemas.microsoft.com/office/drawing/2014/main" xmlns="" id="{BE0C220F-1A0E-48BF-8C0F-752B58C0E598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889250" y="863600"/>
              <a:ext cx="22422" cy="50801"/>
            </a:xfrm>
            <a:custGeom>
              <a:avLst/>
              <a:gdLst/>
              <a:ahLst/>
              <a:cxnLst/>
              <a:rect l="0" t="0" r="0" b="0"/>
              <a:pathLst>
                <a:path w="22422" h="50801">
                  <a:moveTo>
                    <a:pt x="19050" y="0"/>
                  </a:moveTo>
                  <a:lnTo>
                    <a:pt x="19050" y="0"/>
                  </a:lnTo>
                  <a:lnTo>
                    <a:pt x="22421" y="3371"/>
                  </a:lnTo>
                  <a:lnTo>
                    <a:pt x="22194" y="10670"/>
                  </a:lnTo>
                  <a:lnTo>
                    <a:pt x="18331" y="21676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958">
              <a:extLst>
                <a:ext uri="{FF2B5EF4-FFF2-40B4-BE49-F238E27FC236}">
                  <a16:creationId xmlns:a16="http://schemas.microsoft.com/office/drawing/2014/main" xmlns="" id="{52E374EE-A983-4C6F-A2B7-72AB848D3D29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098800" y="644329"/>
              <a:ext cx="203201" cy="219272"/>
            </a:xfrm>
            <a:custGeom>
              <a:avLst/>
              <a:gdLst/>
              <a:ahLst/>
              <a:cxnLst/>
              <a:rect l="0" t="0" r="0" b="0"/>
              <a:pathLst>
                <a:path w="203201" h="21927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5697" y="226"/>
                  </a:lnTo>
                  <a:lnTo>
                    <a:pt x="28143" y="4090"/>
                  </a:lnTo>
                  <a:lnTo>
                    <a:pt x="45434" y="12863"/>
                  </a:lnTo>
                  <a:lnTo>
                    <a:pt x="85985" y="56020"/>
                  </a:lnTo>
                  <a:lnTo>
                    <a:pt x="121668" y="97679"/>
                  </a:lnTo>
                  <a:lnTo>
                    <a:pt x="156935" y="139891"/>
                  </a:lnTo>
                  <a:lnTo>
                    <a:pt x="187005" y="184593"/>
                  </a:lnTo>
                  <a:lnTo>
                    <a:pt x="20320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959">
              <a:extLst>
                <a:ext uri="{FF2B5EF4-FFF2-40B4-BE49-F238E27FC236}">
                  <a16:creationId xmlns:a16="http://schemas.microsoft.com/office/drawing/2014/main" xmlns="" id="{CB3606DB-2BB3-4DFC-9B74-B66BA2BB84CF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148964" y="631342"/>
              <a:ext cx="165737" cy="232259"/>
            </a:xfrm>
            <a:custGeom>
              <a:avLst/>
              <a:gdLst/>
              <a:ahLst/>
              <a:cxnLst/>
              <a:rect l="0" t="0" r="0" b="0"/>
              <a:pathLst>
                <a:path w="165737" h="232259">
                  <a:moveTo>
                    <a:pt x="165736" y="3658"/>
                  </a:moveTo>
                  <a:lnTo>
                    <a:pt x="165736" y="3658"/>
                  </a:lnTo>
                  <a:lnTo>
                    <a:pt x="162365" y="287"/>
                  </a:lnTo>
                  <a:lnTo>
                    <a:pt x="159961" y="0"/>
                  </a:lnTo>
                  <a:lnTo>
                    <a:pt x="153526" y="1562"/>
                  </a:lnTo>
                  <a:lnTo>
                    <a:pt x="116126" y="40102"/>
                  </a:lnTo>
                  <a:lnTo>
                    <a:pt x="85028" y="78270"/>
                  </a:lnTo>
                  <a:lnTo>
                    <a:pt x="50101" y="120858"/>
                  </a:lnTo>
                  <a:lnTo>
                    <a:pt x="19682" y="158015"/>
                  </a:lnTo>
                  <a:lnTo>
                    <a:pt x="2908" y="191367"/>
                  </a:lnTo>
                  <a:lnTo>
                    <a:pt x="0" y="209145"/>
                  </a:lnTo>
                  <a:lnTo>
                    <a:pt x="636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960">
              <a:extLst>
                <a:ext uri="{FF2B5EF4-FFF2-40B4-BE49-F238E27FC236}">
                  <a16:creationId xmlns:a16="http://schemas.microsoft.com/office/drawing/2014/main" xmlns="" id="{C9DBDB9C-B549-40AC-ABA8-15CB83823567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365503" y="808560"/>
              <a:ext cx="69848" cy="75216"/>
            </a:xfrm>
            <a:custGeom>
              <a:avLst/>
              <a:gdLst/>
              <a:ahLst/>
              <a:cxnLst/>
              <a:rect l="0" t="0" r="0" b="0"/>
              <a:pathLst>
                <a:path w="69848" h="75216">
                  <a:moveTo>
                    <a:pt x="12697" y="10590"/>
                  </a:moveTo>
                  <a:lnTo>
                    <a:pt x="12697" y="10590"/>
                  </a:lnTo>
                  <a:lnTo>
                    <a:pt x="1714" y="31294"/>
                  </a:lnTo>
                  <a:lnTo>
                    <a:pt x="17" y="75215"/>
                  </a:lnTo>
                  <a:lnTo>
                    <a:pt x="0" y="62261"/>
                  </a:lnTo>
                  <a:lnTo>
                    <a:pt x="10136" y="32530"/>
                  </a:lnTo>
                  <a:lnTo>
                    <a:pt x="17674" y="18224"/>
                  </a:lnTo>
                  <a:lnTo>
                    <a:pt x="27609" y="8574"/>
                  </a:lnTo>
                  <a:lnTo>
                    <a:pt x="38374" y="2638"/>
                  </a:lnTo>
                  <a:lnTo>
                    <a:pt x="47863" y="0"/>
                  </a:lnTo>
                  <a:lnTo>
                    <a:pt x="52369" y="1414"/>
                  </a:lnTo>
                  <a:lnTo>
                    <a:pt x="61138" y="8628"/>
                  </a:lnTo>
                  <a:lnTo>
                    <a:pt x="65976" y="18890"/>
                  </a:lnTo>
                  <a:lnTo>
                    <a:pt x="69847" y="67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961">
              <a:extLst>
                <a:ext uri="{FF2B5EF4-FFF2-40B4-BE49-F238E27FC236}">
                  <a16:creationId xmlns:a16="http://schemas.microsoft.com/office/drawing/2014/main" xmlns="" id="{BC81DF0B-FEBF-4508-848B-963D45BB17C2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492500" y="549079"/>
              <a:ext cx="80133" cy="322023"/>
            </a:xfrm>
            <a:custGeom>
              <a:avLst/>
              <a:gdLst/>
              <a:ahLst/>
              <a:cxnLst/>
              <a:rect l="0" t="0" r="0" b="0"/>
              <a:pathLst>
                <a:path w="80133" h="322023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0670" y="226"/>
                  </a:lnTo>
                  <a:lnTo>
                    <a:pt x="20970" y="3385"/>
                  </a:lnTo>
                  <a:lnTo>
                    <a:pt x="32603" y="9492"/>
                  </a:lnTo>
                  <a:lnTo>
                    <a:pt x="51053" y="27606"/>
                  </a:lnTo>
                  <a:lnTo>
                    <a:pt x="63183" y="50847"/>
                  </a:lnTo>
                  <a:lnTo>
                    <a:pt x="63124" y="69156"/>
                  </a:lnTo>
                  <a:lnTo>
                    <a:pt x="57688" y="88348"/>
                  </a:lnTo>
                  <a:lnTo>
                    <a:pt x="35734" y="135021"/>
                  </a:lnTo>
                  <a:lnTo>
                    <a:pt x="33521" y="145608"/>
                  </a:lnTo>
                  <a:lnTo>
                    <a:pt x="34418" y="153136"/>
                  </a:lnTo>
                  <a:lnTo>
                    <a:pt x="35645" y="156131"/>
                  </a:lnTo>
                  <a:lnTo>
                    <a:pt x="40772" y="161340"/>
                  </a:lnTo>
                  <a:lnTo>
                    <a:pt x="44114" y="163717"/>
                  </a:lnTo>
                  <a:lnTo>
                    <a:pt x="66309" y="202097"/>
                  </a:lnTo>
                  <a:lnTo>
                    <a:pt x="77111" y="229548"/>
                  </a:lnTo>
                  <a:lnTo>
                    <a:pt x="80132" y="249709"/>
                  </a:lnTo>
                  <a:lnTo>
                    <a:pt x="75092" y="280893"/>
                  </a:lnTo>
                  <a:lnTo>
                    <a:pt x="61290" y="305733"/>
                  </a:lnTo>
                  <a:lnTo>
                    <a:pt x="49818" y="316024"/>
                  </a:lnTo>
                  <a:lnTo>
                    <a:pt x="43795" y="319757"/>
                  </a:lnTo>
                  <a:lnTo>
                    <a:pt x="29577" y="322022"/>
                  </a:lnTo>
                  <a:lnTo>
                    <a:pt x="6350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448">
            <a:extLst>
              <a:ext uri="{FF2B5EF4-FFF2-40B4-BE49-F238E27FC236}">
                <a16:creationId xmlns:a16="http://schemas.microsoft.com/office/drawing/2014/main" xmlns="" id="{AD25B67E-2249-4154-A130-F4EDB29A7627}"/>
              </a:ext>
            </a:extLst>
          </p:cNvPr>
          <p:cNvGrpSpPr/>
          <p:nvPr/>
        </p:nvGrpSpPr>
        <p:grpSpPr>
          <a:xfrm>
            <a:off x="5196091" y="542608"/>
            <a:ext cx="455410" cy="364584"/>
            <a:chOff x="5196091" y="542608"/>
            <a:chExt cx="455410" cy="364584"/>
          </a:xfrm>
        </p:grpSpPr>
        <p:sp>
          <p:nvSpPr>
            <p:cNvPr id="20" name="SMARTInkShape-2962">
              <a:extLst>
                <a:ext uri="{FF2B5EF4-FFF2-40B4-BE49-F238E27FC236}">
                  <a16:creationId xmlns:a16="http://schemas.microsoft.com/office/drawing/2014/main" xmlns="" id="{D2B4D3A9-0E21-47DB-AAA8-9DCCF4C20D0E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537200" y="717811"/>
              <a:ext cx="88901" cy="6090"/>
            </a:xfrm>
            <a:custGeom>
              <a:avLst/>
              <a:gdLst/>
              <a:ahLst/>
              <a:cxnLst/>
              <a:rect l="0" t="0" r="0" b="0"/>
              <a:pathLst>
                <a:path w="88901" h="6090">
                  <a:moveTo>
                    <a:pt x="0" y="6089"/>
                  </a:moveTo>
                  <a:lnTo>
                    <a:pt x="0" y="6089"/>
                  </a:lnTo>
                  <a:lnTo>
                    <a:pt x="6742" y="2718"/>
                  </a:lnTo>
                  <a:lnTo>
                    <a:pt x="50901" y="0"/>
                  </a:lnTo>
                  <a:lnTo>
                    <a:pt x="8890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963">
              <a:extLst>
                <a:ext uri="{FF2B5EF4-FFF2-40B4-BE49-F238E27FC236}">
                  <a16:creationId xmlns:a16="http://schemas.microsoft.com/office/drawing/2014/main" xmlns="" id="{70D83CD3-E6E3-48FA-A432-D1BAB7633A61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374027" y="801244"/>
              <a:ext cx="80624" cy="105948"/>
            </a:xfrm>
            <a:custGeom>
              <a:avLst/>
              <a:gdLst/>
              <a:ahLst/>
              <a:cxnLst/>
              <a:rect l="0" t="0" r="0" b="0"/>
              <a:pathLst>
                <a:path w="80624" h="105948">
                  <a:moveTo>
                    <a:pt x="17123" y="11556"/>
                  </a:moveTo>
                  <a:lnTo>
                    <a:pt x="17123" y="11556"/>
                  </a:lnTo>
                  <a:lnTo>
                    <a:pt x="17123" y="8185"/>
                  </a:lnTo>
                  <a:lnTo>
                    <a:pt x="19004" y="4648"/>
                  </a:lnTo>
                  <a:lnTo>
                    <a:pt x="20494" y="2718"/>
                  </a:lnTo>
                  <a:lnTo>
                    <a:pt x="24031" y="572"/>
                  </a:lnTo>
                  <a:lnTo>
                    <a:pt x="25961" y="0"/>
                  </a:lnTo>
                  <a:lnTo>
                    <a:pt x="31870" y="3127"/>
                  </a:lnTo>
                  <a:lnTo>
                    <a:pt x="43129" y="14703"/>
                  </a:lnTo>
                  <a:lnTo>
                    <a:pt x="47161" y="20004"/>
                  </a:lnTo>
                  <a:lnTo>
                    <a:pt x="48437" y="26360"/>
                  </a:lnTo>
                  <a:lnTo>
                    <a:pt x="46092" y="40949"/>
                  </a:lnTo>
                  <a:lnTo>
                    <a:pt x="33467" y="61657"/>
                  </a:lnTo>
                  <a:lnTo>
                    <a:pt x="0" y="103907"/>
                  </a:lnTo>
                  <a:lnTo>
                    <a:pt x="1474" y="104874"/>
                  </a:lnTo>
                  <a:lnTo>
                    <a:pt x="8756" y="105947"/>
                  </a:lnTo>
                  <a:lnTo>
                    <a:pt x="37159" y="95792"/>
                  </a:lnTo>
                  <a:lnTo>
                    <a:pt x="80623" y="7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964">
              <a:extLst>
                <a:ext uri="{FF2B5EF4-FFF2-40B4-BE49-F238E27FC236}">
                  <a16:creationId xmlns:a16="http://schemas.microsoft.com/office/drawing/2014/main" xmlns="" id="{242266D2-C1F2-4A4A-9ECD-A3575C386485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549900" y="787400"/>
              <a:ext cx="101601" cy="22709"/>
            </a:xfrm>
            <a:custGeom>
              <a:avLst/>
              <a:gdLst/>
              <a:ahLst/>
              <a:cxnLst/>
              <a:rect l="0" t="0" r="0" b="0"/>
              <a:pathLst>
                <a:path w="101601" h="22709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2117" y="22708"/>
                  </a:lnTo>
                  <a:lnTo>
                    <a:pt x="48408" y="1368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965">
              <a:extLst>
                <a:ext uri="{FF2B5EF4-FFF2-40B4-BE49-F238E27FC236}">
                  <a16:creationId xmlns:a16="http://schemas.microsoft.com/office/drawing/2014/main" xmlns="" id="{7C52FC43-18E4-40B5-BF8C-24B7EFE6E879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196091" y="542608"/>
              <a:ext cx="170706" cy="305776"/>
            </a:xfrm>
            <a:custGeom>
              <a:avLst/>
              <a:gdLst/>
              <a:ahLst/>
              <a:cxnLst/>
              <a:rect l="0" t="0" r="0" b="0"/>
              <a:pathLst>
                <a:path w="170706" h="305776">
                  <a:moveTo>
                    <a:pt x="29959" y="73342"/>
                  </a:moveTo>
                  <a:lnTo>
                    <a:pt x="29959" y="73342"/>
                  </a:lnTo>
                  <a:lnTo>
                    <a:pt x="29959" y="111245"/>
                  </a:lnTo>
                  <a:lnTo>
                    <a:pt x="29959" y="156226"/>
                  </a:lnTo>
                  <a:lnTo>
                    <a:pt x="31840" y="192494"/>
                  </a:lnTo>
                  <a:lnTo>
                    <a:pt x="34323" y="230015"/>
                  </a:lnTo>
                  <a:lnTo>
                    <a:pt x="35015" y="276083"/>
                  </a:lnTo>
                  <a:lnTo>
                    <a:pt x="30764" y="305775"/>
                  </a:lnTo>
                  <a:lnTo>
                    <a:pt x="30065" y="269042"/>
                  </a:lnTo>
                  <a:lnTo>
                    <a:pt x="30711" y="230875"/>
                  </a:lnTo>
                  <a:lnTo>
                    <a:pt x="31871" y="205881"/>
                  </a:lnTo>
                  <a:lnTo>
                    <a:pt x="33351" y="178635"/>
                  </a:lnTo>
                  <a:lnTo>
                    <a:pt x="37864" y="149887"/>
                  </a:lnTo>
                  <a:lnTo>
                    <a:pt x="44401" y="120139"/>
                  </a:lnTo>
                  <a:lnTo>
                    <a:pt x="52287" y="89723"/>
                  </a:lnTo>
                  <a:lnTo>
                    <a:pt x="72339" y="44639"/>
                  </a:lnTo>
                  <a:lnTo>
                    <a:pt x="93244" y="14724"/>
                  </a:lnTo>
                  <a:lnTo>
                    <a:pt x="109591" y="1428"/>
                  </a:lnTo>
                  <a:lnTo>
                    <a:pt x="116914" y="0"/>
                  </a:lnTo>
                  <a:lnTo>
                    <a:pt x="123912" y="1164"/>
                  </a:lnTo>
                  <a:lnTo>
                    <a:pt x="130695" y="4057"/>
                  </a:lnTo>
                  <a:lnTo>
                    <a:pt x="153724" y="31725"/>
                  </a:lnTo>
                  <a:lnTo>
                    <a:pt x="168308" y="77944"/>
                  </a:lnTo>
                  <a:lnTo>
                    <a:pt x="170705" y="115369"/>
                  </a:lnTo>
                  <a:lnTo>
                    <a:pt x="166596" y="154815"/>
                  </a:lnTo>
                  <a:lnTo>
                    <a:pt x="153010" y="193513"/>
                  </a:lnTo>
                  <a:lnTo>
                    <a:pt x="118787" y="237516"/>
                  </a:lnTo>
                  <a:lnTo>
                    <a:pt x="73996" y="266155"/>
                  </a:lnTo>
                  <a:lnTo>
                    <a:pt x="35089" y="277933"/>
                  </a:lnTo>
                  <a:lnTo>
                    <a:pt x="3299" y="277548"/>
                  </a:lnTo>
                  <a:lnTo>
                    <a:pt x="0" y="276989"/>
                  </a:lnTo>
                  <a:lnTo>
                    <a:pt x="29959" y="276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449">
            <a:extLst>
              <a:ext uri="{FF2B5EF4-FFF2-40B4-BE49-F238E27FC236}">
                <a16:creationId xmlns:a16="http://schemas.microsoft.com/office/drawing/2014/main" xmlns="" id="{97812002-76D3-49EF-9553-35F6389416A0}"/>
              </a:ext>
            </a:extLst>
          </p:cNvPr>
          <p:cNvGrpSpPr/>
          <p:nvPr/>
        </p:nvGrpSpPr>
        <p:grpSpPr>
          <a:xfrm>
            <a:off x="5875825" y="495300"/>
            <a:ext cx="2009835" cy="449389"/>
            <a:chOff x="5875825" y="495300"/>
            <a:chExt cx="2009835" cy="449389"/>
          </a:xfrm>
        </p:grpSpPr>
        <p:sp>
          <p:nvSpPr>
            <p:cNvPr id="25" name="SMARTInkShape-2966">
              <a:extLst>
                <a:ext uri="{FF2B5EF4-FFF2-40B4-BE49-F238E27FC236}">
                  <a16:creationId xmlns:a16="http://schemas.microsoft.com/office/drawing/2014/main" xmlns="" id="{1564F5DD-25B6-44E3-BB9D-746C9E324F0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875825" y="499742"/>
              <a:ext cx="105876" cy="344323"/>
            </a:xfrm>
            <a:custGeom>
              <a:avLst/>
              <a:gdLst/>
              <a:ahLst/>
              <a:cxnLst/>
              <a:rect l="0" t="0" r="0" b="0"/>
              <a:pathLst>
                <a:path w="105876" h="344323">
                  <a:moveTo>
                    <a:pt x="80475" y="52708"/>
                  </a:moveTo>
                  <a:lnTo>
                    <a:pt x="80475" y="52708"/>
                  </a:lnTo>
                  <a:lnTo>
                    <a:pt x="78593" y="31986"/>
                  </a:lnTo>
                  <a:lnTo>
                    <a:pt x="77104" y="26193"/>
                  </a:lnTo>
                  <a:lnTo>
                    <a:pt x="67923" y="15994"/>
                  </a:lnTo>
                  <a:lnTo>
                    <a:pt x="54436" y="7463"/>
                  </a:lnTo>
                  <a:lnTo>
                    <a:pt x="39033" y="1319"/>
                  </a:lnTo>
                  <a:lnTo>
                    <a:pt x="24662" y="0"/>
                  </a:lnTo>
                  <a:lnTo>
                    <a:pt x="17866" y="636"/>
                  </a:lnTo>
                  <a:lnTo>
                    <a:pt x="8434" y="5106"/>
                  </a:lnTo>
                  <a:lnTo>
                    <a:pt x="4931" y="8273"/>
                  </a:lnTo>
                  <a:lnTo>
                    <a:pt x="1039" y="17437"/>
                  </a:lnTo>
                  <a:lnTo>
                    <a:pt x="0" y="22844"/>
                  </a:lnTo>
                  <a:lnTo>
                    <a:pt x="2610" y="36378"/>
                  </a:lnTo>
                  <a:lnTo>
                    <a:pt x="24073" y="81419"/>
                  </a:lnTo>
                  <a:lnTo>
                    <a:pt x="42104" y="122794"/>
                  </a:lnTo>
                  <a:lnTo>
                    <a:pt x="48604" y="143124"/>
                  </a:lnTo>
                  <a:lnTo>
                    <a:pt x="49142" y="161567"/>
                  </a:lnTo>
                  <a:lnTo>
                    <a:pt x="43265" y="175408"/>
                  </a:lnTo>
                  <a:lnTo>
                    <a:pt x="33598" y="185558"/>
                  </a:lnTo>
                  <a:lnTo>
                    <a:pt x="22247" y="192421"/>
                  </a:lnTo>
                  <a:lnTo>
                    <a:pt x="17667" y="193828"/>
                  </a:lnTo>
                  <a:lnTo>
                    <a:pt x="13909" y="194060"/>
                  </a:lnTo>
                  <a:lnTo>
                    <a:pt x="10698" y="193509"/>
                  </a:lnTo>
                  <a:lnTo>
                    <a:pt x="9262" y="191731"/>
                  </a:lnTo>
                  <a:lnTo>
                    <a:pt x="9011" y="189135"/>
                  </a:lnTo>
                  <a:lnTo>
                    <a:pt x="9549" y="185992"/>
                  </a:lnTo>
                  <a:lnTo>
                    <a:pt x="17048" y="174828"/>
                  </a:lnTo>
                  <a:lnTo>
                    <a:pt x="21963" y="172927"/>
                  </a:lnTo>
                  <a:lnTo>
                    <a:pt x="34948" y="172696"/>
                  </a:lnTo>
                  <a:lnTo>
                    <a:pt x="48246" y="178708"/>
                  </a:lnTo>
                  <a:lnTo>
                    <a:pt x="54756" y="183275"/>
                  </a:lnTo>
                  <a:lnTo>
                    <a:pt x="63870" y="197756"/>
                  </a:lnTo>
                  <a:lnTo>
                    <a:pt x="67289" y="206557"/>
                  </a:lnTo>
                  <a:lnTo>
                    <a:pt x="67451" y="215246"/>
                  </a:lnTo>
                  <a:lnTo>
                    <a:pt x="61986" y="232427"/>
                  </a:lnTo>
                  <a:lnTo>
                    <a:pt x="30237" y="278076"/>
                  </a:lnTo>
                  <a:lnTo>
                    <a:pt x="4480" y="307563"/>
                  </a:lnTo>
                  <a:lnTo>
                    <a:pt x="838" y="316730"/>
                  </a:lnTo>
                  <a:lnTo>
                    <a:pt x="1102" y="325509"/>
                  </a:lnTo>
                  <a:lnTo>
                    <a:pt x="2159" y="329825"/>
                  </a:lnTo>
                  <a:lnTo>
                    <a:pt x="7097" y="336503"/>
                  </a:lnTo>
                  <a:lnTo>
                    <a:pt x="10389" y="339271"/>
                  </a:lnTo>
                  <a:lnTo>
                    <a:pt x="21574" y="342347"/>
                  </a:lnTo>
                  <a:lnTo>
                    <a:pt x="55121" y="344322"/>
                  </a:lnTo>
                  <a:lnTo>
                    <a:pt x="105875" y="33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967">
              <a:extLst>
                <a:ext uri="{FF2B5EF4-FFF2-40B4-BE49-F238E27FC236}">
                  <a16:creationId xmlns:a16="http://schemas.microsoft.com/office/drawing/2014/main" xmlns="" id="{8BE70C5B-49D9-4E5A-B719-A8CECBA56BC6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035191" y="629533"/>
              <a:ext cx="117960" cy="164218"/>
            </a:xfrm>
            <a:custGeom>
              <a:avLst/>
              <a:gdLst/>
              <a:ahLst/>
              <a:cxnLst/>
              <a:rect l="0" t="0" r="0" b="0"/>
              <a:pathLst>
                <a:path w="117960" h="1642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36732" y="32451"/>
                  </a:lnTo>
                  <a:lnTo>
                    <a:pt x="67577" y="76179"/>
                  </a:lnTo>
                  <a:lnTo>
                    <a:pt x="100533" y="119519"/>
                  </a:lnTo>
                  <a:lnTo>
                    <a:pt x="112795" y="145799"/>
                  </a:lnTo>
                  <a:lnTo>
                    <a:pt x="117959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968">
              <a:extLst>
                <a:ext uri="{FF2B5EF4-FFF2-40B4-BE49-F238E27FC236}">
                  <a16:creationId xmlns:a16="http://schemas.microsoft.com/office/drawing/2014/main" xmlns="" id="{ABC546F4-5F6E-4E9A-B5D4-B600C81AD196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057900" y="622300"/>
              <a:ext cx="127001" cy="196851"/>
            </a:xfrm>
            <a:custGeom>
              <a:avLst/>
              <a:gdLst/>
              <a:ahLst/>
              <a:cxnLst/>
              <a:rect l="0" t="0" r="0" b="0"/>
              <a:pathLst>
                <a:path w="127001" h="196851">
                  <a:moveTo>
                    <a:pt x="127000" y="0"/>
                  </a:moveTo>
                  <a:lnTo>
                    <a:pt x="127000" y="0"/>
                  </a:lnTo>
                  <a:lnTo>
                    <a:pt x="120258" y="0"/>
                  </a:lnTo>
                  <a:lnTo>
                    <a:pt x="102581" y="13484"/>
                  </a:lnTo>
                  <a:lnTo>
                    <a:pt x="74277" y="54169"/>
                  </a:lnTo>
                  <a:lnTo>
                    <a:pt x="44821" y="94759"/>
                  </a:lnTo>
                  <a:lnTo>
                    <a:pt x="25196" y="136654"/>
                  </a:lnTo>
                  <a:lnTo>
                    <a:pt x="3736" y="183941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969">
              <a:extLst>
                <a:ext uri="{FF2B5EF4-FFF2-40B4-BE49-F238E27FC236}">
                  <a16:creationId xmlns:a16="http://schemas.microsoft.com/office/drawing/2014/main" xmlns="" id="{FD30882F-8ADD-41E5-938C-0BB5652F146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173083" y="766405"/>
              <a:ext cx="56268" cy="65446"/>
            </a:xfrm>
            <a:custGeom>
              <a:avLst/>
              <a:gdLst/>
              <a:ahLst/>
              <a:cxnLst/>
              <a:rect l="0" t="0" r="0" b="0"/>
              <a:pathLst>
                <a:path w="56268" h="65446">
                  <a:moveTo>
                    <a:pt x="5467" y="1945"/>
                  </a:moveTo>
                  <a:lnTo>
                    <a:pt x="5467" y="1945"/>
                  </a:lnTo>
                  <a:lnTo>
                    <a:pt x="4762" y="27971"/>
                  </a:lnTo>
                  <a:lnTo>
                    <a:pt x="0" y="43690"/>
                  </a:lnTo>
                  <a:lnTo>
                    <a:pt x="411" y="44592"/>
                  </a:lnTo>
                  <a:lnTo>
                    <a:pt x="1390" y="45193"/>
                  </a:lnTo>
                  <a:lnTo>
                    <a:pt x="2749" y="45593"/>
                  </a:lnTo>
                  <a:lnTo>
                    <a:pt x="4361" y="44450"/>
                  </a:lnTo>
                  <a:lnTo>
                    <a:pt x="8033" y="39416"/>
                  </a:lnTo>
                  <a:lnTo>
                    <a:pt x="26645" y="1273"/>
                  </a:lnTo>
                  <a:lnTo>
                    <a:pt x="28757" y="86"/>
                  </a:lnTo>
                  <a:lnTo>
                    <a:pt x="30871" y="0"/>
                  </a:lnTo>
                  <a:lnTo>
                    <a:pt x="32986" y="648"/>
                  </a:lnTo>
                  <a:lnTo>
                    <a:pt x="37219" y="5132"/>
                  </a:lnTo>
                  <a:lnTo>
                    <a:pt x="45684" y="22879"/>
                  </a:lnTo>
                  <a:lnTo>
                    <a:pt x="56267" y="65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970">
              <a:extLst>
                <a:ext uri="{FF2B5EF4-FFF2-40B4-BE49-F238E27FC236}">
                  <a16:creationId xmlns:a16="http://schemas.microsoft.com/office/drawing/2014/main" xmlns="" id="{2D75CB6C-F84A-432D-88DD-5EAE268556D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292850" y="79375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44830" y="446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971">
              <a:extLst>
                <a:ext uri="{FF2B5EF4-FFF2-40B4-BE49-F238E27FC236}">
                  <a16:creationId xmlns:a16="http://schemas.microsoft.com/office/drawing/2014/main" xmlns="" id="{DC0C860E-1AC6-4862-A40C-72B651653CA6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318250" y="7556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0818" y="6908"/>
                  </a:lnTo>
                  <a:lnTo>
                    <a:pt x="9329" y="8838"/>
                  </a:lnTo>
                  <a:lnTo>
                    <a:pt x="7674" y="14747"/>
                  </a:lnTo>
                  <a:lnTo>
                    <a:pt x="427" y="6183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972">
              <a:extLst>
                <a:ext uri="{FF2B5EF4-FFF2-40B4-BE49-F238E27FC236}">
                  <a16:creationId xmlns:a16="http://schemas.microsoft.com/office/drawing/2014/main" xmlns="" id="{8920FFFB-7272-44BC-A61A-4E84AD98A910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375400" y="7429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8336" y="4373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973">
              <a:extLst>
                <a:ext uri="{FF2B5EF4-FFF2-40B4-BE49-F238E27FC236}">
                  <a16:creationId xmlns:a16="http://schemas.microsoft.com/office/drawing/2014/main" xmlns="" id="{581CC502-8EB5-43BF-A986-B37F16C3AD9C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426200" y="806450"/>
              <a:ext cx="76201" cy="57151"/>
            </a:xfrm>
            <a:custGeom>
              <a:avLst/>
              <a:gdLst/>
              <a:ahLst/>
              <a:cxnLst/>
              <a:rect l="0" t="0" r="0" b="0"/>
              <a:pathLst>
                <a:path w="76201" h="57151">
                  <a:moveTo>
                    <a:pt x="76200" y="0"/>
                  </a:moveTo>
                  <a:lnTo>
                    <a:pt x="76200" y="0"/>
                  </a:lnTo>
                  <a:lnTo>
                    <a:pt x="28815" y="3766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974">
              <a:extLst>
                <a:ext uri="{FF2B5EF4-FFF2-40B4-BE49-F238E27FC236}">
                  <a16:creationId xmlns:a16="http://schemas.microsoft.com/office/drawing/2014/main" xmlns="" id="{0EB5A5D3-09D3-4815-A20E-A5E8FE6CE3B0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553200" y="803441"/>
              <a:ext cx="330201" cy="22060"/>
            </a:xfrm>
            <a:custGeom>
              <a:avLst/>
              <a:gdLst/>
              <a:ahLst/>
              <a:cxnLst/>
              <a:rect l="0" t="0" r="0" b="0"/>
              <a:pathLst>
                <a:path w="330201" h="22060">
                  <a:moveTo>
                    <a:pt x="0" y="22059"/>
                  </a:moveTo>
                  <a:lnTo>
                    <a:pt x="0" y="22059"/>
                  </a:lnTo>
                  <a:lnTo>
                    <a:pt x="43639" y="22059"/>
                  </a:lnTo>
                  <a:lnTo>
                    <a:pt x="88269" y="22059"/>
                  </a:lnTo>
                  <a:lnTo>
                    <a:pt x="133800" y="16989"/>
                  </a:lnTo>
                  <a:lnTo>
                    <a:pt x="179419" y="7132"/>
                  </a:lnTo>
                  <a:lnTo>
                    <a:pt x="223109" y="0"/>
                  </a:lnTo>
                  <a:lnTo>
                    <a:pt x="236979" y="25"/>
                  </a:lnTo>
                  <a:lnTo>
                    <a:pt x="280135" y="2747"/>
                  </a:lnTo>
                  <a:lnTo>
                    <a:pt x="330200" y="3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975">
              <a:extLst>
                <a:ext uri="{FF2B5EF4-FFF2-40B4-BE49-F238E27FC236}">
                  <a16:creationId xmlns:a16="http://schemas.microsoft.com/office/drawing/2014/main" xmlns="" id="{AC3B83A6-719C-4C7C-ABBB-920EB386E53E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997700" y="812800"/>
              <a:ext cx="50801" cy="44451"/>
            </a:xfrm>
            <a:custGeom>
              <a:avLst/>
              <a:gdLst/>
              <a:ahLst/>
              <a:cxnLst/>
              <a:rect l="0" t="0" r="0" b="0"/>
              <a:pathLst>
                <a:path w="50801" h="44451">
                  <a:moveTo>
                    <a:pt x="50800" y="0"/>
                  </a:moveTo>
                  <a:lnTo>
                    <a:pt x="5080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976">
              <a:extLst>
                <a:ext uri="{FF2B5EF4-FFF2-40B4-BE49-F238E27FC236}">
                  <a16:creationId xmlns:a16="http://schemas.microsoft.com/office/drawing/2014/main" xmlns="" id="{E23D7B5F-AE20-43B2-90B3-5D565519EFCE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382032" y="798656"/>
              <a:ext cx="64875" cy="77645"/>
            </a:xfrm>
            <a:custGeom>
              <a:avLst/>
              <a:gdLst/>
              <a:ahLst/>
              <a:cxnLst/>
              <a:rect l="0" t="0" r="0" b="0"/>
              <a:pathLst>
                <a:path w="64875" h="77645">
                  <a:moveTo>
                    <a:pt x="15718" y="14144"/>
                  </a:moveTo>
                  <a:lnTo>
                    <a:pt x="15718" y="14144"/>
                  </a:lnTo>
                  <a:lnTo>
                    <a:pt x="6258" y="61642"/>
                  </a:lnTo>
                  <a:lnTo>
                    <a:pt x="2577" y="67004"/>
                  </a:lnTo>
                  <a:lnTo>
                    <a:pt x="608" y="68434"/>
                  </a:lnTo>
                  <a:lnTo>
                    <a:pt x="0" y="68682"/>
                  </a:lnTo>
                  <a:lnTo>
                    <a:pt x="1206" y="67076"/>
                  </a:lnTo>
                  <a:lnTo>
                    <a:pt x="9601" y="31874"/>
                  </a:lnTo>
                  <a:lnTo>
                    <a:pt x="18644" y="18261"/>
                  </a:lnTo>
                  <a:lnTo>
                    <a:pt x="38324" y="1395"/>
                  </a:lnTo>
                  <a:lnTo>
                    <a:pt x="42783" y="0"/>
                  </a:lnTo>
                  <a:lnTo>
                    <a:pt x="51500" y="332"/>
                  </a:lnTo>
                  <a:lnTo>
                    <a:pt x="55095" y="2819"/>
                  </a:lnTo>
                  <a:lnTo>
                    <a:pt x="60970" y="11227"/>
                  </a:lnTo>
                  <a:lnTo>
                    <a:pt x="64874" y="31232"/>
                  </a:lnTo>
                  <a:lnTo>
                    <a:pt x="60168" y="77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977">
              <a:extLst>
                <a:ext uri="{FF2B5EF4-FFF2-40B4-BE49-F238E27FC236}">
                  <a16:creationId xmlns:a16="http://schemas.microsoft.com/office/drawing/2014/main" xmlns="" id="{ECE0AA5B-78FF-47E5-B30C-91CDEA1D662F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500233" y="838200"/>
              <a:ext cx="107068" cy="6351"/>
            </a:xfrm>
            <a:custGeom>
              <a:avLst/>
              <a:gdLst/>
              <a:ahLst/>
              <a:cxnLst/>
              <a:rect l="0" t="0" r="0" b="0"/>
              <a:pathLst>
                <a:path w="1070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15205" y="1986"/>
                  </a:lnTo>
                  <a:lnTo>
                    <a:pt x="56129" y="261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978">
              <a:extLst>
                <a:ext uri="{FF2B5EF4-FFF2-40B4-BE49-F238E27FC236}">
                  <a16:creationId xmlns:a16="http://schemas.microsoft.com/office/drawing/2014/main" xmlns="" id="{F6C3817C-39A5-4DF9-AF48-74F7118C787E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543800" y="79375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19050" y="0"/>
                  </a:moveTo>
                  <a:lnTo>
                    <a:pt x="19050" y="0"/>
                  </a:lnTo>
                  <a:lnTo>
                    <a:pt x="15287" y="31062"/>
                  </a:lnTo>
                  <a:lnTo>
                    <a:pt x="4744" y="7230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979">
              <a:extLst>
                <a:ext uri="{FF2B5EF4-FFF2-40B4-BE49-F238E27FC236}">
                  <a16:creationId xmlns:a16="http://schemas.microsoft.com/office/drawing/2014/main" xmlns="" id="{505D3A37-899C-4022-86D4-D6129B0057FD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614610" y="802688"/>
              <a:ext cx="122937" cy="67263"/>
            </a:xfrm>
            <a:custGeom>
              <a:avLst/>
              <a:gdLst/>
              <a:ahLst/>
              <a:cxnLst/>
              <a:rect l="0" t="0" r="0" b="0"/>
              <a:pathLst>
                <a:path w="122937" h="67263">
                  <a:moveTo>
                    <a:pt x="11740" y="3762"/>
                  </a:moveTo>
                  <a:lnTo>
                    <a:pt x="11740" y="3762"/>
                  </a:lnTo>
                  <a:lnTo>
                    <a:pt x="11740" y="7133"/>
                  </a:lnTo>
                  <a:lnTo>
                    <a:pt x="0" y="54584"/>
                  </a:lnTo>
                  <a:lnTo>
                    <a:pt x="386" y="56693"/>
                  </a:lnTo>
                  <a:lnTo>
                    <a:pt x="1348" y="58100"/>
                  </a:lnTo>
                  <a:lnTo>
                    <a:pt x="2696" y="59037"/>
                  </a:lnTo>
                  <a:lnTo>
                    <a:pt x="3594" y="58251"/>
                  </a:lnTo>
                  <a:lnTo>
                    <a:pt x="8798" y="44969"/>
                  </a:lnTo>
                  <a:lnTo>
                    <a:pt x="31370" y="16740"/>
                  </a:lnTo>
                  <a:lnTo>
                    <a:pt x="45150" y="3766"/>
                  </a:lnTo>
                  <a:lnTo>
                    <a:pt x="53871" y="236"/>
                  </a:lnTo>
                  <a:lnTo>
                    <a:pt x="56761" y="0"/>
                  </a:lnTo>
                  <a:lnTo>
                    <a:pt x="58687" y="549"/>
                  </a:lnTo>
                  <a:lnTo>
                    <a:pt x="59971" y="1620"/>
                  </a:lnTo>
                  <a:lnTo>
                    <a:pt x="61398" y="6573"/>
                  </a:lnTo>
                  <a:lnTo>
                    <a:pt x="62535" y="41133"/>
                  </a:lnTo>
                  <a:lnTo>
                    <a:pt x="82934" y="15360"/>
                  </a:lnTo>
                  <a:lnTo>
                    <a:pt x="89478" y="12445"/>
                  </a:lnTo>
                  <a:lnTo>
                    <a:pt x="98435" y="10573"/>
                  </a:lnTo>
                  <a:lnTo>
                    <a:pt x="101541" y="12198"/>
                  </a:lnTo>
                  <a:lnTo>
                    <a:pt x="112656" y="22362"/>
                  </a:lnTo>
                  <a:lnTo>
                    <a:pt x="116564" y="29903"/>
                  </a:lnTo>
                  <a:lnTo>
                    <a:pt x="122936" y="50426"/>
                  </a:lnTo>
                  <a:lnTo>
                    <a:pt x="119690" y="67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980">
              <a:extLst>
                <a:ext uri="{FF2B5EF4-FFF2-40B4-BE49-F238E27FC236}">
                  <a16:creationId xmlns:a16="http://schemas.microsoft.com/office/drawing/2014/main" xmlns="" id="{90B5F7CC-8F61-4DD9-873F-677E0F5338B4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772400" y="495300"/>
              <a:ext cx="113260" cy="449389"/>
            </a:xfrm>
            <a:custGeom>
              <a:avLst/>
              <a:gdLst/>
              <a:ahLst/>
              <a:cxnLst/>
              <a:rect l="0" t="0" r="0" b="0"/>
              <a:pathLst>
                <a:path w="113260" h="449389">
                  <a:moveTo>
                    <a:pt x="69850" y="0"/>
                  </a:moveTo>
                  <a:lnTo>
                    <a:pt x="69850" y="0"/>
                  </a:lnTo>
                  <a:lnTo>
                    <a:pt x="76330" y="706"/>
                  </a:lnTo>
                  <a:lnTo>
                    <a:pt x="85430" y="3371"/>
                  </a:lnTo>
                  <a:lnTo>
                    <a:pt x="102453" y="15580"/>
                  </a:lnTo>
                  <a:lnTo>
                    <a:pt x="109034" y="30443"/>
                  </a:lnTo>
                  <a:lnTo>
                    <a:pt x="113259" y="72100"/>
                  </a:lnTo>
                  <a:lnTo>
                    <a:pt x="110620" y="108617"/>
                  </a:lnTo>
                  <a:lnTo>
                    <a:pt x="101996" y="153107"/>
                  </a:lnTo>
                  <a:lnTo>
                    <a:pt x="82158" y="195131"/>
                  </a:lnTo>
                  <a:lnTo>
                    <a:pt x="67884" y="238170"/>
                  </a:lnTo>
                  <a:lnTo>
                    <a:pt x="64799" y="259423"/>
                  </a:lnTo>
                  <a:lnTo>
                    <a:pt x="68697" y="300767"/>
                  </a:lnTo>
                  <a:lnTo>
                    <a:pt x="69622" y="344612"/>
                  </a:lnTo>
                  <a:lnTo>
                    <a:pt x="68393" y="388969"/>
                  </a:lnTo>
                  <a:lnTo>
                    <a:pt x="63088" y="410412"/>
                  </a:lnTo>
                  <a:lnTo>
                    <a:pt x="54144" y="426057"/>
                  </a:lnTo>
                  <a:lnTo>
                    <a:pt x="34527" y="447599"/>
                  </a:lnTo>
                  <a:lnTo>
                    <a:pt x="28663" y="449388"/>
                  </a:lnTo>
                  <a:lnTo>
                    <a:pt x="0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981">
              <a:extLst>
                <a:ext uri="{FF2B5EF4-FFF2-40B4-BE49-F238E27FC236}">
                  <a16:creationId xmlns:a16="http://schemas.microsoft.com/office/drawing/2014/main" xmlns="" id="{4231DA13-CB16-4D3A-96D9-DAF55C04C8F9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174832" y="559683"/>
              <a:ext cx="216569" cy="284868"/>
            </a:xfrm>
            <a:custGeom>
              <a:avLst/>
              <a:gdLst/>
              <a:ahLst/>
              <a:cxnLst/>
              <a:rect l="0" t="0" r="0" b="0"/>
              <a:pathLst>
                <a:path w="216569" h="284868">
                  <a:moveTo>
                    <a:pt x="216568" y="5467"/>
                  </a:moveTo>
                  <a:lnTo>
                    <a:pt x="216568" y="5467"/>
                  </a:lnTo>
                  <a:lnTo>
                    <a:pt x="216568" y="2096"/>
                  </a:lnTo>
                  <a:lnTo>
                    <a:pt x="215156" y="1103"/>
                  </a:lnTo>
                  <a:lnTo>
                    <a:pt x="209826" y="0"/>
                  </a:lnTo>
                  <a:lnTo>
                    <a:pt x="200871" y="7035"/>
                  </a:lnTo>
                  <a:lnTo>
                    <a:pt x="164392" y="44661"/>
                  </a:lnTo>
                  <a:lnTo>
                    <a:pt x="139756" y="76979"/>
                  </a:lnTo>
                  <a:lnTo>
                    <a:pt x="113991" y="113450"/>
                  </a:lnTo>
                  <a:lnTo>
                    <a:pt x="86076" y="148474"/>
                  </a:lnTo>
                  <a:lnTo>
                    <a:pt x="60970" y="180974"/>
                  </a:lnTo>
                  <a:lnTo>
                    <a:pt x="28883" y="225156"/>
                  </a:lnTo>
                  <a:lnTo>
                    <a:pt x="2869" y="267898"/>
                  </a:lnTo>
                  <a:lnTo>
                    <a:pt x="0" y="277325"/>
                  </a:lnTo>
                  <a:lnTo>
                    <a:pt x="668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982">
              <a:extLst>
                <a:ext uri="{FF2B5EF4-FFF2-40B4-BE49-F238E27FC236}">
                  <a16:creationId xmlns:a16="http://schemas.microsoft.com/office/drawing/2014/main" xmlns="" id="{C593A4C2-0729-4665-96A0-646522C3A20F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181850" y="558800"/>
              <a:ext cx="152401" cy="285751"/>
            </a:xfrm>
            <a:custGeom>
              <a:avLst/>
              <a:gdLst/>
              <a:ahLst/>
              <a:cxnLst/>
              <a:rect l="0" t="0" r="0" b="0"/>
              <a:pathLst>
                <a:path w="152401" h="28575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33918" y="35343"/>
                  </a:lnTo>
                  <a:lnTo>
                    <a:pt x="57643" y="70506"/>
                  </a:lnTo>
                  <a:lnTo>
                    <a:pt x="80887" y="110123"/>
                  </a:lnTo>
                  <a:lnTo>
                    <a:pt x="102977" y="150544"/>
                  </a:lnTo>
                  <a:lnTo>
                    <a:pt x="124555" y="189675"/>
                  </a:lnTo>
                  <a:lnTo>
                    <a:pt x="143052" y="237293"/>
                  </a:lnTo>
                  <a:lnTo>
                    <a:pt x="1524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450">
            <a:extLst>
              <a:ext uri="{FF2B5EF4-FFF2-40B4-BE49-F238E27FC236}">
                <a16:creationId xmlns:a16="http://schemas.microsoft.com/office/drawing/2014/main" xmlns="" id="{A4E345D8-B71E-4500-AA66-271CD5C7113C}"/>
              </a:ext>
            </a:extLst>
          </p:cNvPr>
          <p:cNvGrpSpPr/>
          <p:nvPr/>
        </p:nvGrpSpPr>
        <p:grpSpPr>
          <a:xfrm>
            <a:off x="2759614" y="1322754"/>
            <a:ext cx="989706" cy="322040"/>
            <a:chOff x="2759614" y="1322754"/>
            <a:chExt cx="989706" cy="322040"/>
          </a:xfrm>
        </p:grpSpPr>
        <p:sp>
          <p:nvSpPr>
            <p:cNvPr id="43" name="SMARTInkShape-2983">
              <a:extLst>
                <a:ext uri="{FF2B5EF4-FFF2-40B4-BE49-F238E27FC236}">
                  <a16:creationId xmlns:a16="http://schemas.microsoft.com/office/drawing/2014/main" xmlns="" id="{9AE24A8E-1B7B-41AD-A94D-AEE687C9A35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695700" y="1333500"/>
              <a:ext cx="53620" cy="222251"/>
            </a:xfrm>
            <a:custGeom>
              <a:avLst/>
              <a:gdLst/>
              <a:ahLst/>
              <a:cxnLst/>
              <a:rect l="0" t="0" r="0" b="0"/>
              <a:pathLst>
                <a:path w="53620" h="222251">
                  <a:moveTo>
                    <a:pt x="31750" y="0"/>
                  </a:moveTo>
                  <a:lnTo>
                    <a:pt x="31750" y="0"/>
                  </a:lnTo>
                  <a:lnTo>
                    <a:pt x="45234" y="20226"/>
                  </a:lnTo>
                  <a:lnTo>
                    <a:pt x="53619" y="63143"/>
                  </a:lnTo>
                  <a:lnTo>
                    <a:pt x="49936" y="101676"/>
                  </a:lnTo>
                  <a:lnTo>
                    <a:pt x="39127" y="143262"/>
                  </a:lnTo>
                  <a:lnTo>
                    <a:pt x="20212" y="182911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984">
              <a:extLst>
                <a:ext uri="{FF2B5EF4-FFF2-40B4-BE49-F238E27FC236}">
                  <a16:creationId xmlns:a16="http://schemas.microsoft.com/office/drawing/2014/main" xmlns="" id="{0772B019-1190-48C1-AD15-64FE6EEA1102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570343" y="1361503"/>
              <a:ext cx="94798" cy="283291"/>
            </a:xfrm>
            <a:custGeom>
              <a:avLst/>
              <a:gdLst/>
              <a:ahLst/>
              <a:cxnLst/>
              <a:rect l="0" t="0" r="0" b="0"/>
              <a:pathLst>
                <a:path w="94798" h="283291">
                  <a:moveTo>
                    <a:pt x="17407" y="124397"/>
                  </a:moveTo>
                  <a:lnTo>
                    <a:pt x="17407" y="124397"/>
                  </a:lnTo>
                  <a:lnTo>
                    <a:pt x="3102" y="159750"/>
                  </a:lnTo>
                  <a:lnTo>
                    <a:pt x="0" y="203974"/>
                  </a:lnTo>
                  <a:lnTo>
                    <a:pt x="2999" y="246596"/>
                  </a:lnTo>
                  <a:lnTo>
                    <a:pt x="4906" y="275531"/>
                  </a:lnTo>
                  <a:lnTo>
                    <a:pt x="7853" y="283290"/>
                  </a:lnTo>
                  <a:lnTo>
                    <a:pt x="9626" y="282537"/>
                  </a:lnTo>
                  <a:lnTo>
                    <a:pt x="13479" y="274174"/>
                  </a:lnTo>
                  <a:lnTo>
                    <a:pt x="21701" y="232142"/>
                  </a:lnTo>
                  <a:lnTo>
                    <a:pt x="25900" y="195097"/>
                  </a:lnTo>
                  <a:lnTo>
                    <a:pt x="29419" y="171530"/>
                  </a:lnTo>
                  <a:lnTo>
                    <a:pt x="33882" y="145236"/>
                  </a:lnTo>
                  <a:lnTo>
                    <a:pt x="38974" y="117123"/>
                  </a:lnTo>
                  <a:lnTo>
                    <a:pt x="43779" y="92031"/>
                  </a:lnTo>
                  <a:lnTo>
                    <a:pt x="52882" y="47218"/>
                  </a:lnTo>
                  <a:lnTo>
                    <a:pt x="65154" y="4311"/>
                  </a:lnTo>
                  <a:lnTo>
                    <a:pt x="67583" y="1301"/>
                  </a:lnTo>
                  <a:lnTo>
                    <a:pt x="69907" y="0"/>
                  </a:lnTo>
                  <a:lnTo>
                    <a:pt x="73574" y="1954"/>
                  </a:lnTo>
                  <a:lnTo>
                    <a:pt x="83292" y="11652"/>
                  </a:lnTo>
                  <a:lnTo>
                    <a:pt x="93922" y="39721"/>
                  </a:lnTo>
                  <a:lnTo>
                    <a:pt x="94797" y="78219"/>
                  </a:lnTo>
                  <a:lnTo>
                    <a:pt x="86610" y="100816"/>
                  </a:lnTo>
                  <a:lnTo>
                    <a:pt x="73564" y="118856"/>
                  </a:lnTo>
                  <a:lnTo>
                    <a:pt x="42807" y="143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985">
              <a:extLst>
                <a:ext uri="{FF2B5EF4-FFF2-40B4-BE49-F238E27FC236}">
                  <a16:creationId xmlns:a16="http://schemas.microsoft.com/office/drawing/2014/main" xmlns="" id="{F33AA219-72B9-4620-94B9-508D0E1CE4E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483695" y="1338883"/>
              <a:ext cx="65956" cy="204168"/>
            </a:xfrm>
            <a:custGeom>
              <a:avLst/>
              <a:gdLst/>
              <a:ahLst/>
              <a:cxnLst/>
              <a:rect l="0" t="0" r="0" b="0"/>
              <a:pathLst>
                <a:path w="65956" h="204168">
                  <a:moveTo>
                    <a:pt x="65955" y="7317"/>
                  </a:moveTo>
                  <a:lnTo>
                    <a:pt x="65955" y="7317"/>
                  </a:lnTo>
                  <a:lnTo>
                    <a:pt x="59213" y="575"/>
                  </a:lnTo>
                  <a:lnTo>
                    <a:pt x="55816" y="0"/>
                  </a:lnTo>
                  <a:lnTo>
                    <a:pt x="52140" y="1028"/>
                  </a:lnTo>
                  <a:lnTo>
                    <a:pt x="48278" y="3124"/>
                  </a:lnTo>
                  <a:lnTo>
                    <a:pt x="29359" y="22930"/>
                  </a:lnTo>
                  <a:lnTo>
                    <a:pt x="9251" y="61253"/>
                  </a:lnTo>
                  <a:lnTo>
                    <a:pt x="0" y="108357"/>
                  </a:lnTo>
                  <a:lnTo>
                    <a:pt x="630" y="151320"/>
                  </a:lnTo>
                  <a:lnTo>
                    <a:pt x="15155" y="204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986">
              <a:extLst>
                <a:ext uri="{FF2B5EF4-FFF2-40B4-BE49-F238E27FC236}">
                  <a16:creationId xmlns:a16="http://schemas.microsoft.com/office/drawing/2014/main" xmlns="" id="{0D4FFCA5-BAF4-485D-839F-8EBFCA1AAE83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238500" y="1455556"/>
              <a:ext cx="177801" cy="95095"/>
            </a:xfrm>
            <a:custGeom>
              <a:avLst/>
              <a:gdLst/>
              <a:ahLst/>
              <a:cxnLst/>
              <a:rect l="0" t="0" r="0" b="0"/>
              <a:pathLst>
                <a:path w="177801" h="95095">
                  <a:moveTo>
                    <a:pt x="0" y="17644"/>
                  </a:moveTo>
                  <a:lnTo>
                    <a:pt x="0" y="17644"/>
                  </a:lnTo>
                  <a:lnTo>
                    <a:pt x="0" y="3338"/>
                  </a:lnTo>
                  <a:lnTo>
                    <a:pt x="706" y="1757"/>
                  </a:lnTo>
                  <a:lnTo>
                    <a:pt x="1881" y="703"/>
                  </a:lnTo>
                  <a:lnTo>
                    <a:pt x="3371" y="0"/>
                  </a:lnTo>
                  <a:lnTo>
                    <a:pt x="18951" y="2382"/>
                  </a:lnTo>
                  <a:lnTo>
                    <a:pt x="38070" y="14298"/>
                  </a:lnTo>
                  <a:lnTo>
                    <a:pt x="57141" y="31234"/>
                  </a:lnTo>
                  <a:lnTo>
                    <a:pt x="66083" y="47203"/>
                  </a:lnTo>
                  <a:lnTo>
                    <a:pt x="69455" y="56400"/>
                  </a:lnTo>
                  <a:lnTo>
                    <a:pt x="69439" y="72263"/>
                  </a:lnTo>
                  <a:lnTo>
                    <a:pt x="67460" y="79457"/>
                  </a:lnTo>
                  <a:lnTo>
                    <a:pt x="64023" y="84958"/>
                  </a:lnTo>
                  <a:lnTo>
                    <a:pt x="54560" y="92952"/>
                  </a:lnTo>
                  <a:lnTo>
                    <a:pt x="50485" y="94661"/>
                  </a:lnTo>
                  <a:lnTo>
                    <a:pt x="47062" y="95094"/>
                  </a:lnTo>
                  <a:lnTo>
                    <a:pt x="44075" y="94677"/>
                  </a:lnTo>
                  <a:lnTo>
                    <a:pt x="42788" y="91577"/>
                  </a:lnTo>
                  <a:lnTo>
                    <a:pt x="43242" y="80607"/>
                  </a:lnTo>
                  <a:lnTo>
                    <a:pt x="50834" y="61935"/>
                  </a:lnTo>
                  <a:lnTo>
                    <a:pt x="79739" y="32818"/>
                  </a:lnTo>
                  <a:lnTo>
                    <a:pt x="86710" y="27916"/>
                  </a:lnTo>
                  <a:lnTo>
                    <a:pt x="89557" y="26608"/>
                  </a:lnTo>
                  <a:lnTo>
                    <a:pt x="92160" y="26442"/>
                  </a:lnTo>
                  <a:lnTo>
                    <a:pt x="96934" y="28140"/>
                  </a:lnTo>
                  <a:lnTo>
                    <a:pt x="101408" y="35009"/>
                  </a:lnTo>
                  <a:lnTo>
                    <a:pt x="112401" y="61946"/>
                  </a:lnTo>
                  <a:lnTo>
                    <a:pt x="113925" y="72256"/>
                  </a:lnTo>
                  <a:lnTo>
                    <a:pt x="117559" y="63929"/>
                  </a:lnTo>
                  <a:lnTo>
                    <a:pt x="129903" y="20071"/>
                  </a:lnTo>
                  <a:lnTo>
                    <a:pt x="134875" y="9080"/>
                  </a:lnTo>
                  <a:lnTo>
                    <a:pt x="137895" y="5585"/>
                  </a:lnTo>
                  <a:lnTo>
                    <a:pt x="145012" y="1701"/>
                  </a:lnTo>
                  <a:lnTo>
                    <a:pt x="154761" y="1856"/>
                  </a:lnTo>
                  <a:lnTo>
                    <a:pt x="160324" y="2886"/>
                  </a:lnTo>
                  <a:lnTo>
                    <a:pt x="164738" y="5688"/>
                  </a:lnTo>
                  <a:lnTo>
                    <a:pt x="171524" y="14447"/>
                  </a:lnTo>
                  <a:lnTo>
                    <a:pt x="175940" y="34649"/>
                  </a:lnTo>
                  <a:lnTo>
                    <a:pt x="177800" y="62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987">
              <a:extLst>
                <a:ext uri="{FF2B5EF4-FFF2-40B4-BE49-F238E27FC236}">
                  <a16:creationId xmlns:a16="http://schemas.microsoft.com/office/drawing/2014/main" xmlns="" id="{A75B9C63-5710-4D14-8E20-C5C72DBCF75B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155950" y="1461651"/>
              <a:ext cx="50801" cy="84032"/>
            </a:xfrm>
            <a:custGeom>
              <a:avLst/>
              <a:gdLst/>
              <a:ahLst/>
              <a:cxnLst/>
              <a:rect l="0" t="0" r="0" b="0"/>
              <a:pathLst>
                <a:path w="50801" h="84032">
                  <a:moveTo>
                    <a:pt x="0" y="62349"/>
                  </a:moveTo>
                  <a:lnTo>
                    <a:pt x="0" y="62349"/>
                  </a:lnTo>
                  <a:lnTo>
                    <a:pt x="3371" y="58978"/>
                  </a:lnTo>
                  <a:lnTo>
                    <a:pt x="6907" y="57323"/>
                  </a:lnTo>
                  <a:lnTo>
                    <a:pt x="8838" y="56882"/>
                  </a:lnTo>
                  <a:lnTo>
                    <a:pt x="31032" y="42300"/>
                  </a:lnTo>
                  <a:lnTo>
                    <a:pt x="35505" y="38400"/>
                  </a:lnTo>
                  <a:lnTo>
                    <a:pt x="40475" y="24659"/>
                  </a:lnTo>
                  <a:lnTo>
                    <a:pt x="41800" y="16055"/>
                  </a:lnTo>
                  <a:lnTo>
                    <a:pt x="41272" y="9614"/>
                  </a:lnTo>
                  <a:lnTo>
                    <a:pt x="39509" y="4615"/>
                  </a:lnTo>
                  <a:lnTo>
                    <a:pt x="36923" y="576"/>
                  </a:lnTo>
                  <a:lnTo>
                    <a:pt x="33082" y="0"/>
                  </a:lnTo>
                  <a:lnTo>
                    <a:pt x="23170" y="5005"/>
                  </a:lnTo>
                  <a:lnTo>
                    <a:pt x="9060" y="26465"/>
                  </a:lnTo>
                  <a:lnTo>
                    <a:pt x="2684" y="51795"/>
                  </a:lnTo>
                  <a:lnTo>
                    <a:pt x="4956" y="66831"/>
                  </a:lnTo>
                  <a:lnTo>
                    <a:pt x="7537" y="73803"/>
                  </a:lnTo>
                  <a:lnTo>
                    <a:pt x="11375" y="78452"/>
                  </a:lnTo>
                  <a:lnTo>
                    <a:pt x="21283" y="83617"/>
                  </a:lnTo>
                  <a:lnTo>
                    <a:pt x="32743" y="84031"/>
                  </a:lnTo>
                  <a:lnTo>
                    <a:pt x="50800" y="81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988">
              <a:extLst>
                <a:ext uri="{FF2B5EF4-FFF2-40B4-BE49-F238E27FC236}">
                  <a16:creationId xmlns:a16="http://schemas.microsoft.com/office/drawing/2014/main" xmlns="" id="{7A89B1BE-F149-4511-9B6D-ABAAE1CF04C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759614" y="1479550"/>
              <a:ext cx="180437" cy="88562"/>
            </a:xfrm>
            <a:custGeom>
              <a:avLst/>
              <a:gdLst/>
              <a:ahLst/>
              <a:cxnLst/>
              <a:rect l="0" t="0" r="0" b="0"/>
              <a:pathLst>
                <a:path w="180437" h="88562">
                  <a:moveTo>
                    <a:pt x="15336" y="76200"/>
                  </a:moveTo>
                  <a:lnTo>
                    <a:pt x="15336" y="76200"/>
                  </a:lnTo>
                  <a:lnTo>
                    <a:pt x="15336" y="85038"/>
                  </a:lnTo>
                  <a:lnTo>
                    <a:pt x="14630" y="86326"/>
                  </a:lnTo>
                  <a:lnTo>
                    <a:pt x="13455" y="87184"/>
                  </a:lnTo>
                  <a:lnTo>
                    <a:pt x="10266" y="88137"/>
                  </a:lnTo>
                  <a:lnTo>
                    <a:pt x="6498" y="88561"/>
                  </a:lnTo>
                  <a:lnTo>
                    <a:pt x="4505" y="87263"/>
                  </a:lnTo>
                  <a:lnTo>
                    <a:pt x="409" y="82058"/>
                  </a:lnTo>
                  <a:lnTo>
                    <a:pt x="0" y="71277"/>
                  </a:lnTo>
                  <a:lnTo>
                    <a:pt x="2876" y="57784"/>
                  </a:lnTo>
                  <a:lnTo>
                    <a:pt x="12428" y="38993"/>
                  </a:lnTo>
                  <a:lnTo>
                    <a:pt x="20158" y="28854"/>
                  </a:lnTo>
                  <a:lnTo>
                    <a:pt x="24195" y="26292"/>
                  </a:lnTo>
                  <a:lnTo>
                    <a:pt x="28298" y="25289"/>
                  </a:lnTo>
                  <a:lnTo>
                    <a:pt x="32444" y="25326"/>
                  </a:lnTo>
                  <a:lnTo>
                    <a:pt x="42695" y="31012"/>
                  </a:lnTo>
                  <a:lnTo>
                    <a:pt x="73450" y="52114"/>
                  </a:lnTo>
                  <a:lnTo>
                    <a:pt x="96682" y="59813"/>
                  </a:lnTo>
                  <a:lnTo>
                    <a:pt x="113108" y="61861"/>
                  </a:lnTo>
                  <a:lnTo>
                    <a:pt x="127935" y="57127"/>
                  </a:lnTo>
                  <a:lnTo>
                    <a:pt x="140874" y="47262"/>
                  </a:lnTo>
                  <a:lnTo>
                    <a:pt x="1804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989">
              <a:extLst>
                <a:ext uri="{FF2B5EF4-FFF2-40B4-BE49-F238E27FC236}">
                  <a16:creationId xmlns:a16="http://schemas.microsoft.com/office/drawing/2014/main" xmlns="" id="{3FC0E9A2-928F-4246-B601-A4328CCDBF6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048883" y="1322754"/>
              <a:ext cx="88668" cy="268767"/>
            </a:xfrm>
            <a:custGeom>
              <a:avLst/>
              <a:gdLst/>
              <a:ahLst/>
              <a:cxnLst/>
              <a:rect l="0" t="0" r="0" b="0"/>
              <a:pathLst>
                <a:path w="88668" h="268767">
                  <a:moveTo>
                    <a:pt x="5467" y="99646"/>
                  </a:moveTo>
                  <a:lnTo>
                    <a:pt x="5467" y="99646"/>
                  </a:lnTo>
                  <a:lnTo>
                    <a:pt x="0" y="141741"/>
                  </a:lnTo>
                  <a:lnTo>
                    <a:pt x="2750" y="180401"/>
                  </a:lnTo>
                  <a:lnTo>
                    <a:pt x="8033" y="219764"/>
                  </a:lnTo>
                  <a:lnTo>
                    <a:pt x="11319" y="264267"/>
                  </a:lnTo>
                  <a:lnTo>
                    <a:pt x="11485" y="268660"/>
                  </a:lnTo>
                  <a:lnTo>
                    <a:pt x="10890" y="268766"/>
                  </a:lnTo>
                  <a:lnTo>
                    <a:pt x="8348" y="261359"/>
                  </a:lnTo>
                  <a:lnTo>
                    <a:pt x="5331" y="214871"/>
                  </a:lnTo>
                  <a:lnTo>
                    <a:pt x="2349" y="174140"/>
                  </a:lnTo>
                  <a:lnTo>
                    <a:pt x="1977" y="150720"/>
                  </a:lnTo>
                  <a:lnTo>
                    <a:pt x="2435" y="125934"/>
                  </a:lnTo>
                  <a:lnTo>
                    <a:pt x="3445" y="100238"/>
                  </a:lnTo>
                  <a:lnTo>
                    <a:pt x="8332" y="58517"/>
                  </a:lnTo>
                  <a:lnTo>
                    <a:pt x="17135" y="16669"/>
                  </a:lnTo>
                  <a:lnTo>
                    <a:pt x="19595" y="8344"/>
                  </a:lnTo>
                  <a:lnTo>
                    <a:pt x="22647" y="3501"/>
                  </a:lnTo>
                  <a:lnTo>
                    <a:pt x="26093" y="977"/>
                  </a:lnTo>
                  <a:lnTo>
                    <a:pt x="29801" y="0"/>
                  </a:lnTo>
                  <a:lnTo>
                    <a:pt x="33684" y="1465"/>
                  </a:lnTo>
                  <a:lnTo>
                    <a:pt x="41761" y="8738"/>
                  </a:lnTo>
                  <a:lnTo>
                    <a:pt x="50872" y="34845"/>
                  </a:lnTo>
                  <a:lnTo>
                    <a:pt x="50132" y="80182"/>
                  </a:lnTo>
                  <a:lnTo>
                    <a:pt x="44571" y="123180"/>
                  </a:lnTo>
                  <a:lnTo>
                    <a:pt x="42132" y="131272"/>
                  </a:lnTo>
                  <a:lnTo>
                    <a:pt x="40493" y="133430"/>
                  </a:lnTo>
                  <a:lnTo>
                    <a:pt x="40106" y="134869"/>
                  </a:lnTo>
                  <a:lnTo>
                    <a:pt x="40555" y="135828"/>
                  </a:lnTo>
                  <a:lnTo>
                    <a:pt x="41559" y="136467"/>
                  </a:lnTo>
                  <a:lnTo>
                    <a:pt x="64438" y="141005"/>
                  </a:lnTo>
                  <a:lnTo>
                    <a:pt x="74245" y="148367"/>
                  </a:lnTo>
                  <a:lnTo>
                    <a:pt x="82602" y="159399"/>
                  </a:lnTo>
                  <a:lnTo>
                    <a:pt x="88667" y="173711"/>
                  </a:lnTo>
                  <a:lnTo>
                    <a:pt x="88071" y="191360"/>
                  </a:lnTo>
                  <a:lnTo>
                    <a:pt x="81691" y="210258"/>
                  </a:lnTo>
                  <a:lnTo>
                    <a:pt x="62232" y="236058"/>
                  </a:lnTo>
                  <a:lnTo>
                    <a:pt x="39298" y="255305"/>
                  </a:lnTo>
                  <a:lnTo>
                    <a:pt x="25442" y="260550"/>
                  </a:lnTo>
                  <a:lnTo>
                    <a:pt x="20194" y="260537"/>
                  </a:lnTo>
                  <a:lnTo>
                    <a:pt x="15991" y="259118"/>
                  </a:lnTo>
                  <a:lnTo>
                    <a:pt x="5467" y="252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451">
            <a:extLst>
              <a:ext uri="{FF2B5EF4-FFF2-40B4-BE49-F238E27FC236}">
                <a16:creationId xmlns:a16="http://schemas.microsoft.com/office/drawing/2014/main" xmlns="" id="{0DF972E8-0DE6-450D-9A54-65F76A22874A}"/>
              </a:ext>
            </a:extLst>
          </p:cNvPr>
          <p:cNvGrpSpPr/>
          <p:nvPr/>
        </p:nvGrpSpPr>
        <p:grpSpPr>
          <a:xfrm>
            <a:off x="5776658" y="1250950"/>
            <a:ext cx="1339539" cy="368323"/>
            <a:chOff x="5776658" y="1250950"/>
            <a:chExt cx="1339539" cy="368323"/>
          </a:xfrm>
        </p:grpSpPr>
        <p:sp>
          <p:nvSpPr>
            <p:cNvPr id="51" name="SMARTInkShape-2990">
              <a:extLst>
                <a:ext uri="{FF2B5EF4-FFF2-40B4-BE49-F238E27FC236}">
                  <a16:creationId xmlns:a16="http://schemas.microsoft.com/office/drawing/2014/main" xmlns="" id="{1E89706D-5D55-440A-99DE-B16F8B3497A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985000" y="1250950"/>
              <a:ext cx="131197" cy="317501"/>
            </a:xfrm>
            <a:custGeom>
              <a:avLst/>
              <a:gdLst/>
              <a:ahLst/>
              <a:cxnLst/>
              <a:rect l="0" t="0" r="0" b="0"/>
              <a:pathLst>
                <a:path w="131197" h="317501">
                  <a:moveTo>
                    <a:pt x="107950" y="0"/>
                  </a:moveTo>
                  <a:lnTo>
                    <a:pt x="107950" y="0"/>
                  </a:lnTo>
                  <a:lnTo>
                    <a:pt x="128998" y="39999"/>
                  </a:lnTo>
                  <a:lnTo>
                    <a:pt x="131180" y="75633"/>
                  </a:lnTo>
                  <a:lnTo>
                    <a:pt x="129563" y="119692"/>
                  </a:lnTo>
                  <a:lnTo>
                    <a:pt x="130119" y="143295"/>
                  </a:lnTo>
                  <a:lnTo>
                    <a:pt x="131196" y="167497"/>
                  </a:lnTo>
                  <a:lnTo>
                    <a:pt x="119222" y="211321"/>
                  </a:lnTo>
                  <a:lnTo>
                    <a:pt x="109114" y="231897"/>
                  </a:lnTo>
                  <a:lnTo>
                    <a:pt x="71544" y="267930"/>
                  </a:lnTo>
                  <a:lnTo>
                    <a:pt x="31797" y="295469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991">
              <a:extLst>
                <a:ext uri="{FF2B5EF4-FFF2-40B4-BE49-F238E27FC236}">
                  <a16:creationId xmlns:a16="http://schemas.microsoft.com/office/drawing/2014/main" xmlns="" id="{1B061CFE-1B51-48A9-B520-34C70DDE8275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858305" y="1329299"/>
              <a:ext cx="143271" cy="289974"/>
            </a:xfrm>
            <a:custGeom>
              <a:avLst/>
              <a:gdLst/>
              <a:ahLst/>
              <a:cxnLst/>
              <a:rect l="0" t="0" r="0" b="0"/>
              <a:pathLst>
                <a:path w="143271" h="289974">
                  <a:moveTo>
                    <a:pt x="63195" y="118501"/>
                  </a:moveTo>
                  <a:lnTo>
                    <a:pt x="63195" y="118501"/>
                  </a:lnTo>
                  <a:lnTo>
                    <a:pt x="50234" y="154693"/>
                  </a:lnTo>
                  <a:lnTo>
                    <a:pt x="24077" y="198683"/>
                  </a:lnTo>
                  <a:lnTo>
                    <a:pt x="7546" y="241899"/>
                  </a:lnTo>
                  <a:lnTo>
                    <a:pt x="383" y="288926"/>
                  </a:lnTo>
                  <a:lnTo>
                    <a:pt x="154" y="289973"/>
                  </a:lnTo>
                  <a:lnTo>
                    <a:pt x="0" y="289966"/>
                  </a:lnTo>
                  <a:lnTo>
                    <a:pt x="17313" y="249771"/>
                  </a:lnTo>
                  <a:lnTo>
                    <a:pt x="32219" y="217765"/>
                  </a:lnTo>
                  <a:lnTo>
                    <a:pt x="50604" y="175319"/>
                  </a:lnTo>
                  <a:lnTo>
                    <a:pt x="68652" y="128231"/>
                  </a:lnTo>
                  <a:lnTo>
                    <a:pt x="85376" y="81903"/>
                  </a:lnTo>
                  <a:lnTo>
                    <a:pt x="99864" y="42498"/>
                  </a:lnTo>
                  <a:lnTo>
                    <a:pt x="113179" y="8806"/>
                  </a:lnTo>
                  <a:lnTo>
                    <a:pt x="116979" y="3743"/>
                  </a:lnTo>
                  <a:lnTo>
                    <a:pt x="120922" y="1074"/>
                  </a:lnTo>
                  <a:lnTo>
                    <a:pt x="124964" y="0"/>
                  </a:lnTo>
                  <a:lnTo>
                    <a:pt x="129068" y="2106"/>
                  </a:lnTo>
                  <a:lnTo>
                    <a:pt x="137393" y="11971"/>
                  </a:lnTo>
                  <a:lnTo>
                    <a:pt x="143270" y="40135"/>
                  </a:lnTo>
                  <a:lnTo>
                    <a:pt x="138269" y="75291"/>
                  </a:lnTo>
                  <a:lnTo>
                    <a:pt x="121109" y="105776"/>
                  </a:lnTo>
                  <a:lnTo>
                    <a:pt x="107985" y="118255"/>
                  </a:lnTo>
                  <a:lnTo>
                    <a:pt x="92458" y="127365"/>
                  </a:lnTo>
                  <a:lnTo>
                    <a:pt x="82245" y="131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992">
              <a:extLst>
                <a:ext uri="{FF2B5EF4-FFF2-40B4-BE49-F238E27FC236}">
                  <a16:creationId xmlns:a16="http://schemas.microsoft.com/office/drawing/2014/main" xmlns="" id="{47C56476-87C8-4E48-8FEF-E9EDC3C3CCBA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752295" y="1266629"/>
              <a:ext cx="99356" cy="251022"/>
            </a:xfrm>
            <a:custGeom>
              <a:avLst/>
              <a:gdLst/>
              <a:ahLst/>
              <a:cxnLst/>
              <a:rect l="0" t="0" r="0" b="0"/>
              <a:pathLst>
                <a:path w="99356" h="251022">
                  <a:moveTo>
                    <a:pt x="99355" y="3371"/>
                  </a:moveTo>
                  <a:lnTo>
                    <a:pt x="99355" y="3371"/>
                  </a:lnTo>
                  <a:lnTo>
                    <a:pt x="89241" y="0"/>
                  </a:lnTo>
                  <a:lnTo>
                    <a:pt x="83440" y="2535"/>
                  </a:lnTo>
                  <a:lnTo>
                    <a:pt x="69468" y="14759"/>
                  </a:lnTo>
                  <a:lnTo>
                    <a:pt x="45735" y="48216"/>
                  </a:lnTo>
                  <a:lnTo>
                    <a:pt x="32955" y="79041"/>
                  </a:lnTo>
                  <a:lnTo>
                    <a:pt x="21161" y="114613"/>
                  </a:lnTo>
                  <a:lnTo>
                    <a:pt x="6511" y="153942"/>
                  </a:lnTo>
                  <a:lnTo>
                    <a:pt x="0" y="187414"/>
                  </a:lnTo>
                  <a:lnTo>
                    <a:pt x="870" y="214284"/>
                  </a:lnTo>
                  <a:lnTo>
                    <a:pt x="8311" y="233282"/>
                  </a:lnTo>
                  <a:lnTo>
                    <a:pt x="15376" y="239195"/>
                  </a:lnTo>
                  <a:lnTo>
                    <a:pt x="54905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993">
              <a:extLst>
                <a:ext uri="{FF2B5EF4-FFF2-40B4-BE49-F238E27FC236}">
                  <a16:creationId xmlns:a16="http://schemas.microsoft.com/office/drawing/2014/main" xmlns="" id="{E142F1AD-5059-4565-800D-6B812744906F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587709" y="1396174"/>
              <a:ext cx="92492" cy="105550"/>
            </a:xfrm>
            <a:custGeom>
              <a:avLst/>
              <a:gdLst/>
              <a:ahLst/>
              <a:cxnLst/>
              <a:rect l="0" t="0" r="0" b="0"/>
              <a:pathLst>
                <a:path w="92492" h="105550">
                  <a:moveTo>
                    <a:pt x="16291" y="7176"/>
                  </a:moveTo>
                  <a:lnTo>
                    <a:pt x="16291" y="7176"/>
                  </a:lnTo>
                  <a:lnTo>
                    <a:pt x="12920" y="31595"/>
                  </a:lnTo>
                  <a:lnTo>
                    <a:pt x="5307" y="71104"/>
                  </a:lnTo>
                  <a:lnTo>
                    <a:pt x="3111" y="101515"/>
                  </a:lnTo>
                  <a:lnTo>
                    <a:pt x="1860" y="103936"/>
                  </a:lnTo>
                  <a:lnTo>
                    <a:pt x="321" y="105549"/>
                  </a:lnTo>
                  <a:lnTo>
                    <a:pt x="0" y="104508"/>
                  </a:lnTo>
                  <a:lnTo>
                    <a:pt x="13321" y="65955"/>
                  </a:lnTo>
                  <a:lnTo>
                    <a:pt x="31122" y="25712"/>
                  </a:lnTo>
                  <a:lnTo>
                    <a:pt x="41933" y="8358"/>
                  </a:lnTo>
                  <a:lnTo>
                    <a:pt x="51440" y="646"/>
                  </a:lnTo>
                  <a:lnTo>
                    <a:pt x="55246" y="0"/>
                  </a:lnTo>
                  <a:lnTo>
                    <a:pt x="58488" y="981"/>
                  </a:lnTo>
                  <a:lnTo>
                    <a:pt x="61356" y="3046"/>
                  </a:lnTo>
                  <a:lnTo>
                    <a:pt x="71027" y="31002"/>
                  </a:lnTo>
                  <a:lnTo>
                    <a:pt x="78497" y="72864"/>
                  </a:lnTo>
                  <a:lnTo>
                    <a:pt x="82979" y="84113"/>
                  </a:lnTo>
                  <a:lnTo>
                    <a:pt x="92491" y="96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994">
              <a:extLst>
                <a:ext uri="{FF2B5EF4-FFF2-40B4-BE49-F238E27FC236}">
                  <a16:creationId xmlns:a16="http://schemas.microsoft.com/office/drawing/2014/main" xmlns="" id="{43BADD68-E24B-4D04-9AB2-A60BC800878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438900" y="1390650"/>
              <a:ext cx="82551" cy="115622"/>
            </a:xfrm>
            <a:custGeom>
              <a:avLst/>
              <a:gdLst/>
              <a:ahLst/>
              <a:cxnLst/>
              <a:rect l="0" t="0" r="0" b="0"/>
              <a:pathLst>
                <a:path w="82551" h="115622">
                  <a:moveTo>
                    <a:pt x="0" y="12700"/>
                  </a:moveTo>
                  <a:lnTo>
                    <a:pt x="0" y="12700"/>
                  </a:lnTo>
                  <a:lnTo>
                    <a:pt x="13484" y="16071"/>
                  </a:lnTo>
                  <a:lnTo>
                    <a:pt x="25749" y="25252"/>
                  </a:lnTo>
                  <a:lnTo>
                    <a:pt x="47497" y="54142"/>
                  </a:lnTo>
                  <a:lnTo>
                    <a:pt x="57660" y="78680"/>
                  </a:lnTo>
                  <a:lnTo>
                    <a:pt x="59024" y="93530"/>
                  </a:lnTo>
                  <a:lnTo>
                    <a:pt x="58398" y="100453"/>
                  </a:lnTo>
                  <a:lnTo>
                    <a:pt x="53942" y="110028"/>
                  </a:lnTo>
                  <a:lnTo>
                    <a:pt x="50777" y="113568"/>
                  </a:lnTo>
                  <a:lnTo>
                    <a:pt x="47963" y="115223"/>
                  </a:lnTo>
                  <a:lnTo>
                    <a:pt x="45381" y="115621"/>
                  </a:lnTo>
                  <a:lnTo>
                    <a:pt x="42954" y="115181"/>
                  </a:lnTo>
                  <a:lnTo>
                    <a:pt x="41335" y="112770"/>
                  </a:lnTo>
                  <a:lnTo>
                    <a:pt x="39537" y="104448"/>
                  </a:lnTo>
                  <a:lnTo>
                    <a:pt x="41897" y="77749"/>
                  </a:lnTo>
                  <a:lnTo>
                    <a:pt x="53806" y="43028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995">
              <a:extLst>
                <a:ext uri="{FF2B5EF4-FFF2-40B4-BE49-F238E27FC236}">
                  <a16:creationId xmlns:a16="http://schemas.microsoft.com/office/drawing/2014/main" xmlns="" id="{78DCCABC-CAD4-4924-9210-8A29B0F78752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298392" y="1409050"/>
              <a:ext cx="96059" cy="92425"/>
            </a:xfrm>
            <a:custGeom>
              <a:avLst/>
              <a:gdLst/>
              <a:ahLst/>
              <a:cxnLst/>
              <a:rect l="0" t="0" r="0" b="0"/>
              <a:pathLst>
                <a:path w="96059" h="92425">
                  <a:moveTo>
                    <a:pt x="7158" y="51450"/>
                  </a:moveTo>
                  <a:lnTo>
                    <a:pt x="7158" y="51450"/>
                  </a:lnTo>
                  <a:lnTo>
                    <a:pt x="10529" y="51450"/>
                  </a:lnTo>
                  <a:lnTo>
                    <a:pt x="14065" y="49568"/>
                  </a:lnTo>
                  <a:lnTo>
                    <a:pt x="15997" y="48079"/>
                  </a:lnTo>
                  <a:lnTo>
                    <a:pt x="21905" y="46424"/>
                  </a:lnTo>
                  <a:lnTo>
                    <a:pt x="33164" y="43611"/>
                  </a:lnTo>
                  <a:lnTo>
                    <a:pt x="37195" y="41990"/>
                  </a:lnTo>
                  <a:lnTo>
                    <a:pt x="49611" y="29597"/>
                  </a:lnTo>
                  <a:lnTo>
                    <a:pt x="54248" y="20336"/>
                  </a:lnTo>
                  <a:lnTo>
                    <a:pt x="55485" y="15890"/>
                  </a:lnTo>
                  <a:lnTo>
                    <a:pt x="54977" y="7188"/>
                  </a:lnTo>
                  <a:lnTo>
                    <a:pt x="53854" y="2892"/>
                  </a:lnTo>
                  <a:lnTo>
                    <a:pt x="50989" y="734"/>
                  </a:lnTo>
                  <a:lnTo>
                    <a:pt x="46962" y="0"/>
                  </a:lnTo>
                  <a:lnTo>
                    <a:pt x="42159" y="217"/>
                  </a:lnTo>
                  <a:lnTo>
                    <a:pt x="18548" y="14006"/>
                  </a:lnTo>
                  <a:lnTo>
                    <a:pt x="6812" y="28223"/>
                  </a:lnTo>
                  <a:lnTo>
                    <a:pt x="2693" y="35965"/>
                  </a:lnTo>
                  <a:lnTo>
                    <a:pt x="0" y="53975"/>
                  </a:lnTo>
                  <a:lnTo>
                    <a:pt x="269" y="63717"/>
                  </a:lnTo>
                  <a:lnTo>
                    <a:pt x="3271" y="71622"/>
                  </a:lnTo>
                  <a:lnTo>
                    <a:pt x="14132" y="84169"/>
                  </a:lnTo>
                  <a:lnTo>
                    <a:pt x="28368" y="90686"/>
                  </a:lnTo>
                  <a:lnTo>
                    <a:pt x="36113" y="92424"/>
                  </a:lnTo>
                  <a:lnTo>
                    <a:pt x="79096" y="86485"/>
                  </a:lnTo>
                  <a:lnTo>
                    <a:pt x="96058" y="8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996">
              <a:extLst>
                <a:ext uri="{FF2B5EF4-FFF2-40B4-BE49-F238E27FC236}">
                  <a16:creationId xmlns:a16="http://schemas.microsoft.com/office/drawing/2014/main" xmlns="" id="{9F649E89-E8C9-42BB-AA05-F94CA0437CF1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150818" y="1267103"/>
              <a:ext cx="98673" cy="272732"/>
            </a:xfrm>
            <a:custGeom>
              <a:avLst/>
              <a:gdLst/>
              <a:ahLst/>
              <a:cxnLst/>
              <a:rect l="0" t="0" r="0" b="0"/>
              <a:pathLst>
                <a:path w="98673" h="272732">
                  <a:moveTo>
                    <a:pt x="2332" y="85447"/>
                  </a:moveTo>
                  <a:lnTo>
                    <a:pt x="2332" y="85447"/>
                  </a:lnTo>
                  <a:lnTo>
                    <a:pt x="4213" y="130637"/>
                  </a:lnTo>
                  <a:lnTo>
                    <a:pt x="11121" y="168216"/>
                  </a:lnTo>
                  <a:lnTo>
                    <a:pt x="18342" y="206162"/>
                  </a:lnTo>
                  <a:lnTo>
                    <a:pt x="17411" y="246797"/>
                  </a:lnTo>
                  <a:lnTo>
                    <a:pt x="15737" y="255002"/>
                  </a:lnTo>
                  <a:lnTo>
                    <a:pt x="8498" y="246222"/>
                  </a:lnTo>
                  <a:lnTo>
                    <a:pt x="789" y="216732"/>
                  </a:lnTo>
                  <a:lnTo>
                    <a:pt x="0" y="183072"/>
                  </a:lnTo>
                  <a:lnTo>
                    <a:pt x="2707" y="140830"/>
                  </a:lnTo>
                  <a:lnTo>
                    <a:pt x="5404" y="116725"/>
                  </a:lnTo>
                  <a:lnTo>
                    <a:pt x="12869" y="69715"/>
                  </a:lnTo>
                  <a:lnTo>
                    <a:pt x="23243" y="32359"/>
                  </a:lnTo>
                  <a:lnTo>
                    <a:pt x="37612" y="3787"/>
                  </a:lnTo>
                  <a:lnTo>
                    <a:pt x="41374" y="668"/>
                  </a:lnTo>
                  <a:lnTo>
                    <a:pt x="44588" y="0"/>
                  </a:lnTo>
                  <a:lnTo>
                    <a:pt x="47437" y="966"/>
                  </a:lnTo>
                  <a:lnTo>
                    <a:pt x="58187" y="19180"/>
                  </a:lnTo>
                  <a:lnTo>
                    <a:pt x="73756" y="57645"/>
                  </a:lnTo>
                  <a:lnTo>
                    <a:pt x="80566" y="91556"/>
                  </a:lnTo>
                  <a:lnTo>
                    <a:pt x="78939" y="134403"/>
                  </a:lnTo>
                  <a:lnTo>
                    <a:pt x="76832" y="144365"/>
                  </a:lnTo>
                  <a:lnTo>
                    <a:pt x="72794" y="154563"/>
                  </a:lnTo>
                  <a:lnTo>
                    <a:pt x="72455" y="158028"/>
                  </a:lnTo>
                  <a:lnTo>
                    <a:pt x="76066" y="163802"/>
                  </a:lnTo>
                  <a:lnTo>
                    <a:pt x="93155" y="188167"/>
                  </a:lnTo>
                  <a:lnTo>
                    <a:pt x="98672" y="200245"/>
                  </a:lnTo>
                  <a:lnTo>
                    <a:pt x="97831" y="214550"/>
                  </a:lnTo>
                  <a:lnTo>
                    <a:pt x="91343" y="230315"/>
                  </a:lnTo>
                  <a:lnTo>
                    <a:pt x="79051" y="246729"/>
                  </a:lnTo>
                  <a:lnTo>
                    <a:pt x="52894" y="265095"/>
                  </a:lnTo>
                  <a:lnTo>
                    <a:pt x="22801" y="272731"/>
                  </a:lnTo>
                  <a:lnTo>
                    <a:pt x="16683" y="271687"/>
                  </a:lnTo>
                  <a:lnTo>
                    <a:pt x="13311" y="268873"/>
                  </a:lnTo>
                  <a:lnTo>
                    <a:pt x="8682" y="256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997">
              <a:extLst>
                <a:ext uri="{FF2B5EF4-FFF2-40B4-BE49-F238E27FC236}">
                  <a16:creationId xmlns:a16="http://schemas.microsoft.com/office/drawing/2014/main" xmlns="" id="{DD43352D-BB5C-4C68-B575-0374AF08215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776658" y="1429123"/>
              <a:ext cx="230443" cy="94878"/>
            </a:xfrm>
            <a:custGeom>
              <a:avLst/>
              <a:gdLst/>
              <a:ahLst/>
              <a:cxnLst/>
              <a:rect l="0" t="0" r="0" b="0"/>
              <a:pathLst>
                <a:path w="230443" h="94878">
                  <a:moveTo>
                    <a:pt x="27242" y="94877"/>
                  </a:moveTo>
                  <a:lnTo>
                    <a:pt x="27242" y="94877"/>
                  </a:lnTo>
                  <a:lnTo>
                    <a:pt x="7468" y="94877"/>
                  </a:lnTo>
                  <a:lnTo>
                    <a:pt x="2461" y="92995"/>
                  </a:lnTo>
                  <a:lnTo>
                    <a:pt x="138" y="91506"/>
                  </a:lnTo>
                  <a:lnTo>
                    <a:pt x="0" y="88396"/>
                  </a:lnTo>
                  <a:lnTo>
                    <a:pt x="7960" y="71790"/>
                  </a:lnTo>
                  <a:lnTo>
                    <a:pt x="28976" y="42410"/>
                  </a:lnTo>
                  <a:lnTo>
                    <a:pt x="61387" y="16615"/>
                  </a:lnTo>
                  <a:lnTo>
                    <a:pt x="85457" y="4590"/>
                  </a:lnTo>
                  <a:lnTo>
                    <a:pt x="108384" y="187"/>
                  </a:lnTo>
                  <a:lnTo>
                    <a:pt x="119437" y="0"/>
                  </a:lnTo>
                  <a:lnTo>
                    <a:pt x="139243" y="9200"/>
                  </a:lnTo>
                  <a:lnTo>
                    <a:pt x="162498" y="32332"/>
                  </a:lnTo>
                  <a:lnTo>
                    <a:pt x="182454" y="57922"/>
                  </a:lnTo>
                  <a:lnTo>
                    <a:pt x="187478" y="60814"/>
                  </a:lnTo>
                  <a:lnTo>
                    <a:pt x="190511" y="59468"/>
                  </a:lnTo>
                  <a:lnTo>
                    <a:pt x="205515" y="42100"/>
                  </a:lnTo>
                  <a:lnTo>
                    <a:pt x="230442" y="12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452">
            <a:extLst>
              <a:ext uri="{FF2B5EF4-FFF2-40B4-BE49-F238E27FC236}">
                <a16:creationId xmlns:a16="http://schemas.microsoft.com/office/drawing/2014/main" xmlns="" id="{CAA7BAFE-5421-4FED-B09C-EE97D9AE9A67}"/>
              </a:ext>
            </a:extLst>
          </p:cNvPr>
          <p:cNvGrpSpPr/>
          <p:nvPr/>
        </p:nvGrpSpPr>
        <p:grpSpPr>
          <a:xfrm>
            <a:off x="9146027" y="754044"/>
            <a:ext cx="950474" cy="492328"/>
            <a:chOff x="9146027" y="754044"/>
            <a:chExt cx="950474" cy="492328"/>
          </a:xfrm>
        </p:grpSpPr>
        <p:sp>
          <p:nvSpPr>
            <p:cNvPr id="60" name="SMARTInkShape-2998">
              <a:extLst>
                <a:ext uri="{FF2B5EF4-FFF2-40B4-BE49-F238E27FC236}">
                  <a16:creationId xmlns:a16="http://schemas.microsoft.com/office/drawing/2014/main" xmlns="" id="{5EC1E8B0-BDFC-4789-8771-4DD4ECC6718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0045700" y="915283"/>
              <a:ext cx="50801" cy="183268"/>
            </a:xfrm>
            <a:custGeom>
              <a:avLst/>
              <a:gdLst/>
              <a:ahLst/>
              <a:cxnLst/>
              <a:rect l="0" t="0" r="0" b="0"/>
              <a:pathLst>
                <a:path w="50801" h="183268">
                  <a:moveTo>
                    <a:pt x="50800" y="5467"/>
                  </a:moveTo>
                  <a:lnTo>
                    <a:pt x="50800" y="5467"/>
                  </a:lnTo>
                  <a:lnTo>
                    <a:pt x="50800" y="0"/>
                  </a:lnTo>
                  <a:lnTo>
                    <a:pt x="47429" y="9491"/>
                  </a:lnTo>
                  <a:lnTo>
                    <a:pt x="42921" y="48282"/>
                  </a:lnTo>
                  <a:lnTo>
                    <a:pt x="30121" y="92079"/>
                  </a:lnTo>
                  <a:lnTo>
                    <a:pt x="17079" y="135239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999">
              <a:extLst>
                <a:ext uri="{FF2B5EF4-FFF2-40B4-BE49-F238E27FC236}">
                  <a16:creationId xmlns:a16="http://schemas.microsoft.com/office/drawing/2014/main" xmlns="" id="{5BBB56F9-15AF-40DE-8078-04A71BAA612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866080" y="1009650"/>
              <a:ext cx="116121" cy="31751"/>
            </a:xfrm>
            <a:custGeom>
              <a:avLst/>
              <a:gdLst/>
              <a:ahLst/>
              <a:cxnLst/>
              <a:rect l="0" t="0" r="0" b="0"/>
              <a:pathLst>
                <a:path w="116121" h="31751">
                  <a:moveTo>
                    <a:pt x="8170" y="31750"/>
                  </a:moveTo>
                  <a:lnTo>
                    <a:pt x="8170" y="31750"/>
                  </a:lnTo>
                  <a:lnTo>
                    <a:pt x="0" y="31750"/>
                  </a:lnTo>
                  <a:lnTo>
                    <a:pt x="606" y="31750"/>
                  </a:lnTo>
                  <a:lnTo>
                    <a:pt x="47180" y="17444"/>
                  </a:lnTo>
                  <a:lnTo>
                    <a:pt x="88011" y="7364"/>
                  </a:lnTo>
                  <a:lnTo>
                    <a:pt x="116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000">
              <a:extLst>
                <a:ext uri="{FF2B5EF4-FFF2-40B4-BE49-F238E27FC236}">
                  <a16:creationId xmlns:a16="http://schemas.microsoft.com/office/drawing/2014/main" xmlns="" id="{5FB3E667-7047-42FD-B3B3-1D99359C3BE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879633" y="952500"/>
              <a:ext cx="64468" cy="1"/>
            </a:xfrm>
            <a:custGeom>
              <a:avLst/>
              <a:gdLst/>
              <a:ahLst/>
              <a:cxnLst/>
              <a:rect l="0" t="0" r="0" b="0"/>
              <a:pathLst>
                <a:path w="64468" h="1">
                  <a:moveTo>
                    <a:pt x="7317" y="0"/>
                  </a:moveTo>
                  <a:lnTo>
                    <a:pt x="7317" y="0"/>
                  </a:lnTo>
                  <a:lnTo>
                    <a:pt x="0" y="0"/>
                  </a:lnTo>
                  <a:lnTo>
                    <a:pt x="45673" y="0"/>
                  </a:lnTo>
                  <a:lnTo>
                    <a:pt x="64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001">
              <a:extLst>
                <a:ext uri="{FF2B5EF4-FFF2-40B4-BE49-F238E27FC236}">
                  <a16:creationId xmlns:a16="http://schemas.microsoft.com/office/drawing/2014/main" xmlns="" id="{7053255E-F9CD-4530-ABE3-4A570B43953E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613900" y="844550"/>
              <a:ext cx="104678" cy="298451"/>
            </a:xfrm>
            <a:custGeom>
              <a:avLst/>
              <a:gdLst/>
              <a:ahLst/>
              <a:cxnLst/>
              <a:rect l="0" t="0" r="0" b="0"/>
              <a:pathLst>
                <a:path w="104678" h="298451">
                  <a:moveTo>
                    <a:pt x="76200" y="0"/>
                  </a:moveTo>
                  <a:lnTo>
                    <a:pt x="76200" y="0"/>
                  </a:lnTo>
                  <a:lnTo>
                    <a:pt x="82941" y="0"/>
                  </a:lnTo>
                  <a:lnTo>
                    <a:pt x="85633" y="3528"/>
                  </a:lnTo>
                  <a:lnTo>
                    <a:pt x="100586" y="50934"/>
                  </a:lnTo>
                  <a:lnTo>
                    <a:pt x="104677" y="85667"/>
                  </a:lnTo>
                  <a:lnTo>
                    <a:pt x="104378" y="125563"/>
                  </a:lnTo>
                  <a:lnTo>
                    <a:pt x="97190" y="164461"/>
                  </a:lnTo>
                  <a:lnTo>
                    <a:pt x="83177" y="201035"/>
                  </a:lnTo>
                  <a:lnTo>
                    <a:pt x="63779" y="235399"/>
                  </a:lnTo>
                  <a:lnTo>
                    <a:pt x="28618" y="277573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002">
              <a:extLst>
                <a:ext uri="{FF2B5EF4-FFF2-40B4-BE49-F238E27FC236}">
                  <a16:creationId xmlns:a16="http://schemas.microsoft.com/office/drawing/2014/main" xmlns="" id="{5BA7570D-C410-4832-8C74-59D6F5E818A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525702" y="952094"/>
              <a:ext cx="104779" cy="294278"/>
            </a:xfrm>
            <a:custGeom>
              <a:avLst/>
              <a:gdLst/>
              <a:ahLst/>
              <a:cxnLst/>
              <a:rect l="0" t="0" r="0" b="0"/>
              <a:pathLst>
                <a:path w="104779" h="294278">
                  <a:moveTo>
                    <a:pt x="18348" y="152806"/>
                  </a:moveTo>
                  <a:lnTo>
                    <a:pt x="18348" y="152806"/>
                  </a:lnTo>
                  <a:lnTo>
                    <a:pt x="21718" y="162919"/>
                  </a:lnTo>
                  <a:lnTo>
                    <a:pt x="20443" y="189434"/>
                  </a:lnTo>
                  <a:lnTo>
                    <a:pt x="10034" y="235614"/>
                  </a:lnTo>
                  <a:lnTo>
                    <a:pt x="4632" y="275676"/>
                  </a:lnTo>
                  <a:lnTo>
                    <a:pt x="351" y="294277"/>
                  </a:lnTo>
                  <a:lnTo>
                    <a:pt x="0" y="293687"/>
                  </a:lnTo>
                  <a:lnTo>
                    <a:pt x="2761" y="258455"/>
                  </a:lnTo>
                  <a:lnTo>
                    <a:pt x="4365" y="223044"/>
                  </a:lnTo>
                  <a:lnTo>
                    <a:pt x="7900" y="176262"/>
                  </a:lnTo>
                  <a:lnTo>
                    <a:pt x="12793" y="147982"/>
                  </a:lnTo>
                  <a:lnTo>
                    <a:pt x="18878" y="117840"/>
                  </a:lnTo>
                  <a:lnTo>
                    <a:pt x="25757" y="91395"/>
                  </a:lnTo>
                  <a:lnTo>
                    <a:pt x="40926" y="45079"/>
                  </a:lnTo>
                  <a:lnTo>
                    <a:pt x="57075" y="16498"/>
                  </a:lnTo>
                  <a:lnTo>
                    <a:pt x="65333" y="6900"/>
                  </a:lnTo>
                  <a:lnTo>
                    <a:pt x="72955" y="1913"/>
                  </a:lnTo>
                  <a:lnTo>
                    <a:pt x="80153" y="0"/>
                  </a:lnTo>
                  <a:lnTo>
                    <a:pt x="87068" y="135"/>
                  </a:lnTo>
                  <a:lnTo>
                    <a:pt x="93089" y="3753"/>
                  </a:lnTo>
                  <a:lnTo>
                    <a:pt x="103542" y="17181"/>
                  </a:lnTo>
                  <a:lnTo>
                    <a:pt x="104778" y="27111"/>
                  </a:lnTo>
                  <a:lnTo>
                    <a:pt x="100506" y="51316"/>
                  </a:lnTo>
                  <a:lnTo>
                    <a:pt x="79458" y="92709"/>
                  </a:lnTo>
                  <a:lnTo>
                    <a:pt x="54250" y="122770"/>
                  </a:lnTo>
                  <a:lnTo>
                    <a:pt x="28908" y="141711"/>
                  </a:lnTo>
                  <a:lnTo>
                    <a:pt x="22566" y="143998"/>
                  </a:lnTo>
                  <a:lnTo>
                    <a:pt x="17632" y="144112"/>
                  </a:lnTo>
                  <a:lnTo>
                    <a:pt x="5648" y="140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003">
              <a:extLst>
                <a:ext uri="{FF2B5EF4-FFF2-40B4-BE49-F238E27FC236}">
                  <a16:creationId xmlns:a16="http://schemas.microsoft.com/office/drawing/2014/main" xmlns="" id="{E3331C79-7C5D-46A7-B1F2-AEDA0D3E121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401003" y="824533"/>
              <a:ext cx="98598" cy="394668"/>
            </a:xfrm>
            <a:custGeom>
              <a:avLst/>
              <a:gdLst/>
              <a:ahLst/>
              <a:cxnLst/>
              <a:rect l="0" t="0" r="0" b="0"/>
              <a:pathLst>
                <a:path w="98598" h="394668">
                  <a:moveTo>
                    <a:pt x="98597" y="7317"/>
                  </a:moveTo>
                  <a:lnTo>
                    <a:pt x="98597" y="7317"/>
                  </a:lnTo>
                  <a:lnTo>
                    <a:pt x="91855" y="575"/>
                  </a:lnTo>
                  <a:lnTo>
                    <a:pt x="87753" y="0"/>
                  </a:lnTo>
                  <a:lnTo>
                    <a:pt x="77549" y="3124"/>
                  </a:lnTo>
                  <a:lnTo>
                    <a:pt x="56534" y="33043"/>
                  </a:lnTo>
                  <a:lnTo>
                    <a:pt x="36863" y="73314"/>
                  </a:lnTo>
                  <a:lnTo>
                    <a:pt x="25691" y="97881"/>
                  </a:lnTo>
                  <a:lnTo>
                    <a:pt x="16831" y="124138"/>
                  </a:lnTo>
                  <a:lnTo>
                    <a:pt x="9513" y="151520"/>
                  </a:lnTo>
                  <a:lnTo>
                    <a:pt x="3225" y="179652"/>
                  </a:lnTo>
                  <a:lnTo>
                    <a:pt x="444" y="208285"/>
                  </a:lnTo>
                  <a:lnTo>
                    <a:pt x="0" y="237251"/>
                  </a:lnTo>
                  <a:lnTo>
                    <a:pt x="1116" y="266440"/>
                  </a:lnTo>
                  <a:lnTo>
                    <a:pt x="4681" y="293660"/>
                  </a:lnTo>
                  <a:lnTo>
                    <a:pt x="9881" y="319568"/>
                  </a:lnTo>
                  <a:lnTo>
                    <a:pt x="20361" y="361289"/>
                  </a:lnTo>
                  <a:lnTo>
                    <a:pt x="28747" y="394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004">
              <a:extLst>
                <a:ext uri="{FF2B5EF4-FFF2-40B4-BE49-F238E27FC236}">
                  <a16:creationId xmlns:a16="http://schemas.microsoft.com/office/drawing/2014/main" xmlns="" id="{D649DCAC-5775-405F-8165-FECEA8E35E0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146027" y="1009650"/>
              <a:ext cx="182124" cy="120651"/>
            </a:xfrm>
            <a:custGeom>
              <a:avLst/>
              <a:gdLst/>
              <a:ahLst/>
              <a:cxnLst/>
              <a:rect l="0" t="0" r="0" b="0"/>
              <a:pathLst>
                <a:path w="182124" h="120651">
                  <a:moveTo>
                    <a:pt x="17023" y="120650"/>
                  </a:moveTo>
                  <a:lnTo>
                    <a:pt x="17023" y="120650"/>
                  </a:lnTo>
                  <a:lnTo>
                    <a:pt x="11248" y="101783"/>
                  </a:lnTo>
                  <a:lnTo>
                    <a:pt x="1013" y="83004"/>
                  </a:lnTo>
                  <a:lnTo>
                    <a:pt x="0" y="78619"/>
                  </a:lnTo>
                  <a:lnTo>
                    <a:pt x="2146" y="73580"/>
                  </a:lnTo>
                  <a:lnTo>
                    <a:pt x="12057" y="62335"/>
                  </a:lnTo>
                  <a:lnTo>
                    <a:pt x="40245" y="44105"/>
                  </a:lnTo>
                  <a:lnTo>
                    <a:pt x="70853" y="31597"/>
                  </a:lnTo>
                  <a:lnTo>
                    <a:pt x="107269" y="19687"/>
                  </a:lnTo>
                  <a:lnTo>
                    <a:pt x="144621" y="9691"/>
                  </a:lnTo>
                  <a:lnTo>
                    <a:pt x="1821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005">
              <a:extLst>
                <a:ext uri="{FF2B5EF4-FFF2-40B4-BE49-F238E27FC236}">
                  <a16:creationId xmlns:a16="http://schemas.microsoft.com/office/drawing/2014/main" xmlns="" id="{450628F6-A1B4-4AE4-904F-F134471165B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9217954" y="754044"/>
              <a:ext cx="122897" cy="471507"/>
            </a:xfrm>
            <a:custGeom>
              <a:avLst/>
              <a:gdLst/>
              <a:ahLst/>
              <a:cxnLst/>
              <a:rect l="0" t="0" r="0" b="0"/>
              <a:pathLst>
                <a:path w="122897" h="471507">
                  <a:moveTo>
                    <a:pt x="122896" y="14306"/>
                  </a:moveTo>
                  <a:lnTo>
                    <a:pt x="122896" y="14306"/>
                  </a:lnTo>
                  <a:lnTo>
                    <a:pt x="96381" y="0"/>
                  </a:lnTo>
                  <a:lnTo>
                    <a:pt x="80537" y="3009"/>
                  </a:lnTo>
                  <a:lnTo>
                    <a:pt x="71374" y="6775"/>
                  </a:lnTo>
                  <a:lnTo>
                    <a:pt x="53666" y="26011"/>
                  </a:lnTo>
                  <a:lnTo>
                    <a:pt x="37093" y="56197"/>
                  </a:lnTo>
                  <a:lnTo>
                    <a:pt x="22673" y="97835"/>
                  </a:lnTo>
                  <a:lnTo>
                    <a:pt x="17275" y="122203"/>
                  </a:lnTo>
                  <a:lnTo>
                    <a:pt x="12971" y="148326"/>
                  </a:lnTo>
                  <a:lnTo>
                    <a:pt x="9396" y="175620"/>
                  </a:lnTo>
                  <a:lnTo>
                    <a:pt x="6306" y="202282"/>
                  </a:lnTo>
                  <a:lnTo>
                    <a:pt x="3541" y="228523"/>
                  </a:lnTo>
                  <a:lnTo>
                    <a:pt x="993" y="254484"/>
                  </a:lnTo>
                  <a:lnTo>
                    <a:pt x="0" y="280258"/>
                  </a:lnTo>
                  <a:lnTo>
                    <a:pt x="42" y="305907"/>
                  </a:lnTo>
                  <a:lnTo>
                    <a:pt x="776" y="331473"/>
                  </a:lnTo>
                  <a:lnTo>
                    <a:pt x="5355" y="378695"/>
                  </a:lnTo>
                  <a:lnTo>
                    <a:pt x="9977" y="418968"/>
                  </a:lnTo>
                  <a:lnTo>
                    <a:pt x="8613" y="454685"/>
                  </a:lnTo>
                  <a:lnTo>
                    <a:pt x="2246" y="471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453">
            <a:extLst>
              <a:ext uri="{FF2B5EF4-FFF2-40B4-BE49-F238E27FC236}">
                <a16:creationId xmlns:a16="http://schemas.microsoft.com/office/drawing/2014/main" xmlns="" id="{FCC67A36-AB5C-4A95-8643-A2BC70965527}"/>
              </a:ext>
            </a:extLst>
          </p:cNvPr>
          <p:cNvGrpSpPr/>
          <p:nvPr/>
        </p:nvGrpSpPr>
        <p:grpSpPr>
          <a:xfrm>
            <a:off x="1443215" y="2602313"/>
            <a:ext cx="1044564" cy="510883"/>
            <a:chOff x="1443215" y="2602313"/>
            <a:chExt cx="1044564" cy="510883"/>
          </a:xfrm>
        </p:grpSpPr>
        <p:sp>
          <p:nvSpPr>
            <p:cNvPr id="69" name="SMARTInkShape-3006">
              <a:extLst>
                <a:ext uri="{FF2B5EF4-FFF2-40B4-BE49-F238E27FC236}">
                  <a16:creationId xmlns:a16="http://schemas.microsoft.com/office/drawing/2014/main" xmlns="" id="{A4B24ACA-9988-48E0-8E0A-80D5EB61364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400300" y="2660650"/>
              <a:ext cx="87479" cy="355601"/>
            </a:xfrm>
            <a:custGeom>
              <a:avLst/>
              <a:gdLst/>
              <a:ahLst/>
              <a:cxnLst/>
              <a:rect l="0" t="0" r="0" b="0"/>
              <a:pathLst>
                <a:path w="87479" h="35560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54354" y="48021"/>
                  </a:lnTo>
                  <a:lnTo>
                    <a:pt x="68607" y="81315"/>
                  </a:lnTo>
                  <a:lnTo>
                    <a:pt x="81998" y="119630"/>
                  </a:lnTo>
                  <a:lnTo>
                    <a:pt x="87478" y="163941"/>
                  </a:lnTo>
                  <a:lnTo>
                    <a:pt x="85446" y="209740"/>
                  </a:lnTo>
                  <a:lnTo>
                    <a:pt x="75135" y="251263"/>
                  </a:lnTo>
                  <a:lnTo>
                    <a:pt x="59264" y="287120"/>
                  </a:lnTo>
                  <a:lnTo>
                    <a:pt x="34258" y="327549"/>
                  </a:lnTo>
                  <a:lnTo>
                    <a:pt x="20870" y="343133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007">
              <a:extLst>
                <a:ext uri="{FF2B5EF4-FFF2-40B4-BE49-F238E27FC236}">
                  <a16:creationId xmlns:a16="http://schemas.microsoft.com/office/drawing/2014/main" xmlns="" id="{CD9D60FA-4658-40C8-9248-1BF3034057F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317750" y="2941815"/>
              <a:ext cx="12701" cy="106186"/>
            </a:xfrm>
            <a:custGeom>
              <a:avLst/>
              <a:gdLst/>
              <a:ahLst/>
              <a:cxnLst/>
              <a:rect l="0" t="0" r="0" b="0"/>
              <a:pathLst>
                <a:path w="12701" h="106186">
                  <a:moveTo>
                    <a:pt x="12700" y="10935"/>
                  </a:moveTo>
                  <a:lnTo>
                    <a:pt x="12700" y="10935"/>
                  </a:lnTo>
                  <a:lnTo>
                    <a:pt x="12700" y="0"/>
                  </a:lnTo>
                  <a:lnTo>
                    <a:pt x="7630" y="40971"/>
                  </a:lnTo>
                  <a:lnTo>
                    <a:pt x="763" y="86964"/>
                  </a:lnTo>
                  <a:lnTo>
                    <a:pt x="0" y="106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008">
              <a:extLst>
                <a:ext uri="{FF2B5EF4-FFF2-40B4-BE49-F238E27FC236}">
                  <a16:creationId xmlns:a16="http://schemas.microsoft.com/office/drawing/2014/main" xmlns="" id="{6CD8FC2F-38FF-4BE6-B427-5B9E1D6D93E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172206" y="2728931"/>
              <a:ext cx="91792" cy="268162"/>
            </a:xfrm>
            <a:custGeom>
              <a:avLst/>
              <a:gdLst/>
              <a:ahLst/>
              <a:cxnLst/>
              <a:rect l="0" t="0" r="0" b="0"/>
              <a:pathLst>
                <a:path w="91792" h="268162">
                  <a:moveTo>
                    <a:pt x="5844" y="90469"/>
                  </a:moveTo>
                  <a:lnTo>
                    <a:pt x="5844" y="90469"/>
                  </a:lnTo>
                  <a:lnTo>
                    <a:pt x="10870" y="128769"/>
                  </a:lnTo>
                  <a:lnTo>
                    <a:pt x="11802" y="168610"/>
                  </a:lnTo>
                  <a:lnTo>
                    <a:pt x="10196" y="207931"/>
                  </a:lnTo>
                  <a:lnTo>
                    <a:pt x="3333" y="252823"/>
                  </a:lnTo>
                  <a:lnTo>
                    <a:pt x="631" y="268161"/>
                  </a:lnTo>
                  <a:lnTo>
                    <a:pt x="0" y="262341"/>
                  </a:lnTo>
                  <a:lnTo>
                    <a:pt x="2965" y="223118"/>
                  </a:lnTo>
                  <a:lnTo>
                    <a:pt x="6446" y="188700"/>
                  </a:lnTo>
                  <a:lnTo>
                    <a:pt x="10345" y="146122"/>
                  </a:lnTo>
                  <a:lnTo>
                    <a:pt x="12372" y="121926"/>
                  </a:lnTo>
                  <a:lnTo>
                    <a:pt x="17918" y="74817"/>
                  </a:lnTo>
                  <a:lnTo>
                    <a:pt x="27438" y="37416"/>
                  </a:lnTo>
                  <a:lnTo>
                    <a:pt x="41327" y="5448"/>
                  </a:lnTo>
                  <a:lnTo>
                    <a:pt x="46432" y="1333"/>
                  </a:lnTo>
                  <a:lnTo>
                    <a:pt x="51953" y="0"/>
                  </a:lnTo>
                  <a:lnTo>
                    <a:pt x="57750" y="523"/>
                  </a:lnTo>
                  <a:lnTo>
                    <a:pt x="69835" y="14274"/>
                  </a:lnTo>
                  <a:lnTo>
                    <a:pt x="80851" y="38260"/>
                  </a:lnTo>
                  <a:lnTo>
                    <a:pt x="88099" y="70087"/>
                  </a:lnTo>
                  <a:lnTo>
                    <a:pt x="91791" y="105399"/>
                  </a:lnTo>
                  <a:lnTo>
                    <a:pt x="91315" y="140849"/>
                  </a:lnTo>
                  <a:lnTo>
                    <a:pt x="79146" y="187163"/>
                  </a:lnTo>
                  <a:lnTo>
                    <a:pt x="68056" y="212231"/>
                  </a:lnTo>
                  <a:lnTo>
                    <a:pt x="54190" y="227606"/>
                  </a:lnTo>
                  <a:lnTo>
                    <a:pt x="34280" y="238347"/>
                  </a:lnTo>
                  <a:lnTo>
                    <a:pt x="24832" y="240154"/>
                  </a:lnTo>
                  <a:lnTo>
                    <a:pt x="18281" y="238605"/>
                  </a:lnTo>
                  <a:lnTo>
                    <a:pt x="16252" y="237204"/>
                  </a:lnTo>
                  <a:lnTo>
                    <a:pt x="14899" y="235564"/>
                  </a:lnTo>
                  <a:lnTo>
                    <a:pt x="12194" y="230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009">
              <a:extLst>
                <a:ext uri="{FF2B5EF4-FFF2-40B4-BE49-F238E27FC236}">
                  <a16:creationId xmlns:a16="http://schemas.microsoft.com/office/drawing/2014/main" xmlns="" id="{B1B900D6-1AED-44D2-969E-A5F320E5228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058699" y="2602313"/>
              <a:ext cx="30452" cy="439338"/>
            </a:xfrm>
            <a:custGeom>
              <a:avLst/>
              <a:gdLst/>
              <a:ahLst/>
              <a:cxnLst/>
              <a:rect l="0" t="0" r="0" b="0"/>
              <a:pathLst>
                <a:path w="30452" h="439338">
                  <a:moveTo>
                    <a:pt x="30451" y="20237"/>
                  </a:moveTo>
                  <a:lnTo>
                    <a:pt x="30451" y="20237"/>
                  </a:lnTo>
                  <a:lnTo>
                    <a:pt x="24984" y="464"/>
                  </a:lnTo>
                  <a:lnTo>
                    <a:pt x="24689" y="0"/>
                  </a:lnTo>
                  <a:lnTo>
                    <a:pt x="24179" y="33234"/>
                  </a:lnTo>
                  <a:lnTo>
                    <a:pt x="24135" y="69758"/>
                  </a:lnTo>
                  <a:lnTo>
                    <a:pt x="24116" y="114918"/>
                  </a:lnTo>
                  <a:lnTo>
                    <a:pt x="24111" y="139802"/>
                  </a:lnTo>
                  <a:lnTo>
                    <a:pt x="24108" y="165564"/>
                  </a:lnTo>
                  <a:lnTo>
                    <a:pt x="22694" y="193322"/>
                  </a:lnTo>
                  <a:lnTo>
                    <a:pt x="20341" y="222410"/>
                  </a:lnTo>
                  <a:lnTo>
                    <a:pt x="17361" y="252386"/>
                  </a:lnTo>
                  <a:lnTo>
                    <a:pt x="14669" y="280836"/>
                  </a:lnTo>
                  <a:lnTo>
                    <a:pt x="12168" y="308269"/>
                  </a:lnTo>
                  <a:lnTo>
                    <a:pt x="9796" y="335025"/>
                  </a:lnTo>
                  <a:lnTo>
                    <a:pt x="5278" y="377924"/>
                  </a:lnTo>
                  <a:lnTo>
                    <a:pt x="0" y="425481"/>
                  </a:lnTo>
                  <a:lnTo>
                    <a:pt x="1160" y="433179"/>
                  </a:lnTo>
                  <a:lnTo>
                    <a:pt x="5051" y="439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010">
              <a:extLst>
                <a:ext uri="{FF2B5EF4-FFF2-40B4-BE49-F238E27FC236}">
                  <a16:creationId xmlns:a16="http://schemas.microsoft.com/office/drawing/2014/main" xmlns="" id="{88514FF7-8354-4069-B4E7-C11CA3FD057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854282" y="2795601"/>
              <a:ext cx="89502" cy="317595"/>
            </a:xfrm>
            <a:custGeom>
              <a:avLst/>
              <a:gdLst/>
              <a:ahLst/>
              <a:cxnLst/>
              <a:rect l="0" t="0" r="0" b="0"/>
              <a:pathLst>
                <a:path w="89502" h="317595">
                  <a:moveTo>
                    <a:pt x="12618" y="138099"/>
                  </a:moveTo>
                  <a:lnTo>
                    <a:pt x="12618" y="138099"/>
                  </a:lnTo>
                  <a:lnTo>
                    <a:pt x="3890" y="159083"/>
                  </a:lnTo>
                  <a:lnTo>
                    <a:pt x="1800" y="186493"/>
                  </a:lnTo>
                  <a:lnTo>
                    <a:pt x="7058" y="231123"/>
                  </a:lnTo>
                  <a:lnTo>
                    <a:pt x="9089" y="268908"/>
                  </a:lnTo>
                  <a:lnTo>
                    <a:pt x="5934" y="311775"/>
                  </a:lnTo>
                  <a:lnTo>
                    <a:pt x="4634" y="315266"/>
                  </a:lnTo>
                  <a:lnTo>
                    <a:pt x="3062" y="317594"/>
                  </a:lnTo>
                  <a:lnTo>
                    <a:pt x="2014" y="317029"/>
                  </a:lnTo>
                  <a:lnTo>
                    <a:pt x="850" y="310757"/>
                  </a:lnTo>
                  <a:lnTo>
                    <a:pt x="102" y="265677"/>
                  </a:lnTo>
                  <a:lnTo>
                    <a:pt x="0" y="225139"/>
                  </a:lnTo>
                  <a:lnTo>
                    <a:pt x="678" y="199654"/>
                  </a:lnTo>
                  <a:lnTo>
                    <a:pt x="1836" y="171374"/>
                  </a:lnTo>
                  <a:lnTo>
                    <a:pt x="3313" y="141233"/>
                  </a:lnTo>
                  <a:lnTo>
                    <a:pt x="5709" y="114083"/>
                  </a:lnTo>
                  <a:lnTo>
                    <a:pt x="8718" y="88927"/>
                  </a:lnTo>
                  <a:lnTo>
                    <a:pt x="15118" y="47100"/>
                  </a:lnTo>
                  <a:lnTo>
                    <a:pt x="23393" y="13064"/>
                  </a:lnTo>
                  <a:lnTo>
                    <a:pt x="30577" y="1859"/>
                  </a:lnTo>
                  <a:lnTo>
                    <a:pt x="35880" y="0"/>
                  </a:lnTo>
                  <a:lnTo>
                    <a:pt x="49297" y="1698"/>
                  </a:lnTo>
                  <a:lnTo>
                    <a:pt x="64668" y="12800"/>
                  </a:lnTo>
                  <a:lnTo>
                    <a:pt x="72718" y="20700"/>
                  </a:lnTo>
                  <a:lnTo>
                    <a:pt x="83544" y="44529"/>
                  </a:lnTo>
                  <a:lnTo>
                    <a:pt x="89296" y="72523"/>
                  </a:lnTo>
                  <a:lnTo>
                    <a:pt x="89501" y="99076"/>
                  </a:lnTo>
                  <a:lnTo>
                    <a:pt x="83477" y="121226"/>
                  </a:lnTo>
                  <a:lnTo>
                    <a:pt x="73744" y="139066"/>
                  </a:lnTo>
                  <a:lnTo>
                    <a:pt x="62363" y="151700"/>
                  </a:lnTo>
                  <a:lnTo>
                    <a:pt x="56365" y="154221"/>
                  </a:lnTo>
                  <a:lnTo>
                    <a:pt x="50249" y="154492"/>
                  </a:lnTo>
                  <a:lnTo>
                    <a:pt x="38515" y="151029"/>
                  </a:lnTo>
                  <a:lnTo>
                    <a:pt x="18968" y="138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011">
              <a:extLst>
                <a:ext uri="{FF2B5EF4-FFF2-40B4-BE49-F238E27FC236}">
                  <a16:creationId xmlns:a16="http://schemas.microsoft.com/office/drawing/2014/main" xmlns="" id="{8365E6AE-568D-4C2D-B1BA-69824914F99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702029" y="2694165"/>
              <a:ext cx="101372" cy="360186"/>
            </a:xfrm>
            <a:custGeom>
              <a:avLst/>
              <a:gdLst/>
              <a:ahLst/>
              <a:cxnLst/>
              <a:rect l="0" t="0" r="0" b="0"/>
              <a:pathLst>
                <a:path w="101372" h="360186">
                  <a:moveTo>
                    <a:pt x="101371" y="10935"/>
                  </a:moveTo>
                  <a:lnTo>
                    <a:pt x="101371" y="10935"/>
                  </a:lnTo>
                  <a:lnTo>
                    <a:pt x="94629" y="4193"/>
                  </a:lnTo>
                  <a:lnTo>
                    <a:pt x="87556" y="883"/>
                  </a:lnTo>
                  <a:lnTo>
                    <a:pt x="83694" y="0"/>
                  </a:lnTo>
                  <a:lnTo>
                    <a:pt x="73759" y="4664"/>
                  </a:lnTo>
                  <a:lnTo>
                    <a:pt x="61582" y="15909"/>
                  </a:lnTo>
                  <a:lnTo>
                    <a:pt x="38860" y="50273"/>
                  </a:lnTo>
                  <a:lnTo>
                    <a:pt x="22553" y="89802"/>
                  </a:lnTo>
                  <a:lnTo>
                    <a:pt x="9661" y="133711"/>
                  </a:lnTo>
                  <a:lnTo>
                    <a:pt x="1344" y="178391"/>
                  </a:lnTo>
                  <a:lnTo>
                    <a:pt x="0" y="221767"/>
                  </a:lnTo>
                  <a:lnTo>
                    <a:pt x="5517" y="258919"/>
                  </a:lnTo>
                  <a:lnTo>
                    <a:pt x="22405" y="305721"/>
                  </a:lnTo>
                  <a:lnTo>
                    <a:pt x="38758" y="330334"/>
                  </a:lnTo>
                  <a:lnTo>
                    <a:pt x="82321" y="360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012">
              <a:extLst>
                <a:ext uri="{FF2B5EF4-FFF2-40B4-BE49-F238E27FC236}">
                  <a16:creationId xmlns:a16="http://schemas.microsoft.com/office/drawing/2014/main" xmlns="" id="{EF204E35-198D-4C81-AB64-4F561002F90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443215" y="2889250"/>
              <a:ext cx="176036" cy="88901"/>
            </a:xfrm>
            <a:custGeom>
              <a:avLst/>
              <a:gdLst/>
              <a:ahLst/>
              <a:cxnLst/>
              <a:rect l="0" t="0" r="0" b="0"/>
              <a:pathLst>
                <a:path w="176036" h="88901">
                  <a:moveTo>
                    <a:pt x="10935" y="88900"/>
                  </a:moveTo>
                  <a:lnTo>
                    <a:pt x="10935" y="88900"/>
                  </a:lnTo>
                  <a:lnTo>
                    <a:pt x="4193" y="88900"/>
                  </a:lnTo>
                  <a:lnTo>
                    <a:pt x="2207" y="88194"/>
                  </a:lnTo>
                  <a:lnTo>
                    <a:pt x="883" y="87018"/>
                  </a:lnTo>
                  <a:lnTo>
                    <a:pt x="0" y="85529"/>
                  </a:lnTo>
                  <a:lnTo>
                    <a:pt x="901" y="80111"/>
                  </a:lnTo>
                  <a:lnTo>
                    <a:pt x="2129" y="76691"/>
                  </a:lnTo>
                  <a:lnTo>
                    <a:pt x="17341" y="61764"/>
                  </a:lnTo>
                  <a:lnTo>
                    <a:pt x="63680" y="37757"/>
                  </a:lnTo>
                  <a:lnTo>
                    <a:pt x="110132" y="19654"/>
                  </a:lnTo>
                  <a:lnTo>
                    <a:pt x="154000" y="6451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013">
              <a:extLst>
                <a:ext uri="{FF2B5EF4-FFF2-40B4-BE49-F238E27FC236}">
                  <a16:creationId xmlns:a16="http://schemas.microsoft.com/office/drawing/2014/main" xmlns="" id="{64098328-B117-4DE6-84C8-1E91E1BC2D9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507573" y="2612011"/>
              <a:ext cx="111678" cy="480440"/>
            </a:xfrm>
            <a:custGeom>
              <a:avLst/>
              <a:gdLst/>
              <a:ahLst/>
              <a:cxnLst/>
              <a:rect l="0" t="0" r="0" b="0"/>
              <a:pathLst>
                <a:path w="111678" h="480440">
                  <a:moveTo>
                    <a:pt x="111677" y="48639"/>
                  </a:moveTo>
                  <a:lnTo>
                    <a:pt x="111677" y="48639"/>
                  </a:lnTo>
                  <a:lnTo>
                    <a:pt x="105196" y="32725"/>
                  </a:lnTo>
                  <a:lnTo>
                    <a:pt x="96097" y="18753"/>
                  </a:lnTo>
                  <a:lnTo>
                    <a:pt x="83115" y="8781"/>
                  </a:lnTo>
                  <a:lnTo>
                    <a:pt x="61822" y="1081"/>
                  </a:lnTo>
                  <a:lnTo>
                    <a:pt x="55157" y="0"/>
                  </a:lnTo>
                  <a:lnTo>
                    <a:pt x="40225" y="6326"/>
                  </a:lnTo>
                  <a:lnTo>
                    <a:pt x="32293" y="11963"/>
                  </a:lnTo>
                  <a:lnTo>
                    <a:pt x="19716" y="35161"/>
                  </a:lnTo>
                  <a:lnTo>
                    <a:pt x="10127" y="66637"/>
                  </a:lnTo>
                  <a:lnTo>
                    <a:pt x="3514" y="101794"/>
                  </a:lnTo>
                  <a:lnTo>
                    <a:pt x="104" y="142349"/>
                  </a:lnTo>
                  <a:lnTo>
                    <a:pt x="0" y="186949"/>
                  </a:lnTo>
                  <a:lnTo>
                    <a:pt x="1948" y="210696"/>
                  </a:lnTo>
                  <a:lnTo>
                    <a:pt x="4658" y="234993"/>
                  </a:lnTo>
                  <a:lnTo>
                    <a:pt x="7170" y="259659"/>
                  </a:lnTo>
                  <a:lnTo>
                    <a:pt x="9550" y="284569"/>
                  </a:lnTo>
                  <a:lnTo>
                    <a:pt x="11842" y="309642"/>
                  </a:lnTo>
                  <a:lnTo>
                    <a:pt x="18152" y="354435"/>
                  </a:lnTo>
                  <a:lnTo>
                    <a:pt x="24249" y="394804"/>
                  </a:lnTo>
                  <a:lnTo>
                    <a:pt x="26959" y="431561"/>
                  </a:lnTo>
                  <a:lnTo>
                    <a:pt x="22777" y="480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SMARTInkShape-3014">
            <a:extLst>
              <a:ext uri="{FF2B5EF4-FFF2-40B4-BE49-F238E27FC236}">
                <a16:creationId xmlns:a16="http://schemas.microsoft.com/office/drawing/2014/main" xmlns="" id="{B09408FA-7885-4934-B2A7-DA68D74367D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55527" y="2717800"/>
            <a:ext cx="341724" cy="317501"/>
          </a:xfrm>
          <a:custGeom>
            <a:avLst/>
            <a:gdLst/>
            <a:ahLst/>
            <a:cxnLst/>
            <a:rect l="0" t="0" r="0" b="0"/>
            <a:pathLst>
              <a:path w="341724" h="317501">
                <a:moveTo>
                  <a:pt x="341723" y="0"/>
                </a:moveTo>
                <a:lnTo>
                  <a:pt x="341723" y="0"/>
                </a:lnTo>
                <a:lnTo>
                  <a:pt x="340312" y="27451"/>
                </a:lnTo>
                <a:lnTo>
                  <a:pt x="326026" y="73391"/>
                </a:lnTo>
                <a:lnTo>
                  <a:pt x="305323" y="115349"/>
                </a:lnTo>
                <a:lnTo>
                  <a:pt x="274964" y="157179"/>
                </a:lnTo>
                <a:lnTo>
                  <a:pt x="250668" y="181335"/>
                </a:lnTo>
                <a:lnTo>
                  <a:pt x="208518" y="205424"/>
                </a:lnTo>
                <a:lnTo>
                  <a:pt x="176923" y="214301"/>
                </a:lnTo>
                <a:lnTo>
                  <a:pt x="142184" y="218717"/>
                </a:lnTo>
                <a:lnTo>
                  <a:pt x="106989" y="218563"/>
                </a:lnTo>
                <a:lnTo>
                  <a:pt x="60114" y="205165"/>
                </a:lnTo>
                <a:lnTo>
                  <a:pt x="32413" y="188786"/>
                </a:lnTo>
                <a:lnTo>
                  <a:pt x="13517" y="167866"/>
                </a:lnTo>
                <a:lnTo>
                  <a:pt x="2531" y="145868"/>
                </a:lnTo>
                <a:lnTo>
                  <a:pt x="0" y="126684"/>
                </a:lnTo>
                <a:lnTo>
                  <a:pt x="2430" y="118322"/>
                </a:lnTo>
                <a:lnTo>
                  <a:pt x="12656" y="103388"/>
                </a:lnTo>
                <a:lnTo>
                  <a:pt x="44393" y="86451"/>
                </a:lnTo>
                <a:lnTo>
                  <a:pt x="91818" y="79237"/>
                </a:lnTo>
                <a:lnTo>
                  <a:pt x="127643" y="81313"/>
                </a:lnTo>
                <a:lnTo>
                  <a:pt x="163321" y="88350"/>
                </a:lnTo>
                <a:lnTo>
                  <a:pt x="210468" y="108885"/>
                </a:lnTo>
                <a:lnTo>
                  <a:pt x="251562" y="138409"/>
                </a:lnTo>
                <a:lnTo>
                  <a:pt x="288433" y="178515"/>
                </a:lnTo>
                <a:lnTo>
                  <a:pt x="312293" y="225127"/>
                </a:lnTo>
                <a:lnTo>
                  <a:pt x="324458" y="268415"/>
                </a:lnTo>
                <a:lnTo>
                  <a:pt x="341723" y="317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MARTInkShape-Group455">
            <a:extLst>
              <a:ext uri="{FF2B5EF4-FFF2-40B4-BE49-F238E27FC236}">
                <a16:creationId xmlns:a16="http://schemas.microsoft.com/office/drawing/2014/main" xmlns="" id="{E6830FE7-B00A-4746-A6BB-7731E2F39A15}"/>
              </a:ext>
            </a:extLst>
          </p:cNvPr>
          <p:cNvGrpSpPr/>
          <p:nvPr/>
        </p:nvGrpSpPr>
        <p:grpSpPr>
          <a:xfrm>
            <a:off x="4025900" y="2260600"/>
            <a:ext cx="822326" cy="905775"/>
            <a:chOff x="4025900" y="2260600"/>
            <a:chExt cx="822326" cy="905775"/>
          </a:xfrm>
        </p:grpSpPr>
        <p:sp>
          <p:nvSpPr>
            <p:cNvPr id="79" name="SMARTInkShape-3015">
              <a:extLst>
                <a:ext uri="{FF2B5EF4-FFF2-40B4-BE49-F238E27FC236}">
                  <a16:creationId xmlns:a16="http://schemas.microsoft.com/office/drawing/2014/main" xmlns="" id="{411E7CEB-34CB-4C29-9961-D588B42109C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838700" y="2990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016">
              <a:extLst>
                <a:ext uri="{FF2B5EF4-FFF2-40B4-BE49-F238E27FC236}">
                  <a16:creationId xmlns:a16="http://schemas.microsoft.com/office/drawing/2014/main" xmlns="" id="{D4DE5772-D71B-477A-A789-C0184446A1D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279900" y="2260600"/>
              <a:ext cx="95251" cy="101601"/>
            </a:xfrm>
            <a:custGeom>
              <a:avLst/>
              <a:gdLst/>
              <a:ahLst/>
              <a:cxnLst/>
              <a:rect l="0" t="0" r="0" b="0"/>
              <a:pathLst>
                <a:path w="95251" h="101601">
                  <a:moveTo>
                    <a:pt x="0" y="0"/>
                  </a:moveTo>
                  <a:lnTo>
                    <a:pt x="0" y="0"/>
                  </a:lnTo>
                  <a:lnTo>
                    <a:pt x="5026" y="44571"/>
                  </a:lnTo>
                  <a:lnTo>
                    <a:pt x="6298" y="83339"/>
                  </a:lnTo>
                  <a:lnTo>
                    <a:pt x="8228" y="56019"/>
                  </a:lnTo>
                  <a:lnTo>
                    <a:pt x="18559" y="28156"/>
                  </a:lnTo>
                  <a:lnTo>
                    <a:pt x="30115" y="10538"/>
                  </a:lnTo>
                  <a:lnTo>
                    <a:pt x="40196" y="4683"/>
                  </a:lnTo>
                  <a:lnTo>
                    <a:pt x="45847" y="3122"/>
                  </a:lnTo>
                  <a:lnTo>
                    <a:pt x="51026" y="4198"/>
                  </a:lnTo>
                  <a:lnTo>
                    <a:pt x="60543" y="11038"/>
                  </a:lnTo>
                  <a:lnTo>
                    <a:pt x="73834" y="30160"/>
                  </a:lnTo>
                  <a:lnTo>
                    <a:pt x="88309" y="75224"/>
                  </a:lnTo>
                  <a:lnTo>
                    <a:pt x="952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017">
              <a:extLst>
                <a:ext uri="{FF2B5EF4-FFF2-40B4-BE49-F238E27FC236}">
                  <a16:creationId xmlns:a16="http://schemas.microsoft.com/office/drawing/2014/main" xmlns="" id="{D7FAEDDA-7BD5-4B14-A569-7743A900D32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451350" y="27051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7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018">
              <a:extLst>
                <a:ext uri="{FF2B5EF4-FFF2-40B4-BE49-F238E27FC236}">
                  <a16:creationId xmlns:a16="http://schemas.microsoft.com/office/drawing/2014/main" xmlns="" id="{685F728E-82C8-48AE-9DEC-2A887015DE7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375150" y="2749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019">
              <a:extLst>
                <a:ext uri="{FF2B5EF4-FFF2-40B4-BE49-F238E27FC236}">
                  <a16:creationId xmlns:a16="http://schemas.microsoft.com/office/drawing/2014/main" xmlns="" id="{DD6CA618-B96E-49F2-9377-D15A6E639DA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356983" y="2705100"/>
              <a:ext cx="56268" cy="9421"/>
            </a:xfrm>
            <a:custGeom>
              <a:avLst/>
              <a:gdLst/>
              <a:ahLst/>
              <a:cxnLst/>
              <a:rect l="0" t="0" r="0" b="0"/>
              <a:pathLst>
                <a:path w="56268" h="942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1822" y="9420"/>
                  </a:lnTo>
                  <a:lnTo>
                    <a:pt x="48035" y="6457"/>
                  </a:lnTo>
                  <a:lnTo>
                    <a:pt x="562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020">
              <a:extLst>
                <a:ext uri="{FF2B5EF4-FFF2-40B4-BE49-F238E27FC236}">
                  <a16:creationId xmlns:a16="http://schemas.microsoft.com/office/drawing/2014/main" xmlns="" id="{650454C0-6336-424E-B38F-AE2FBA1370C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282592" y="267335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6350"/>
                  </a:moveTo>
                  <a:lnTo>
                    <a:pt x="3658" y="6350"/>
                  </a:lnTo>
                  <a:lnTo>
                    <a:pt x="3658" y="2979"/>
                  </a:lnTo>
                  <a:lnTo>
                    <a:pt x="2952" y="1986"/>
                  </a:lnTo>
                  <a:lnTo>
                    <a:pt x="1776" y="1324"/>
                  </a:lnTo>
                  <a:lnTo>
                    <a:pt x="287" y="883"/>
                  </a:lnTo>
                  <a:lnTo>
                    <a:pt x="0" y="589"/>
                  </a:lnTo>
                  <a:lnTo>
                    <a:pt x="514" y="392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021">
              <a:extLst>
                <a:ext uri="{FF2B5EF4-FFF2-40B4-BE49-F238E27FC236}">
                  <a16:creationId xmlns:a16="http://schemas.microsoft.com/office/drawing/2014/main" xmlns="" id="{6E613BF8-2BD6-4839-BCC5-5F679DCC063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292600" y="271780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022">
              <a:extLst>
                <a:ext uri="{FF2B5EF4-FFF2-40B4-BE49-F238E27FC236}">
                  <a16:creationId xmlns:a16="http://schemas.microsoft.com/office/drawing/2014/main" xmlns="" id="{FCD26938-9296-4767-95D4-FB5FA828BD8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701692" y="2463800"/>
              <a:ext cx="10009" cy="38101"/>
            </a:xfrm>
            <a:custGeom>
              <a:avLst/>
              <a:gdLst/>
              <a:ahLst/>
              <a:cxnLst/>
              <a:rect l="0" t="0" r="0" b="0"/>
              <a:pathLst>
                <a:path w="10009" h="38101">
                  <a:moveTo>
                    <a:pt x="3658" y="38100"/>
                  </a:moveTo>
                  <a:lnTo>
                    <a:pt x="3658" y="38100"/>
                  </a:lnTo>
                  <a:lnTo>
                    <a:pt x="0" y="19233"/>
                  </a:lnTo>
                  <a:lnTo>
                    <a:pt x="1562" y="9489"/>
                  </a:lnTo>
                  <a:lnTo>
                    <a:pt x="2966" y="6326"/>
                  </a:lnTo>
                  <a:lnTo>
                    <a:pt x="4608" y="4217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023">
              <a:extLst>
                <a:ext uri="{FF2B5EF4-FFF2-40B4-BE49-F238E27FC236}">
                  <a16:creationId xmlns:a16="http://schemas.microsoft.com/office/drawing/2014/main" xmlns="" id="{56492C45-A0DB-4DB2-9F28-4578A19FBBA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679950" y="25590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705" y="26026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024">
              <a:extLst>
                <a:ext uri="{FF2B5EF4-FFF2-40B4-BE49-F238E27FC236}">
                  <a16:creationId xmlns:a16="http://schemas.microsoft.com/office/drawing/2014/main" xmlns="" id="{30358051-1ADC-4EDA-B8D1-62A48F44AFB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502150" y="2407173"/>
              <a:ext cx="139701" cy="170928"/>
            </a:xfrm>
            <a:custGeom>
              <a:avLst/>
              <a:gdLst/>
              <a:ahLst/>
              <a:cxnLst/>
              <a:rect l="0" t="0" r="0" b="0"/>
              <a:pathLst>
                <a:path w="139701" h="170928">
                  <a:moveTo>
                    <a:pt x="139700" y="12177"/>
                  </a:moveTo>
                  <a:lnTo>
                    <a:pt x="139700" y="12177"/>
                  </a:lnTo>
                  <a:lnTo>
                    <a:pt x="134233" y="1242"/>
                  </a:lnTo>
                  <a:lnTo>
                    <a:pt x="133233" y="654"/>
                  </a:lnTo>
                  <a:lnTo>
                    <a:pt x="130240" y="0"/>
                  </a:lnTo>
                  <a:lnTo>
                    <a:pt x="124677" y="3472"/>
                  </a:lnTo>
                  <a:lnTo>
                    <a:pt x="87581" y="42806"/>
                  </a:lnTo>
                  <a:lnTo>
                    <a:pt x="51402" y="86039"/>
                  </a:lnTo>
                  <a:lnTo>
                    <a:pt x="20718" y="124687"/>
                  </a:lnTo>
                  <a:lnTo>
                    <a:pt x="0" y="170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025">
              <a:extLst>
                <a:ext uri="{FF2B5EF4-FFF2-40B4-BE49-F238E27FC236}">
                  <a16:creationId xmlns:a16="http://schemas.microsoft.com/office/drawing/2014/main" xmlns="" id="{AB30C45C-49DC-48D7-AA9C-00DB46F4C55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483100" y="2413883"/>
              <a:ext cx="146051" cy="164218"/>
            </a:xfrm>
            <a:custGeom>
              <a:avLst/>
              <a:gdLst/>
              <a:ahLst/>
              <a:cxnLst/>
              <a:rect l="0" t="0" r="0" b="0"/>
              <a:pathLst>
                <a:path w="146051" h="1642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5580" y="9492"/>
                  </a:lnTo>
                  <a:lnTo>
                    <a:pt x="60526" y="53443"/>
                  </a:lnTo>
                  <a:lnTo>
                    <a:pt x="96250" y="89062"/>
                  </a:lnTo>
                  <a:lnTo>
                    <a:pt x="124239" y="122664"/>
                  </a:lnTo>
                  <a:lnTo>
                    <a:pt x="14605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026">
              <a:extLst>
                <a:ext uri="{FF2B5EF4-FFF2-40B4-BE49-F238E27FC236}">
                  <a16:creationId xmlns:a16="http://schemas.microsoft.com/office/drawing/2014/main" xmlns="" id="{6F9B63C3-174E-4EBD-9C65-BBC634E1C7A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267896" y="2397230"/>
              <a:ext cx="196155" cy="217695"/>
            </a:xfrm>
            <a:custGeom>
              <a:avLst/>
              <a:gdLst/>
              <a:ahLst/>
              <a:cxnLst/>
              <a:rect l="0" t="0" r="0" b="0"/>
              <a:pathLst>
                <a:path w="196155" h="217695">
                  <a:moveTo>
                    <a:pt x="158054" y="9420"/>
                  </a:moveTo>
                  <a:lnTo>
                    <a:pt x="158054" y="9420"/>
                  </a:lnTo>
                  <a:lnTo>
                    <a:pt x="158054" y="6049"/>
                  </a:lnTo>
                  <a:lnTo>
                    <a:pt x="159935" y="2512"/>
                  </a:lnTo>
                  <a:lnTo>
                    <a:pt x="161425" y="582"/>
                  </a:lnTo>
                  <a:lnTo>
                    <a:pt x="162418" y="0"/>
                  </a:lnTo>
                  <a:lnTo>
                    <a:pt x="163080" y="318"/>
                  </a:lnTo>
                  <a:lnTo>
                    <a:pt x="163521" y="1235"/>
                  </a:lnTo>
                  <a:lnTo>
                    <a:pt x="163110" y="1847"/>
                  </a:lnTo>
                  <a:lnTo>
                    <a:pt x="160771" y="2526"/>
                  </a:lnTo>
                  <a:lnTo>
                    <a:pt x="121665" y="29537"/>
                  </a:lnTo>
                  <a:lnTo>
                    <a:pt x="76716" y="57949"/>
                  </a:lnTo>
                  <a:lnTo>
                    <a:pt x="31398" y="93926"/>
                  </a:lnTo>
                  <a:lnTo>
                    <a:pt x="14614" y="110502"/>
                  </a:lnTo>
                  <a:lnTo>
                    <a:pt x="13039" y="114202"/>
                  </a:lnTo>
                  <a:lnTo>
                    <a:pt x="12693" y="117375"/>
                  </a:lnTo>
                  <a:lnTo>
                    <a:pt x="14580" y="119490"/>
                  </a:lnTo>
                  <a:lnTo>
                    <a:pt x="22321" y="121840"/>
                  </a:lnTo>
                  <a:lnTo>
                    <a:pt x="60452" y="124054"/>
                  </a:lnTo>
                  <a:lnTo>
                    <a:pt x="103523" y="128673"/>
                  </a:lnTo>
                  <a:lnTo>
                    <a:pt x="109000" y="129138"/>
                  </a:lnTo>
                  <a:lnTo>
                    <a:pt x="111946" y="131566"/>
                  </a:lnTo>
                  <a:lnTo>
                    <a:pt x="113204" y="135300"/>
                  </a:lnTo>
                  <a:lnTo>
                    <a:pt x="113337" y="139907"/>
                  </a:lnTo>
                  <a:lnTo>
                    <a:pt x="102197" y="150670"/>
                  </a:lnTo>
                  <a:lnTo>
                    <a:pt x="60550" y="174826"/>
                  </a:lnTo>
                  <a:lnTo>
                    <a:pt x="18745" y="199275"/>
                  </a:lnTo>
                  <a:lnTo>
                    <a:pt x="1929" y="212507"/>
                  </a:lnTo>
                  <a:lnTo>
                    <a:pt x="348" y="214662"/>
                  </a:lnTo>
                  <a:lnTo>
                    <a:pt x="0" y="216098"/>
                  </a:lnTo>
                  <a:lnTo>
                    <a:pt x="7139" y="217694"/>
                  </a:lnTo>
                  <a:lnTo>
                    <a:pt x="21836" y="216991"/>
                  </a:lnTo>
                  <a:lnTo>
                    <a:pt x="58583" y="208663"/>
                  </a:lnTo>
                  <a:lnTo>
                    <a:pt x="104200" y="197258"/>
                  </a:lnTo>
                  <a:lnTo>
                    <a:pt x="147898" y="185647"/>
                  </a:lnTo>
                  <a:lnTo>
                    <a:pt x="196154" y="174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027">
              <a:extLst>
                <a:ext uri="{FF2B5EF4-FFF2-40B4-BE49-F238E27FC236}">
                  <a16:creationId xmlns:a16="http://schemas.microsoft.com/office/drawing/2014/main" xmlns="" id="{D9C3166B-D0F2-4C35-BBE7-FCD688533E7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025900" y="2752303"/>
              <a:ext cx="171363" cy="414072"/>
            </a:xfrm>
            <a:custGeom>
              <a:avLst/>
              <a:gdLst/>
              <a:ahLst/>
              <a:cxnLst/>
              <a:rect l="0" t="0" r="0" b="0"/>
              <a:pathLst>
                <a:path w="171363" h="414072">
                  <a:moveTo>
                    <a:pt x="19050" y="111547"/>
                  </a:moveTo>
                  <a:lnTo>
                    <a:pt x="19050" y="111547"/>
                  </a:lnTo>
                  <a:lnTo>
                    <a:pt x="19050" y="106080"/>
                  </a:lnTo>
                  <a:lnTo>
                    <a:pt x="24119" y="143531"/>
                  </a:lnTo>
                  <a:lnTo>
                    <a:pt x="29881" y="183269"/>
                  </a:lnTo>
                  <a:lnTo>
                    <a:pt x="33977" y="216802"/>
                  </a:lnTo>
                  <a:lnTo>
                    <a:pt x="38149" y="258516"/>
                  </a:lnTo>
                  <a:lnTo>
                    <a:pt x="41649" y="303161"/>
                  </a:lnTo>
                  <a:lnTo>
                    <a:pt x="43206" y="344170"/>
                  </a:lnTo>
                  <a:lnTo>
                    <a:pt x="40710" y="389473"/>
                  </a:lnTo>
                  <a:lnTo>
                    <a:pt x="35502" y="411755"/>
                  </a:lnTo>
                  <a:lnTo>
                    <a:pt x="33546" y="413992"/>
                  </a:lnTo>
                  <a:lnTo>
                    <a:pt x="31536" y="414071"/>
                  </a:lnTo>
                  <a:lnTo>
                    <a:pt x="29491" y="412713"/>
                  </a:lnTo>
                  <a:lnTo>
                    <a:pt x="25336" y="384863"/>
                  </a:lnTo>
                  <a:lnTo>
                    <a:pt x="21139" y="340266"/>
                  </a:lnTo>
                  <a:lnTo>
                    <a:pt x="19031" y="315531"/>
                  </a:lnTo>
                  <a:lnTo>
                    <a:pt x="16921" y="289870"/>
                  </a:lnTo>
                  <a:lnTo>
                    <a:pt x="16220" y="260768"/>
                  </a:lnTo>
                  <a:lnTo>
                    <a:pt x="16457" y="229372"/>
                  </a:lnTo>
                  <a:lnTo>
                    <a:pt x="17321" y="196447"/>
                  </a:lnTo>
                  <a:lnTo>
                    <a:pt x="20015" y="165325"/>
                  </a:lnTo>
                  <a:lnTo>
                    <a:pt x="23926" y="135404"/>
                  </a:lnTo>
                  <a:lnTo>
                    <a:pt x="28651" y="106285"/>
                  </a:lnTo>
                  <a:lnTo>
                    <a:pt x="37663" y="62642"/>
                  </a:lnTo>
                  <a:lnTo>
                    <a:pt x="47784" y="31250"/>
                  </a:lnTo>
                  <a:lnTo>
                    <a:pt x="61689" y="10243"/>
                  </a:lnTo>
                  <a:lnTo>
                    <a:pt x="70054" y="4500"/>
                  </a:lnTo>
                  <a:lnTo>
                    <a:pt x="88755" y="0"/>
                  </a:lnTo>
                  <a:lnTo>
                    <a:pt x="122489" y="8176"/>
                  </a:lnTo>
                  <a:lnTo>
                    <a:pt x="144985" y="27739"/>
                  </a:lnTo>
                  <a:lnTo>
                    <a:pt x="155923" y="40858"/>
                  </a:lnTo>
                  <a:lnTo>
                    <a:pt x="168077" y="72369"/>
                  </a:lnTo>
                  <a:lnTo>
                    <a:pt x="171362" y="105423"/>
                  </a:lnTo>
                  <a:lnTo>
                    <a:pt x="165766" y="134225"/>
                  </a:lnTo>
                  <a:lnTo>
                    <a:pt x="148698" y="159256"/>
                  </a:lnTo>
                  <a:lnTo>
                    <a:pt x="123238" y="180023"/>
                  </a:lnTo>
                  <a:lnTo>
                    <a:pt x="90755" y="193957"/>
                  </a:lnTo>
                  <a:lnTo>
                    <a:pt x="46881" y="199621"/>
                  </a:lnTo>
                  <a:lnTo>
                    <a:pt x="0" y="194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456">
            <a:extLst>
              <a:ext uri="{FF2B5EF4-FFF2-40B4-BE49-F238E27FC236}">
                <a16:creationId xmlns:a16="http://schemas.microsoft.com/office/drawing/2014/main" xmlns="" id="{991E85D0-47FB-46CF-B7FF-F09BA8A2F254}"/>
              </a:ext>
            </a:extLst>
          </p:cNvPr>
          <p:cNvGrpSpPr/>
          <p:nvPr/>
        </p:nvGrpSpPr>
        <p:grpSpPr>
          <a:xfrm>
            <a:off x="5179705" y="2743200"/>
            <a:ext cx="668665" cy="398902"/>
            <a:chOff x="5179705" y="2743200"/>
            <a:chExt cx="668665" cy="398902"/>
          </a:xfrm>
        </p:grpSpPr>
        <p:sp>
          <p:nvSpPr>
            <p:cNvPr id="93" name="SMARTInkShape-3028">
              <a:extLst>
                <a:ext uri="{FF2B5EF4-FFF2-40B4-BE49-F238E27FC236}">
                  <a16:creationId xmlns:a16="http://schemas.microsoft.com/office/drawing/2014/main" xmlns="" id="{15A0DAE8-F183-463B-B57C-64B361A3393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746750" y="2743200"/>
              <a:ext cx="101620" cy="279401"/>
            </a:xfrm>
            <a:custGeom>
              <a:avLst/>
              <a:gdLst/>
              <a:ahLst/>
              <a:cxnLst/>
              <a:rect l="0" t="0" r="0" b="0"/>
              <a:pathLst>
                <a:path w="101620" h="279401">
                  <a:moveTo>
                    <a:pt x="57150" y="0"/>
                  </a:moveTo>
                  <a:lnTo>
                    <a:pt x="57150" y="0"/>
                  </a:lnTo>
                  <a:lnTo>
                    <a:pt x="81569" y="31161"/>
                  </a:lnTo>
                  <a:lnTo>
                    <a:pt x="97939" y="75319"/>
                  </a:lnTo>
                  <a:lnTo>
                    <a:pt x="101619" y="112262"/>
                  </a:lnTo>
                  <a:lnTo>
                    <a:pt x="98786" y="150789"/>
                  </a:lnTo>
                  <a:lnTo>
                    <a:pt x="88120" y="186726"/>
                  </a:lnTo>
                  <a:lnTo>
                    <a:pt x="59506" y="231950"/>
                  </a:lnTo>
                  <a:lnTo>
                    <a:pt x="16144" y="267832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029">
              <a:extLst>
                <a:ext uri="{FF2B5EF4-FFF2-40B4-BE49-F238E27FC236}">
                  <a16:creationId xmlns:a16="http://schemas.microsoft.com/office/drawing/2014/main" xmlns="" id="{64CE74CD-2831-454D-B6EA-68835FBB669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639270" y="2785026"/>
              <a:ext cx="116420" cy="357076"/>
            </a:xfrm>
            <a:custGeom>
              <a:avLst/>
              <a:gdLst/>
              <a:ahLst/>
              <a:cxnLst/>
              <a:rect l="0" t="0" r="0" b="0"/>
              <a:pathLst>
                <a:path w="116420" h="357076">
                  <a:moveTo>
                    <a:pt x="12230" y="167724"/>
                  </a:moveTo>
                  <a:lnTo>
                    <a:pt x="12230" y="167724"/>
                  </a:lnTo>
                  <a:lnTo>
                    <a:pt x="8572" y="193777"/>
                  </a:lnTo>
                  <a:lnTo>
                    <a:pt x="10127" y="228360"/>
                  </a:lnTo>
                  <a:lnTo>
                    <a:pt x="7452" y="273022"/>
                  </a:lnTo>
                  <a:lnTo>
                    <a:pt x="5640" y="315732"/>
                  </a:lnTo>
                  <a:lnTo>
                    <a:pt x="2827" y="350876"/>
                  </a:lnTo>
                  <a:lnTo>
                    <a:pt x="3845" y="355442"/>
                  </a:lnTo>
                  <a:lnTo>
                    <a:pt x="3817" y="357075"/>
                  </a:lnTo>
                  <a:lnTo>
                    <a:pt x="3094" y="356752"/>
                  </a:lnTo>
                  <a:lnTo>
                    <a:pt x="1906" y="355126"/>
                  </a:lnTo>
                  <a:lnTo>
                    <a:pt x="0" y="333780"/>
                  </a:lnTo>
                  <a:lnTo>
                    <a:pt x="375" y="291401"/>
                  </a:lnTo>
                  <a:lnTo>
                    <a:pt x="2963" y="249503"/>
                  </a:lnTo>
                  <a:lnTo>
                    <a:pt x="6052" y="223655"/>
                  </a:lnTo>
                  <a:lnTo>
                    <a:pt x="10228" y="195133"/>
                  </a:lnTo>
                  <a:lnTo>
                    <a:pt x="15128" y="164830"/>
                  </a:lnTo>
                  <a:lnTo>
                    <a:pt x="20512" y="136161"/>
                  </a:lnTo>
                  <a:lnTo>
                    <a:pt x="26219" y="108582"/>
                  </a:lnTo>
                  <a:lnTo>
                    <a:pt x="38202" y="61006"/>
                  </a:lnTo>
                  <a:lnTo>
                    <a:pt x="56850" y="19765"/>
                  </a:lnTo>
                  <a:lnTo>
                    <a:pt x="69455" y="4128"/>
                  </a:lnTo>
                  <a:lnTo>
                    <a:pt x="75780" y="804"/>
                  </a:lnTo>
                  <a:lnTo>
                    <a:pt x="82113" y="0"/>
                  </a:lnTo>
                  <a:lnTo>
                    <a:pt x="88452" y="874"/>
                  </a:lnTo>
                  <a:lnTo>
                    <a:pt x="101140" y="13135"/>
                  </a:lnTo>
                  <a:lnTo>
                    <a:pt x="107487" y="22331"/>
                  </a:lnTo>
                  <a:lnTo>
                    <a:pt x="116419" y="62242"/>
                  </a:lnTo>
                  <a:lnTo>
                    <a:pt x="105582" y="109815"/>
                  </a:lnTo>
                  <a:lnTo>
                    <a:pt x="87868" y="149547"/>
                  </a:lnTo>
                  <a:lnTo>
                    <a:pt x="69835" y="166936"/>
                  </a:lnTo>
                  <a:lnTo>
                    <a:pt x="50533" y="177251"/>
                  </a:lnTo>
                  <a:lnTo>
                    <a:pt x="24930" y="180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030">
              <a:extLst>
                <a:ext uri="{FF2B5EF4-FFF2-40B4-BE49-F238E27FC236}">
                  <a16:creationId xmlns:a16="http://schemas.microsoft.com/office/drawing/2014/main" xmlns="" id="{7C471770-23CF-4C58-9192-289C4166C68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429250" y="29464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5774" y="20331"/>
                  </a:lnTo>
                  <a:lnTo>
                    <a:pt x="18018" y="14569"/>
                  </a:lnTo>
                  <a:lnTo>
                    <a:pt x="58331" y="630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031">
              <a:extLst>
                <a:ext uri="{FF2B5EF4-FFF2-40B4-BE49-F238E27FC236}">
                  <a16:creationId xmlns:a16="http://schemas.microsoft.com/office/drawing/2014/main" xmlns="" id="{5E6F5D84-2BD6-4570-94E6-3B73C0FD09D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369498" y="2857500"/>
              <a:ext cx="21653" cy="152401"/>
            </a:xfrm>
            <a:custGeom>
              <a:avLst/>
              <a:gdLst/>
              <a:ahLst/>
              <a:cxnLst/>
              <a:rect l="0" t="0" r="0" b="0"/>
              <a:pathLst>
                <a:path w="21653" h="152401">
                  <a:moveTo>
                    <a:pt x="21652" y="0"/>
                  </a:moveTo>
                  <a:lnTo>
                    <a:pt x="21652" y="0"/>
                  </a:lnTo>
                  <a:lnTo>
                    <a:pt x="18281" y="0"/>
                  </a:lnTo>
                  <a:lnTo>
                    <a:pt x="14744" y="3763"/>
                  </a:lnTo>
                  <a:lnTo>
                    <a:pt x="12813" y="6742"/>
                  </a:lnTo>
                  <a:lnTo>
                    <a:pt x="2553" y="53360"/>
                  </a:lnTo>
                  <a:lnTo>
                    <a:pt x="0" y="87777"/>
                  </a:lnTo>
                  <a:lnTo>
                    <a:pt x="8830" y="131011"/>
                  </a:lnTo>
                  <a:lnTo>
                    <a:pt x="1530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032">
              <a:extLst>
                <a:ext uri="{FF2B5EF4-FFF2-40B4-BE49-F238E27FC236}">
                  <a16:creationId xmlns:a16="http://schemas.microsoft.com/office/drawing/2014/main" xmlns="" id="{BCAEDCF7-ABD5-4D5E-BF26-98642E2173F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179705" y="2772982"/>
              <a:ext cx="65396" cy="306769"/>
            </a:xfrm>
            <a:custGeom>
              <a:avLst/>
              <a:gdLst/>
              <a:ahLst/>
              <a:cxnLst/>
              <a:rect l="0" t="0" r="0" b="0"/>
              <a:pathLst>
                <a:path w="65396" h="306769">
                  <a:moveTo>
                    <a:pt x="65395" y="21018"/>
                  </a:moveTo>
                  <a:lnTo>
                    <a:pt x="65395" y="21018"/>
                  </a:lnTo>
                  <a:lnTo>
                    <a:pt x="64689" y="7221"/>
                  </a:lnTo>
                  <a:lnTo>
                    <a:pt x="62024" y="1245"/>
                  </a:lnTo>
                  <a:lnTo>
                    <a:pt x="60326" y="75"/>
                  </a:lnTo>
                  <a:lnTo>
                    <a:pt x="58487" y="0"/>
                  </a:lnTo>
                  <a:lnTo>
                    <a:pt x="56557" y="656"/>
                  </a:lnTo>
                  <a:lnTo>
                    <a:pt x="43726" y="18434"/>
                  </a:lnTo>
                  <a:lnTo>
                    <a:pt x="26519" y="62899"/>
                  </a:lnTo>
                  <a:lnTo>
                    <a:pt x="16132" y="100780"/>
                  </a:lnTo>
                  <a:lnTo>
                    <a:pt x="7517" y="141134"/>
                  </a:lnTo>
                  <a:lnTo>
                    <a:pt x="1336" y="182588"/>
                  </a:lnTo>
                  <a:lnTo>
                    <a:pt x="0" y="218886"/>
                  </a:lnTo>
                  <a:lnTo>
                    <a:pt x="5097" y="261443"/>
                  </a:lnTo>
                  <a:lnTo>
                    <a:pt x="8262" y="272318"/>
                  </a:lnTo>
                  <a:lnTo>
                    <a:pt x="21188" y="288164"/>
                  </a:lnTo>
                  <a:lnTo>
                    <a:pt x="46345" y="306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457">
            <a:extLst>
              <a:ext uri="{FF2B5EF4-FFF2-40B4-BE49-F238E27FC236}">
                <a16:creationId xmlns:a16="http://schemas.microsoft.com/office/drawing/2014/main" xmlns="" id="{1DF18C1E-9487-4A11-8DEF-D7CC65828A52}"/>
              </a:ext>
            </a:extLst>
          </p:cNvPr>
          <p:cNvGrpSpPr/>
          <p:nvPr/>
        </p:nvGrpSpPr>
        <p:grpSpPr>
          <a:xfrm>
            <a:off x="5861050" y="2264332"/>
            <a:ext cx="951379" cy="504269"/>
            <a:chOff x="5861050" y="2264332"/>
            <a:chExt cx="951379" cy="504269"/>
          </a:xfrm>
        </p:grpSpPr>
        <p:sp>
          <p:nvSpPr>
            <p:cNvPr id="99" name="SMARTInkShape-3033">
              <a:extLst>
                <a:ext uri="{FF2B5EF4-FFF2-40B4-BE49-F238E27FC236}">
                  <a16:creationId xmlns:a16="http://schemas.microsoft.com/office/drawing/2014/main" xmlns="" id="{8DFF1C46-3E1D-43DE-BA5D-23680103370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801732" y="2457450"/>
              <a:ext cx="10697" cy="16185"/>
            </a:xfrm>
            <a:custGeom>
              <a:avLst/>
              <a:gdLst/>
              <a:ahLst/>
              <a:cxnLst/>
              <a:rect l="0" t="0" r="0" b="0"/>
              <a:pathLst>
                <a:path w="10697" h="16185">
                  <a:moveTo>
                    <a:pt x="5468" y="6350"/>
                  </a:moveTo>
                  <a:lnTo>
                    <a:pt x="5468" y="6350"/>
                  </a:lnTo>
                  <a:lnTo>
                    <a:pt x="2097" y="6350"/>
                  </a:lnTo>
                  <a:lnTo>
                    <a:pt x="1104" y="7056"/>
                  </a:lnTo>
                  <a:lnTo>
                    <a:pt x="441" y="8231"/>
                  </a:lnTo>
                  <a:lnTo>
                    <a:pt x="0" y="9721"/>
                  </a:lnTo>
                  <a:lnTo>
                    <a:pt x="412" y="10714"/>
                  </a:lnTo>
                  <a:lnTo>
                    <a:pt x="1391" y="11376"/>
                  </a:lnTo>
                  <a:lnTo>
                    <a:pt x="2750" y="11817"/>
                  </a:lnTo>
                  <a:lnTo>
                    <a:pt x="8034" y="15810"/>
                  </a:lnTo>
                  <a:lnTo>
                    <a:pt x="9295" y="16184"/>
                  </a:lnTo>
                  <a:lnTo>
                    <a:pt x="10136" y="15728"/>
                  </a:lnTo>
                  <a:lnTo>
                    <a:pt x="10696" y="14719"/>
                  </a:lnTo>
                  <a:lnTo>
                    <a:pt x="9438" y="9834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034">
              <a:extLst>
                <a:ext uri="{FF2B5EF4-FFF2-40B4-BE49-F238E27FC236}">
                  <a16:creationId xmlns:a16="http://schemas.microsoft.com/office/drawing/2014/main" xmlns="" id="{2864E152-87CE-476A-81AC-3A992AA1133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794500" y="25590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7839" y="36316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035">
              <a:extLst>
                <a:ext uri="{FF2B5EF4-FFF2-40B4-BE49-F238E27FC236}">
                  <a16:creationId xmlns:a16="http://schemas.microsoft.com/office/drawing/2014/main" xmlns="" id="{FD54A2AF-CEDD-48DC-BDA0-314D19D9CBE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591300" y="2368550"/>
              <a:ext cx="127001" cy="247651"/>
            </a:xfrm>
            <a:custGeom>
              <a:avLst/>
              <a:gdLst/>
              <a:ahLst/>
              <a:cxnLst/>
              <a:rect l="0" t="0" r="0" b="0"/>
              <a:pathLst>
                <a:path w="127001" h="247651">
                  <a:moveTo>
                    <a:pt x="127000" y="0"/>
                  </a:moveTo>
                  <a:lnTo>
                    <a:pt x="127000" y="0"/>
                  </a:lnTo>
                  <a:lnTo>
                    <a:pt x="98438" y="41427"/>
                  </a:lnTo>
                  <a:lnTo>
                    <a:pt x="67109" y="87833"/>
                  </a:lnTo>
                  <a:lnTo>
                    <a:pt x="42149" y="130055"/>
                  </a:lnTo>
                  <a:lnTo>
                    <a:pt x="20249" y="170474"/>
                  </a:lnTo>
                  <a:lnTo>
                    <a:pt x="4731" y="21557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036">
              <a:extLst>
                <a:ext uri="{FF2B5EF4-FFF2-40B4-BE49-F238E27FC236}">
                  <a16:creationId xmlns:a16="http://schemas.microsoft.com/office/drawing/2014/main" xmlns="" id="{C25610E7-C241-4144-85DF-D8D7561DC8C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540500" y="2369433"/>
              <a:ext cx="158751" cy="221368"/>
            </a:xfrm>
            <a:custGeom>
              <a:avLst/>
              <a:gdLst/>
              <a:ahLst/>
              <a:cxnLst/>
              <a:rect l="0" t="0" r="0" b="0"/>
              <a:pathLst>
                <a:path w="158751" h="2213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8789" y="3272"/>
                  </a:lnTo>
                  <a:lnTo>
                    <a:pt x="49542" y="49367"/>
                  </a:lnTo>
                  <a:lnTo>
                    <a:pt x="82177" y="87854"/>
                  </a:lnTo>
                  <a:lnTo>
                    <a:pt x="110427" y="126069"/>
                  </a:lnTo>
                  <a:lnTo>
                    <a:pt x="138935" y="173536"/>
                  </a:lnTo>
                  <a:lnTo>
                    <a:pt x="15875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037">
              <a:extLst>
                <a:ext uri="{FF2B5EF4-FFF2-40B4-BE49-F238E27FC236}">
                  <a16:creationId xmlns:a16="http://schemas.microsoft.com/office/drawing/2014/main" xmlns="" id="{77FC20C8-D3EF-4E2B-BFF4-FD83FBA9195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311900" y="2264332"/>
              <a:ext cx="69851" cy="72469"/>
            </a:xfrm>
            <a:custGeom>
              <a:avLst/>
              <a:gdLst/>
              <a:ahLst/>
              <a:cxnLst/>
              <a:rect l="0" t="0" r="0" b="0"/>
              <a:pathLst>
                <a:path w="69851" h="72469">
                  <a:moveTo>
                    <a:pt x="0" y="34368"/>
                  </a:moveTo>
                  <a:lnTo>
                    <a:pt x="0" y="34368"/>
                  </a:lnTo>
                  <a:lnTo>
                    <a:pt x="8789" y="20553"/>
                  </a:lnTo>
                  <a:lnTo>
                    <a:pt x="23473" y="5424"/>
                  </a:lnTo>
                  <a:lnTo>
                    <a:pt x="30659" y="808"/>
                  </a:lnTo>
                  <a:lnTo>
                    <a:pt x="33844" y="0"/>
                  </a:lnTo>
                  <a:lnTo>
                    <a:pt x="36675" y="167"/>
                  </a:lnTo>
                  <a:lnTo>
                    <a:pt x="39266" y="984"/>
                  </a:lnTo>
                  <a:lnTo>
                    <a:pt x="49656" y="8876"/>
                  </a:lnTo>
                  <a:lnTo>
                    <a:pt x="61671" y="23522"/>
                  </a:lnTo>
                  <a:lnTo>
                    <a:pt x="66215" y="35192"/>
                  </a:lnTo>
                  <a:lnTo>
                    <a:pt x="69850" y="72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038">
              <a:extLst>
                <a:ext uri="{FF2B5EF4-FFF2-40B4-BE49-F238E27FC236}">
                  <a16:creationId xmlns:a16="http://schemas.microsoft.com/office/drawing/2014/main" xmlns="" id="{A02B8E43-80F5-4721-B1F4-78262AF4D58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305550" y="2287406"/>
              <a:ext cx="12701" cy="81145"/>
            </a:xfrm>
            <a:custGeom>
              <a:avLst/>
              <a:gdLst/>
              <a:ahLst/>
              <a:cxnLst/>
              <a:rect l="0" t="0" r="0" b="0"/>
              <a:pathLst>
                <a:path w="12701" h="81145">
                  <a:moveTo>
                    <a:pt x="0" y="17644"/>
                  </a:moveTo>
                  <a:lnTo>
                    <a:pt x="0" y="17644"/>
                  </a:lnTo>
                  <a:lnTo>
                    <a:pt x="5026" y="5710"/>
                  </a:lnTo>
                  <a:lnTo>
                    <a:pt x="5467" y="3338"/>
                  </a:lnTo>
                  <a:lnTo>
                    <a:pt x="6467" y="1757"/>
                  </a:lnTo>
                  <a:lnTo>
                    <a:pt x="7839" y="703"/>
                  </a:lnTo>
                  <a:lnTo>
                    <a:pt x="9459" y="0"/>
                  </a:lnTo>
                  <a:lnTo>
                    <a:pt x="10539" y="1648"/>
                  </a:lnTo>
                  <a:lnTo>
                    <a:pt x="12510" y="41308"/>
                  </a:lnTo>
                  <a:lnTo>
                    <a:pt x="12700" y="81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039">
              <a:extLst>
                <a:ext uri="{FF2B5EF4-FFF2-40B4-BE49-F238E27FC236}">
                  <a16:creationId xmlns:a16="http://schemas.microsoft.com/office/drawing/2014/main" xmlns="" id="{39BABFBB-3808-4E42-9C5A-8344A0D95CE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489699" y="2679700"/>
              <a:ext cx="12702" cy="69851"/>
            </a:xfrm>
            <a:custGeom>
              <a:avLst/>
              <a:gdLst/>
              <a:ahLst/>
              <a:cxnLst/>
              <a:rect l="0" t="0" r="0" b="0"/>
              <a:pathLst>
                <a:path w="12702" h="698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0541" y="50438"/>
                  </a:lnTo>
                  <a:lnTo>
                    <a:pt x="1270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040">
              <a:extLst>
                <a:ext uri="{FF2B5EF4-FFF2-40B4-BE49-F238E27FC236}">
                  <a16:creationId xmlns:a16="http://schemas.microsoft.com/office/drawing/2014/main" xmlns="" id="{ECD7575C-65E6-46CA-960C-17DE27728DE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375400" y="2730500"/>
              <a:ext cx="57151" cy="16072"/>
            </a:xfrm>
            <a:custGeom>
              <a:avLst/>
              <a:gdLst/>
              <a:ahLst/>
              <a:cxnLst/>
              <a:rect l="0" t="0" r="0" b="0"/>
              <a:pathLst>
                <a:path w="57151" h="16072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10670" y="1584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041">
              <a:extLst>
                <a:ext uri="{FF2B5EF4-FFF2-40B4-BE49-F238E27FC236}">
                  <a16:creationId xmlns:a16="http://schemas.microsoft.com/office/drawing/2014/main" xmlns="" id="{0AF81543-7148-4956-B9F3-4E74394BAC4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375400" y="26860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9" y="3371"/>
                  </a:lnTo>
                  <a:lnTo>
                    <a:pt x="38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042">
              <a:extLst>
                <a:ext uri="{FF2B5EF4-FFF2-40B4-BE49-F238E27FC236}">
                  <a16:creationId xmlns:a16="http://schemas.microsoft.com/office/drawing/2014/main" xmlns="" id="{BA411BA0-A6E6-4F78-8514-908ABF746B6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861050" y="2508250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0" y="0"/>
                  </a:moveTo>
                  <a:lnTo>
                    <a:pt x="0" y="0"/>
                  </a:lnTo>
                  <a:lnTo>
                    <a:pt x="4364" y="17325"/>
                  </a:lnTo>
                  <a:lnTo>
                    <a:pt x="5957" y="57436"/>
                  </a:lnTo>
                  <a:lnTo>
                    <a:pt x="1290" y="103097"/>
                  </a:lnTo>
                  <a:lnTo>
                    <a:pt x="572" y="108615"/>
                  </a:lnTo>
                  <a:lnTo>
                    <a:pt x="383" y="109099"/>
                  </a:lnTo>
                  <a:lnTo>
                    <a:pt x="255" y="108716"/>
                  </a:lnTo>
                  <a:lnTo>
                    <a:pt x="22" y="69293"/>
                  </a:lnTo>
                  <a:lnTo>
                    <a:pt x="10143" y="26858"/>
                  </a:lnTo>
                  <a:lnTo>
                    <a:pt x="17679" y="12878"/>
                  </a:lnTo>
                  <a:lnTo>
                    <a:pt x="22369" y="8585"/>
                  </a:lnTo>
                  <a:lnTo>
                    <a:pt x="33225" y="3815"/>
                  </a:lnTo>
                  <a:lnTo>
                    <a:pt x="38378" y="3955"/>
                  </a:lnTo>
                  <a:lnTo>
                    <a:pt x="47866" y="7873"/>
                  </a:lnTo>
                  <a:lnTo>
                    <a:pt x="54905" y="21843"/>
                  </a:lnTo>
                  <a:lnTo>
                    <a:pt x="63074" y="67265"/>
                  </a:lnTo>
                  <a:lnTo>
                    <a:pt x="762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043">
              <a:extLst>
                <a:ext uri="{FF2B5EF4-FFF2-40B4-BE49-F238E27FC236}">
                  <a16:creationId xmlns:a16="http://schemas.microsoft.com/office/drawing/2014/main" xmlns="" id="{956C3888-647B-4945-952C-D631A144C22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013449" y="2552700"/>
              <a:ext cx="107952" cy="19051"/>
            </a:xfrm>
            <a:custGeom>
              <a:avLst/>
              <a:gdLst/>
              <a:ahLst/>
              <a:cxnLst/>
              <a:rect l="0" t="0" r="0" b="0"/>
              <a:pathLst>
                <a:path w="107952" h="19051">
                  <a:moveTo>
                    <a:pt x="1" y="19050"/>
                  </a:moveTo>
                  <a:lnTo>
                    <a:pt x="1" y="19050"/>
                  </a:lnTo>
                  <a:lnTo>
                    <a:pt x="0" y="15679"/>
                  </a:lnTo>
                  <a:lnTo>
                    <a:pt x="3764" y="12142"/>
                  </a:lnTo>
                  <a:lnTo>
                    <a:pt x="6743" y="10212"/>
                  </a:lnTo>
                  <a:lnTo>
                    <a:pt x="50902" y="3318"/>
                  </a:lnTo>
                  <a:lnTo>
                    <a:pt x="1079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044">
              <a:extLst>
                <a:ext uri="{FF2B5EF4-FFF2-40B4-BE49-F238E27FC236}">
                  <a16:creationId xmlns:a16="http://schemas.microsoft.com/office/drawing/2014/main" xmlns="" id="{30D4FE00-5E21-40A6-B417-4BC4E32837A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275888" y="2400377"/>
              <a:ext cx="194763" cy="195119"/>
            </a:xfrm>
            <a:custGeom>
              <a:avLst/>
              <a:gdLst/>
              <a:ahLst/>
              <a:cxnLst/>
              <a:rect l="0" t="0" r="0" b="0"/>
              <a:pathLst>
                <a:path w="194763" h="195119">
                  <a:moveTo>
                    <a:pt x="137612" y="6273"/>
                  </a:moveTo>
                  <a:lnTo>
                    <a:pt x="137612" y="6273"/>
                  </a:lnTo>
                  <a:lnTo>
                    <a:pt x="140983" y="2902"/>
                  </a:lnTo>
                  <a:lnTo>
                    <a:pt x="144519" y="1247"/>
                  </a:lnTo>
                  <a:lnTo>
                    <a:pt x="149973" y="0"/>
                  </a:lnTo>
                  <a:lnTo>
                    <a:pt x="150211" y="3317"/>
                  </a:lnTo>
                  <a:lnTo>
                    <a:pt x="140170" y="12139"/>
                  </a:lnTo>
                  <a:lnTo>
                    <a:pt x="94135" y="38796"/>
                  </a:lnTo>
                  <a:lnTo>
                    <a:pt x="57231" y="55420"/>
                  </a:lnTo>
                  <a:lnTo>
                    <a:pt x="23271" y="73680"/>
                  </a:lnTo>
                  <a:lnTo>
                    <a:pt x="16238" y="82328"/>
                  </a:lnTo>
                  <a:lnTo>
                    <a:pt x="14363" y="86610"/>
                  </a:lnTo>
                  <a:lnTo>
                    <a:pt x="14523" y="89464"/>
                  </a:lnTo>
                  <a:lnTo>
                    <a:pt x="16042" y="91367"/>
                  </a:lnTo>
                  <a:lnTo>
                    <a:pt x="18465" y="92636"/>
                  </a:lnTo>
                  <a:lnTo>
                    <a:pt x="57136" y="99036"/>
                  </a:lnTo>
                  <a:lnTo>
                    <a:pt x="102509" y="102913"/>
                  </a:lnTo>
                  <a:lnTo>
                    <a:pt x="124624" y="108285"/>
                  </a:lnTo>
                  <a:lnTo>
                    <a:pt x="128954" y="110264"/>
                  </a:lnTo>
                  <a:lnTo>
                    <a:pt x="130428" y="112995"/>
                  </a:lnTo>
                  <a:lnTo>
                    <a:pt x="130001" y="116226"/>
                  </a:lnTo>
                  <a:lnTo>
                    <a:pt x="128305" y="119792"/>
                  </a:lnTo>
                  <a:lnTo>
                    <a:pt x="99529" y="140723"/>
                  </a:lnTo>
                  <a:lnTo>
                    <a:pt x="51929" y="163359"/>
                  </a:lnTo>
                  <a:lnTo>
                    <a:pt x="8661" y="181628"/>
                  </a:lnTo>
                  <a:lnTo>
                    <a:pt x="3666" y="185265"/>
                  </a:lnTo>
                  <a:lnTo>
                    <a:pt x="1043" y="188395"/>
                  </a:lnTo>
                  <a:lnTo>
                    <a:pt x="0" y="191188"/>
                  </a:lnTo>
                  <a:lnTo>
                    <a:pt x="715" y="193050"/>
                  </a:lnTo>
                  <a:lnTo>
                    <a:pt x="2602" y="194291"/>
                  </a:lnTo>
                  <a:lnTo>
                    <a:pt x="5272" y="195118"/>
                  </a:lnTo>
                  <a:lnTo>
                    <a:pt x="49408" y="195035"/>
                  </a:lnTo>
                  <a:lnTo>
                    <a:pt x="91878" y="187242"/>
                  </a:lnTo>
                  <a:lnTo>
                    <a:pt x="132920" y="180857"/>
                  </a:lnTo>
                  <a:lnTo>
                    <a:pt x="167181" y="180224"/>
                  </a:lnTo>
                  <a:lnTo>
                    <a:pt x="184003" y="184814"/>
                  </a:lnTo>
                  <a:lnTo>
                    <a:pt x="194762" y="190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045">
              <a:extLst>
                <a:ext uri="{FF2B5EF4-FFF2-40B4-BE49-F238E27FC236}">
                  <a16:creationId xmlns:a16="http://schemas.microsoft.com/office/drawing/2014/main" xmlns="" id="{13A9D926-D6B0-4351-BFA5-257B678B704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292850" y="27241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0" y="21048"/>
                  </a:lnTo>
                  <a:lnTo>
                    <a:pt x="1411" y="25321"/>
                  </a:lnTo>
                  <a:lnTo>
                    <a:pt x="10051" y="37248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046">
              <a:extLst>
                <a:ext uri="{FF2B5EF4-FFF2-40B4-BE49-F238E27FC236}">
                  <a16:creationId xmlns:a16="http://schemas.microsoft.com/office/drawing/2014/main" xmlns="" id="{0C0327A2-8987-4D3C-B30F-85CC481FA84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311900" y="2667883"/>
              <a:ext cx="19051" cy="5468"/>
            </a:xfrm>
            <a:custGeom>
              <a:avLst/>
              <a:gdLst/>
              <a:ahLst/>
              <a:cxnLst/>
              <a:rect l="0" t="0" r="0" b="0"/>
              <a:pathLst>
                <a:path w="19051" h="54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90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458">
            <a:extLst>
              <a:ext uri="{FF2B5EF4-FFF2-40B4-BE49-F238E27FC236}">
                <a16:creationId xmlns:a16="http://schemas.microsoft.com/office/drawing/2014/main" xmlns="" id="{F121BB44-080D-4DC9-9B35-BC188CB1AAA1}"/>
              </a:ext>
            </a:extLst>
          </p:cNvPr>
          <p:cNvGrpSpPr/>
          <p:nvPr/>
        </p:nvGrpSpPr>
        <p:grpSpPr>
          <a:xfrm>
            <a:off x="8791091" y="2627933"/>
            <a:ext cx="416410" cy="451818"/>
            <a:chOff x="8791091" y="2627933"/>
            <a:chExt cx="416410" cy="451818"/>
          </a:xfrm>
        </p:grpSpPr>
        <p:sp>
          <p:nvSpPr>
            <p:cNvPr id="114" name="SMARTInkShape-3047">
              <a:extLst>
                <a:ext uri="{FF2B5EF4-FFF2-40B4-BE49-F238E27FC236}">
                  <a16:creationId xmlns:a16="http://schemas.microsoft.com/office/drawing/2014/main" xmlns="" id="{D3F5AAB2-3DBE-4DD4-A8F4-2F32C86DA71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057749" y="2794000"/>
              <a:ext cx="149752" cy="69851"/>
            </a:xfrm>
            <a:custGeom>
              <a:avLst/>
              <a:gdLst/>
              <a:ahLst/>
              <a:cxnLst/>
              <a:rect l="0" t="0" r="0" b="0"/>
              <a:pathLst>
                <a:path w="149752" h="69851">
                  <a:moveTo>
                    <a:pt x="16401" y="69850"/>
                  </a:moveTo>
                  <a:lnTo>
                    <a:pt x="16401" y="69850"/>
                  </a:lnTo>
                  <a:lnTo>
                    <a:pt x="6288" y="69850"/>
                  </a:lnTo>
                  <a:lnTo>
                    <a:pt x="3310" y="69144"/>
                  </a:lnTo>
                  <a:lnTo>
                    <a:pt x="1324" y="67968"/>
                  </a:lnTo>
                  <a:lnTo>
                    <a:pt x="0" y="66479"/>
                  </a:lnTo>
                  <a:lnTo>
                    <a:pt x="528" y="64075"/>
                  </a:lnTo>
                  <a:lnTo>
                    <a:pt x="4878" y="57641"/>
                  </a:lnTo>
                  <a:lnTo>
                    <a:pt x="40857" y="36942"/>
                  </a:lnTo>
                  <a:lnTo>
                    <a:pt x="84874" y="19412"/>
                  </a:lnTo>
                  <a:lnTo>
                    <a:pt x="128019" y="6379"/>
                  </a:lnTo>
                  <a:lnTo>
                    <a:pt x="149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048">
              <a:extLst>
                <a:ext uri="{FF2B5EF4-FFF2-40B4-BE49-F238E27FC236}">
                  <a16:creationId xmlns:a16="http://schemas.microsoft.com/office/drawing/2014/main" xmlns="" id="{6E93FF06-333A-4184-B9DE-B9A7213EB18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101397" y="2627933"/>
              <a:ext cx="61654" cy="337501"/>
            </a:xfrm>
            <a:custGeom>
              <a:avLst/>
              <a:gdLst/>
              <a:ahLst/>
              <a:cxnLst/>
              <a:rect l="0" t="0" r="0" b="0"/>
              <a:pathLst>
                <a:path w="61654" h="337501">
                  <a:moveTo>
                    <a:pt x="42603" y="7317"/>
                  </a:moveTo>
                  <a:lnTo>
                    <a:pt x="42603" y="7317"/>
                  </a:lnTo>
                  <a:lnTo>
                    <a:pt x="45973" y="575"/>
                  </a:lnTo>
                  <a:lnTo>
                    <a:pt x="46966" y="0"/>
                  </a:lnTo>
                  <a:lnTo>
                    <a:pt x="47628" y="1028"/>
                  </a:lnTo>
                  <a:lnTo>
                    <a:pt x="48070" y="3124"/>
                  </a:lnTo>
                  <a:lnTo>
                    <a:pt x="43811" y="46947"/>
                  </a:lnTo>
                  <a:lnTo>
                    <a:pt x="42433" y="77847"/>
                  </a:lnTo>
                  <a:lnTo>
                    <a:pt x="39471" y="115099"/>
                  </a:lnTo>
                  <a:lnTo>
                    <a:pt x="33920" y="155174"/>
                  </a:lnTo>
                  <a:lnTo>
                    <a:pt x="26044" y="195798"/>
                  </a:lnTo>
                  <a:lnTo>
                    <a:pt x="15488" y="235020"/>
                  </a:lnTo>
                  <a:lnTo>
                    <a:pt x="7504" y="269855"/>
                  </a:lnTo>
                  <a:lnTo>
                    <a:pt x="924" y="311589"/>
                  </a:lnTo>
                  <a:lnTo>
                    <a:pt x="0" y="322349"/>
                  </a:lnTo>
                  <a:lnTo>
                    <a:pt x="1501" y="329521"/>
                  </a:lnTo>
                  <a:lnTo>
                    <a:pt x="4617" y="334304"/>
                  </a:lnTo>
                  <a:lnTo>
                    <a:pt x="8812" y="337491"/>
                  </a:lnTo>
                  <a:lnTo>
                    <a:pt x="14432" y="337500"/>
                  </a:lnTo>
                  <a:lnTo>
                    <a:pt x="28201" y="331865"/>
                  </a:lnTo>
                  <a:lnTo>
                    <a:pt x="61653" y="299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049">
              <a:extLst>
                <a:ext uri="{FF2B5EF4-FFF2-40B4-BE49-F238E27FC236}">
                  <a16:creationId xmlns:a16="http://schemas.microsoft.com/office/drawing/2014/main" xmlns="" id="{72416903-3AE8-46B3-9F75-CEBFA5D677C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932436" y="2832623"/>
              <a:ext cx="59387" cy="168024"/>
            </a:xfrm>
            <a:custGeom>
              <a:avLst/>
              <a:gdLst/>
              <a:ahLst/>
              <a:cxnLst/>
              <a:rect l="0" t="0" r="0" b="0"/>
              <a:pathLst>
                <a:path w="59387" h="168024">
                  <a:moveTo>
                    <a:pt x="52814" y="12177"/>
                  </a:moveTo>
                  <a:lnTo>
                    <a:pt x="52814" y="12177"/>
                  </a:lnTo>
                  <a:lnTo>
                    <a:pt x="49443" y="5435"/>
                  </a:lnTo>
                  <a:lnTo>
                    <a:pt x="46333" y="3449"/>
                  </a:lnTo>
                  <a:lnTo>
                    <a:pt x="28015" y="261"/>
                  </a:lnTo>
                  <a:lnTo>
                    <a:pt x="23582" y="0"/>
                  </a:lnTo>
                  <a:lnTo>
                    <a:pt x="19215" y="1942"/>
                  </a:lnTo>
                  <a:lnTo>
                    <a:pt x="7032" y="14083"/>
                  </a:lnTo>
                  <a:lnTo>
                    <a:pt x="1186" y="22667"/>
                  </a:lnTo>
                  <a:lnTo>
                    <a:pt x="0" y="34948"/>
                  </a:lnTo>
                  <a:lnTo>
                    <a:pt x="2530" y="49109"/>
                  </a:lnTo>
                  <a:lnTo>
                    <a:pt x="12593" y="68981"/>
                  </a:lnTo>
                  <a:lnTo>
                    <a:pt x="46129" y="111760"/>
                  </a:lnTo>
                  <a:lnTo>
                    <a:pt x="55957" y="125580"/>
                  </a:lnTo>
                  <a:lnTo>
                    <a:pt x="59386" y="138778"/>
                  </a:lnTo>
                  <a:lnTo>
                    <a:pt x="59312" y="145261"/>
                  </a:lnTo>
                  <a:lnTo>
                    <a:pt x="55467" y="156228"/>
                  </a:lnTo>
                  <a:lnTo>
                    <a:pt x="52466" y="161127"/>
                  </a:lnTo>
                  <a:lnTo>
                    <a:pt x="48348" y="164394"/>
                  </a:lnTo>
                  <a:lnTo>
                    <a:pt x="38130" y="168023"/>
                  </a:lnTo>
                  <a:lnTo>
                    <a:pt x="33852" y="167580"/>
                  </a:lnTo>
                  <a:lnTo>
                    <a:pt x="30295" y="165874"/>
                  </a:lnTo>
                  <a:lnTo>
                    <a:pt x="27218" y="163325"/>
                  </a:lnTo>
                  <a:lnTo>
                    <a:pt x="25872" y="158098"/>
                  </a:lnTo>
                  <a:lnTo>
                    <a:pt x="27414" y="126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050">
              <a:extLst>
                <a:ext uri="{FF2B5EF4-FFF2-40B4-BE49-F238E27FC236}">
                  <a16:creationId xmlns:a16="http://schemas.microsoft.com/office/drawing/2014/main" xmlns="" id="{730A693F-048C-429A-A409-E3262796390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791091" y="2641349"/>
              <a:ext cx="35410" cy="438402"/>
            </a:xfrm>
            <a:custGeom>
              <a:avLst/>
              <a:gdLst/>
              <a:ahLst/>
              <a:cxnLst/>
              <a:rect l="0" t="0" r="0" b="0"/>
              <a:pathLst>
                <a:path w="35410" h="438402">
                  <a:moveTo>
                    <a:pt x="3659" y="32001"/>
                  </a:moveTo>
                  <a:lnTo>
                    <a:pt x="3659" y="32001"/>
                  </a:lnTo>
                  <a:lnTo>
                    <a:pt x="0" y="13134"/>
                  </a:lnTo>
                  <a:lnTo>
                    <a:pt x="2261" y="932"/>
                  </a:lnTo>
                  <a:lnTo>
                    <a:pt x="2728" y="0"/>
                  </a:lnTo>
                  <a:lnTo>
                    <a:pt x="3037" y="83"/>
                  </a:lnTo>
                  <a:lnTo>
                    <a:pt x="5458" y="41029"/>
                  </a:lnTo>
                  <a:lnTo>
                    <a:pt x="8691" y="79052"/>
                  </a:lnTo>
                  <a:lnTo>
                    <a:pt x="12481" y="121822"/>
                  </a:lnTo>
                  <a:lnTo>
                    <a:pt x="14478" y="146210"/>
                  </a:lnTo>
                  <a:lnTo>
                    <a:pt x="16517" y="172346"/>
                  </a:lnTo>
                  <a:lnTo>
                    <a:pt x="18581" y="199647"/>
                  </a:lnTo>
                  <a:lnTo>
                    <a:pt x="20662" y="227021"/>
                  </a:lnTo>
                  <a:lnTo>
                    <a:pt x="22755" y="254442"/>
                  </a:lnTo>
                  <a:lnTo>
                    <a:pt x="24857" y="281895"/>
                  </a:lnTo>
                  <a:lnTo>
                    <a:pt x="29072" y="329331"/>
                  </a:lnTo>
                  <a:lnTo>
                    <a:pt x="32592" y="369465"/>
                  </a:lnTo>
                  <a:lnTo>
                    <a:pt x="34575" y="412331"/>
                  </a:lnTo>
                  <a:lnTo>
                    <a:pt x="35409" y="438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459">
            <a:extLst>
              <a:ext uri="{FF2B5EF4-FFF2-40B4-BE49-F238E27FC236}">
                <a16:creationId xmlns:a16="http://schemas.microsoft.com/office/drawing/2014/main" xmlns="" id="{B02E72C0-329B-4125-BE5E-9835AC8B9F7D}"/>
              </a:ext>
            </a:extLst>
          </p:cNvPr>
          <p:cNvGrpSpPr/>
          <p:nvPr/>
        </p:nvGrpSpPr>
        <p:grpSpPr>
          <a:xfrm>
            <a:off x="9766300" y="2581602"/>
            <a:ext cx="946151" cy="383577"/>
            <a:chOff x="9766300" y="2581602"/>
            <a:chExt cx="946151" cy="383577"/>
          </a:xfrm>
        </p:grpSpPr>
        <p:sp>
          <p:nvSpPr>
            <p:cNvPr id="119" name="SMARTInkShape-3051">
              <a:extLst>
                <a:ext uri="{FF2B5EF4-FFF2-40B4-BE49-F238E27FC236}">
                  <a16:creationId xmlns:a16="http://schemas.microsoft.com/office/drawing/2014/main" xmlns="" id="{A79F458D-B3F5-43BF-B8A7-DB55151A104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712450" y="2914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052">
              <a:extLst>
                <a:ext uri="{FF2B5EF4-FFF2-40B4-BE49-F238E27FC236}">
                  <a16:creationId xmlns:a16="http://schemas.microsoft.com/office/drawing/2014/main" xmlns="" id="{64C45CF5-7887-4372-852E-C4B23921B88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482617" y="2581602"/>
              <a:ext cx="162856" cy="358969"/>
            </a:xfrm>
            <a:custGeom>
              <a:avLst/>
              <a:gdLst/>
              <a:ahLst/>
              <a:cxnLst/>
              <a:rect l="0" t="0" r="0" b="0"/>
              <a:pathLst>
                <a:path w="162856" h="358969">
                  <a:moveTo>
                    <a:pt x="64733" y="269548"/>
                  </a:moveTo>
                  <a:lnTo>
                    <a:pt x="64733" y="269548"/>
                  </a:lnTo>
                  <a:lnTo>
                    <a:pt x="68104" y="262806"/>
                  </a:lnTo>
                  <a:lnTo>
                    <a:pt x="67877" y="255733"/>
                  </a:lnTo>
                  <a:lnTo>
                    <a:pt x="66828" y="251871"/>
                  </a:lnTo>
                  <a:lnTo>
                    <a:pt x="61901" y="245699"/>
                  </a:lnTo>
                  <a:lnTo>
                    <a:pt x="58612" y="243065"/>
                  </a:lnTo>
                  <a:lnTo>
                    <a:pt x="55007" y="242015"/>
                  </a:lnTo>
                  <a:lnTo>
                    <a:pt x="47240" y="242730"/>
                  </a:lnTo>
                  <a:lnTo>
                    <a:pt x="31563" y="257212"/>
                  </a:lnTo>
                  <a:lnTo>
                    <a:pt x="8713" y="292459"/>
                  </a:lnTo>
                  <a:lnTo>
                    <a:pt x="0" y="322276"/>
                  </a:lnTo>
                  <a:lnTo>
                    <a:pt x="214" y="340490"/>
                  </a:lnTo>
                  <a:lnTo>
                    <a:pt x="4543" y="352348"/>
                  </a:lnTo>
                  <a:lnTo>
                    <a:pt x="7673" y="356498"/>
                  </a:lnTo>
                  <a:lnTo>
                    <a:pt x="11876" y="358559"/>
                  </a:lnTo>
                  <a:lnTo>
                    <a:pt x="22191" y="358968"/>
                  </a:lnTo>
                  <a:lnTo>
                    <a:pt x="35713" y="351153"/>
                  </a:lnTo>
                  <a:lnTo>
                    <a:pt x="61073" y="325242"/>
                  </a:lnTo>
                  <a:lnTo>
                    <a:pt x="89049" y="282522"/>
                  </a:lnTo>
                  <a:lnTo>
                    <a:pt x="107290" y="242859"/>
                  </a:lnTo>
                  <a:lnTo>
                    <a:pt x="117094" y="216477"/>
                  </a:lnTo>
                  <a:lnTo>
                    <a:pt x="127156" y="187601"/>
                  </a:lnTo>
                  <a:lnTo>
                    <a:pt x="136688" y="157766"/>
                  </a:lnTo>
                  <a:lnTo>
                    <a:pt x="145864" y="127294"/>
                  </a:lnTo>
                  <a:lnTo>
                    <a:pt x="154804" y="96395"/>
                  </a:lnTo>
                  <a:lnTo>
                    <a:pt x="162855" y="50774"/>
                  </a:lnTo>
                  <a:lnTo>
                    <a:pt x="162671" y="19915"/>
                  </a:lnTo>
                  <a:lnTo>
                    <a:pt x="159659" y="10698"/>
                  </a:lnTo>
                  <a:lnTo>
                    <a:pt x="155534" y="3848"/>
                  </a:lnTo>
                  <a:lnTo>
                    <a:pt x="151372" y="693"/>
                  </a:lnTo>
                  <a:lnTo>
                    <a:pt x="147188" y="0"/>
                  </a:lnTo>
                  <a:lnTo>
                    <a:pt x="142986" y="949"/>
                  </a:lnTo>
                  <a:lnTo>
                    <a:pt x="132673" y="13293"/>
                  </a:lnTo>
                  <a:lnTo>
                    <a:pt x="121034" y="37124"/>
                  </a:lnTo>
                  <a:lnTo>
                    <a:pt x="108805" y="75937"/>
                  </a:lnTo>
                  <a:lnTo>
                    <a:pt x="98196" y="121410"/>
                  </a:lnTo>
                  <a:lnTo>
                    <a:pt x="89483" y="168431"/>
                  </a:lnTo>
                  <a:lnTo>
                    <a:pt x="83259" y="212848"/>
                  </a:lnTo>
                  <a:lnTo>
                    <a:pt x="81904" y="250463"/>
                  </a:lnTo>
                  <a:lnTo>
                    <a:pt x="85108" y="295643"/>
                  </a:lnTo>
                  <a:lnTo>
                    <a:pt x="90133" y="333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053">
              <a:extLst>
                <a:ext uri="{FF2B5EF4-FFF2-40B4-BE49-F238E27FC236}">
                  <a16:creationId xmlns:a16="http://schemas.microsoft.com/office/drawing/2014/main" xmlns="" id="{9826D1B9-AE59-4652-B60E-4776130025D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140950" y="2791755"/>
              <a:ext cx="286047" cy="160315"/>
            </a:xfrm>
            <a:custGeom>
              <a:avLst/>
              <a:gdLst/>
              <a:ahLst/>
              <a:cxnLst/>
              <a:rect l="0" t="0" r="0" b="0"/>
              <a:pathLst>
                <a:path w="286047" h="160315">
                  <a:moveTo>
                    <a:pt x="0" y="21295"/>
                  </a:moveTo>
                  <a:lnTo>
                    <a:pt x="0" y="21295"/>
                  </a:lnTo>
                  <a:lnTo>
                    <a:pt x="5468" y="15828"/>
                  </a:lnTo>
                  <a:lnTo>
                    <a:pt x="1811" y="26669"/>
                  </a:lnTo>
                  <a:lnTo>
                    <a:pt x="238" y="65869"/>
                  </a:lnTo>
                  <a:lnTo>
                    <a:pt x="753" y="109357"/>
                  </a:lnTo>
                  <a:lnTo>
                    <a:pt x="3392" y="126050"/>
                  </a:lnTo>
                  <a:lnTo>
                    <a:pt x="8798" y="136762"/>
                  </a:lnTo>
                  <a:lnTo>
                    <a:pt x="12215" y="140607"/>
                  </a:lnTo>
                  <a:lnTo>
                    <a:pt x="17316" y="141758"/>
                  </a:lnTo>
                  <a:lnTo>
                    <a:pt x="30509" y="139275"/>
                  </a:lnTo>
                  <a:lnTo>
                    <a:pt x="53803" y="123202"/>
                  </a:lnTo>
                  <a:lnTo>
                    <a:pt x="71838" y="97194"/>
                  </a:lnTo>
                  <a:lnTo>
                    <a:pt x="87077" y="58222"/>
                  </a:lnTo>
                  <a:lnTo>
                    <a:pt x="86979" y="57907"/>
                  </a:lnTo>
                  <a:lnTo>
                    <a:pt x="84989" y="61321"/>
                  </a:lnTo>
                  <a:lnTo>
                    <a:pt x="83272" y="74547"/>
                  </a:lnTo>
                  <a:lnTo>
                    <a:pt x="86135" y="91872"/>
                  </a:lnTo>
                  <a:lnTo>
                    <a:pt x="93316" y="102286"/>
                  </a:lnTo>
                  <a:lnTo>
                    <a:pt x="103562" y="110913"/>
                  </a:lnTo>
                  <a:lnTo>
                    <a:pt x="115173" y="117100"/>
                  </a:lnTo>
                  <a:lnTo>
                    <a:pt x="121231" y="117620"/>
                  </a:lnTo>
                  <a:lnTo>
                    <a:pt x="140578" y="111611"/>
                  </a:lnTo>
                  <a:lnTo>
                    <a:pt x="170160" y="95057"/>
                  </a:lnTo>
                  <a:lnTo>
                    <a:pt x="192184" y="76974"/>
                  </a:lnTo>
                  <a:lnTo>
                    <a:pt x="193740" y="76759"/>
                  </a:lnTo>
                  <a:lnTo>
                    <a:pt x="194777" y="77321"/>
                  </a:lnTo>
                  <a:lnTo>
                    <a:pt x="194763" y="79107"/>
                  </a:lnTo>
                  <a:lnTo>
                    <a:pt x="187337" y="125946"/>
                  </a:lnTo>
                  <a:lnTo>
                    <a:pt x="184429" y="160314"/>
                  </a:lnTo>
                  <a:lnTo>
                    <a:pt x="193013" y="117069"/>
                  </a:lnTo>
                  <a:lnTo>
                    <a:pt x="202454" y="76327"/>
                  </a:lnTo>
                  <a:lnTo>
                    <a:pt x="220931" y="35249"/>
                  </a:lnTo>
                  <a:lnTo>
                    <a:pt x="237538" y="9750"/>
                  </a:lnTo>
                  <a:lnTo>
                    <a:pt x="250681" y="2053"/>
                  </a:lnTo>
                  <a:lnTo>
                    <a:pt x="258137" y="0"/>
                  </a:lnTo>
                  <a:lnTo>
                    <a:pt x="264520" y="748"/>
                  </a:lnTo>
                  <a:lnTo>
                    <a:pt x="275373" y="7224"/>
                  </a:lnTo>
                  <a:lnTo>
                    <a:pt x="283019" y="20921"/>
                  </a:lnTo>
                  <a:lnTo>
                    <a:pt x="286046" y="29512"/>
                  </a:lnTo>
                  <a:lnTo>
                    <a:pt x="285646" y="50347"/>
                  </a:lnTo>
                  <a:lnTo>
                    <a:pt x="273892" y="91474"/>
                  </a:lnTo>
                  <a:lnTo>
                    <a:pt x="260350" y="135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054">
              <a:extLst>
                <a:ext uri="{FF2B5EF4-FFF2-40B4-BE49-F238E27FC236}">
                  <a16:creationId xmlns:a16="http://schemas.microsoft.com/office/drawing/2014/main" xmlns="" id="{9EC6AD03-B8F4-4114-9442-1EE31158A79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976203" y="2806164"/>
              <a:ext cx="85603" cy="139436"/>
            </a:xfrm>
            <a:custGeom>
              <a:avLst/>
              <a:gdLst/>
              <a:ahLst/>
              <a:cxnLst/>
              <a:rect l="0" t="0" r="0" b="0"/>
              <a:pathLst>
                <a:path w="85603" h="139436">
                  <a:moveTo>
                    <a:pt x="82197" y="32286"/>
                  </a:moveTo>
                  <a:lnTo>
                    <a:pt x="82197" y="32286"/>
                  </a:lnTo>
                  <a:lnTo>
                    <a:pt x="82197" y="25544"/>
                  </a:lnTo>
                  <a:lnTo>
                    <a:pt x="78434" y="18471"/>
                  </a:lnTo>
                  <a:lnTo>
                    <a:pt x="64520" y="2432"/>
                  </a:lnTo>
                  <a:lnTo>
                    <a:pt x="59829" y="389"/>
                  </a:lnTo>
                  <a:lnTo>
                    <a:pt x="48972" y="0"/>
                  </a:lnTo>
                  <a:lnTo>
                    <a:pt x="30961" y="7119"/>
                  </a:lnTo>
                  <a:lnTo>
                    <a:pt x="12218" y="31649"/>
                  </a:lnTo>
                  <a:lnTo>
                    <a:pt x="0" y="65729"/>
                  </a:lnTo>
                  <a:lnTo>
                    <a:pt x="1921" y="88307"/>
                  </a:lnTo>
                  <a:lnTo>
                    <a:pt x="9829" y="108690"/>
                  </a:lnTo>
                  <a:lnTo>
                    <a:pt x="20401" y="124804"/>
                  </a:lnTo>
                  <a:lnTo>
                    <a:pt x="34036" y="135259"/>
                  </a:lnTo>
                  <a:lnTo>
                    <a:pt x="41623" y="139035"/>
                  </a:lnTo>
                  <a:lnTo>
                    <a:pt x="48797" y="139435"/>
                  </a:lnTo>
                  <a:lnTo>
                    <a:pt x="62413" y="134235"/>
                  </a:lnTo>
                  <a:lnTo>
                    <a:pt x="73639" y="122987"/>
                  </a:lnTo>
                  <a:lnTo>
                    <a:pt x="81921" y="108581"/>
                  </a:lnTo>
                  <a:lnTo>
                    <a:pt x="85602" y="92771"/>
                  </a:lnTo>
                  <a:lnTo>
                    <a:pt x="83476" y="76337"/>
                  </a:lnTo>
                  <a:lnTo>
                    <a:pt x="77826" y="61037"/>
                  </a:lnTo>
                  <a:lnTo>
                    <a:pt x="65358" y="38493"/>
                  </a:lnTo>
                  <a:lnTo>
                    <a:pt x="66033" y="36424"/>
                  </a:lnTo>
                  <a:lnTo>
                    <a:pt x="67893" y="35045"/>
                  </a:lnTo>
                  <a:lnTo>
                    <a:pt x="75847" y="32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055">
              <a:extLst>
                <a:ext uri="{FF2B5EF4-FFF2-40B4-BE49-F238E27FC236}">
                  <a16:creationId xmlns:a16="http://schemas.microsoft.com/office/drawing/2014/main" xmlns="" id="{C46FE723-731D-41C0-A734-7ECB1B23B20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766300" y="2794000"/>
              <a:ext cx="196851" cy="171179"/>
            </a:xfrm>
            <a:custGeom>
              <a:avLst/>
              <a:gdLst/>
              <a:ahLst/>
              <a:cxnLst/>
              <a:rect l="0" t="0" r="0" b="0"/>
              <a:pathLst>
                <a:path w="196851" h="171179">
                  <a:moveTo>
                    <a:pt x="0" y="38100"/>
                  </a:moveTo>
                  <a:lnTo>
                    <a:pt x="0" y="38100"/>
                  </a:lnTo>
                  <a:lnTo>
                    <a:pt x="15580" y="25891"/>
                  </a:lnTo>
                  <a:lnTo>
                    <a:pt x="39344" y="21077"/>
                  </a:lnTo>
                  <a:lnTo>
                    <a:pt x="72100" y="29764"/>
                  </a:lnTo>
                  <a:lnTo>
                    <a:pt x="92487" y="47565"/>
                  </a:lnTo>
                  <a:lnTo>
                    <a:pt x="101874" y="59227"/>
                  </a:lnTo>
                  <a:lnTo>
                    <a:pt x="110423" y="87236"/>
                  </a:lnTo>
                  <a:lnTo>
                    <a:pt x="109755" y="117088"/>
                  </a:lnTo>
                  <a:lnTo>
                    <a:pt x="94922" y="154167"/>
                  </a:lnTo>
                  <a:lnTo>
                    <a:pt x="85461" y="166826"/>
                  </a:lnTo>
                  <a:lnTo>
                    <a:pt x="80258" y="169778"/>
                  </a:lnTo>
                  <a:lnTo>
                    <a:pt x="68831" y="171178"/>
                  </a:lnTo>
                  <a:lnTo>
                    <a:pt x="64231" y="168446"/>
                  </a:lnTo>
                  <a:lnTo>
                    <a:pt x="57240" y="157885"/>
                  </a:lnTo>
                  <a:lnTo>
                    <a:pt x="57424" y="140021"/>
                  </a:lnTo>
                  <a:lnTo>
                    <a:pt x="69225" y="102401"/>
                  </a:lnTo>
                  <a:lnTo>
                    <a:pt x="85095" y="73028"/>
                  </a:lnTo>
                  <a:lnTo>
                    <a:pt x="120385" y="35514"/>
                  </a:lnTo>
                  <a:lnTo>
                    <a:pt x="153811" y="14912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SMARTInkShape-3056">
            <a:extLst>
              <a:ext uri="{FF2B5EF4-FFF2-40B4-BE49-F238E27FC236}">
                <a16:creationId xmlns:a16="http://schemas.microsoft.com/office/drawing/2014/main" xmlns="" id="{D231D790-73E6-43EA-939D-4F0B52AC7BD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71600" y="3336715"/>
            <a:ext cx="9677401" cy="397086"/>
          </a:xfrm>
          <a:custGeom>
            <a:avLst/>
            <a:gdLst/>
            <a:ahLst/>
            <a:cxnLst/>
            <a:rect l="0" t="0" r="0" b="0"/>
            <a:pathLst>
              <a:path w="9677401" h="397086">
                <a:moveTo>
                  <a:pt x="0" y="397085"/>
                </a:moveTo>
                <a:lnTo>
                  <a:pt x="0" y="397085"/>
                </a:lnTo>
                <a:lnTo>
                  <a:pt x="36628" y="384875"/>
                </a:lnTo>
                <a:lnTo>
                  <a:pt x="74666" y="376691"/>
                </a:lnTo>
                <a:lnTo>
                  <a:pt x="106563" y="372028"/>
                </a:lnTo>
                <a:lnTo>
                  <a:pt x="141906" y="367604"/>
                </a:lnTo>
                <a:lnTo>
                  <a:pt x="178780" y="363286"/>
                </a:lnTo>
                <a:lnTo>
                  <a:pt x="221980" y="359015"/>
                </a:lnTo>
                <a:lnTo>
                  <a:pt x="245354" y="356888"/>
                </a:lnTo>
                <a:lnTo>
                  <a:pt x="270108" y="354765"/>
                </a:lnTo>
                <a:lnTo>
                  <a:pt x="295783" y="352644"/>
                </a:lnTo>
                <a:lnTo>
                  <a:pt x="322072" y="350524"/>
                </a:lnTo>
                <a:lnTo>
                  <a:pt x="351592" y="348405"/>
                </a:lnTo>
                <a:lnTo>
                  <a:pt x="383267" y="346287"/>
                </a:lnTo>
                <a:lnTo>
                  <a:pt x="416378" y="344170"/>
                </a:lnTo>
                <a:lnTo>
                  <a:pt x="453269" y="341347"/>
                </a:lnTo>
                <a:lnTo>
                  <a:pt x="492679" y="338054"/>
                </a:lnTo>
                <a:lnTo>
                  <a:pt x="533769" y="334447"/>
                </a:lnTo>
                <a:lnTo>
                  <a:pt x="577391" y="330632"/>
                </a:lnTo>
                <a:lnTo>
                  <a:pt x="622699" y="326678"/>
                </a:lnTo>
                <a:lnTo>
                  <a:pt x="669133" y="322630"/>
                </a:lnTo>
                <a:lnTo>
                  <a:pt x="717728" y="318520"/>
                </a:lnTo>
                <a:lnTo>
                  <a:pt x="767763" y="314370"/>
                </a:lnTo>
                <a:lnTo>
                  <a:pt x="818759" y="310191"/>
                </a:lnTo>
                <a:lnTo>
                  <a:pt x="873217" y="305289"/>
                </a:lnTo>
                <a:lnTo>
                  <a:pt x="929983" y="299904"/>
                </a:lnTo>
                <a:lnTo>
                  <a:pt x="988289" y="294198"/>
                </a:lnTo>
                <a:lnTo>
                  <a:pt x="1049032" y="288982"/>
                </a:lnTo>
                <a:lnTo>
                  <a:pt x="1111399" y="284094"/>
                </a:lnTo>
                <a:lnTo>
                  <a:pt x="1174849" y="279425"/>
                </a:lnTo>
                <a:lnTo>
                  <a:pt x="1240433" y="274900"/>
                </a:lnTo>
                <a:lnTo>
                  <a:pt x="1307438" y="270473"/>
                </a:lnTo>
                <a:lnTo>
                  <a:pt x="1375392" y="266110"/>
                </a:lnTo>
                <a:lnTo>
                  <a:pt x="1447506" y="261085"/>
                </a:lnTo>
                <a:lnTo>
                  <a:pt x="1522393" y="255618"/>
                </a:lnTo>
                <a:lnTo>
                  <a:pt x="1599129" y="249857"/>
                </a:lnTo>
                <a:lnTo>
                  <a:pt x="1678508" y="244606"/>
                </a:lnTo>
                <a:lnTo>
                  <a:pt x="1759650" y="239693"/>
                </a:lnTo>
                <a:lnTo>
                  <a:pt x="1841966" y="235007"/>
                </a:lnTo>
                <a:lnTo>
                  <a:pt x="1925772" y="229766"/>
                </a:lnTo>
                <a:lnTo>
                  <a:pt x="2010570" y="224156"/>
                </a:lnTo>
                <a:lnTo>
                  <a:pt x="2096030" y="218299"/>
                </a:lnTo>
                <a:lnTo>
                  <a:pt x="2184753" y="212278"/>
                </a:lnTo>
                <a:lnTo>
                  <a:pt x="2275653" y="206147"/>
                </a:lnTo>
                <a:lnTo>
                  <a:pt x="2368002" y="199943"/>
                </a:lnTo>
                <a:lnTo>
                  <a:pt x="2461318" y="193690"/>
                </a:lnTo>
                <a:lnTo>
                  <a:pt x="2555278" y="187405"/>
                </a:lnTo>
                <a:lnTo>
                  <a:pt x="2649669" y="181098"/>
                </a:lnTo>
                <a:lnTo>
                  <a:pt x="2744346" y="175482"/>
                </a:lnTo>
                <a:lnTo>
                  <a:pt x="2839214" y="170328"/>
                </a:lnTo>
                <a:lnTo>
                  <a:pt x="2934209" y="165480"/>
                </a:lnTo>
                <a:lnTo>
                  <a:pt x="3032111" y="160132"/>
                </a:lnTo>
                <a:lnTo>
                  <a:pt x="3131952" y="154449"/>
                </a:lnTo>
                <a:lnTo>
                  <a:pt x="3233084" y="148544"/>
                </a:lnTo>
                <a:lnTo>
                  <a:pt x="3335078" y="143903"/>
                </a:lnTo>
                <a:lnTo>
                  <a:pt x="3437646" y="140102"/>
                </a:lnTo>
                <a:lnTo>
                  <a:pt x="3540598" y="136863"/>
                </a:lnTo>
                <a:lnTo>
                  <a:pt x="3643804" y="133293"/>
                </a:lnTo>
                <a:lnTo>
                  <a:pt x="3747181" y="129501"/>
                </a:lnTo>
                <a:lnTo>
                  <a:pt x="3850670" y="125562"/>
                </a:lnTo>
                <a:lnTo>
                  <a:pt x="3955647" y="122231"/>
                </a:lnTo>
                <a:lnTo>
                  <a:pt x="4061615" y="119304"/>
                </a:lnTo>
                <a:lnTo>
                  <a:pt x="4168243" y="116648"/>
                </a:lnTo>
                <a:lnTo>
                  <a:pt x="4273195" y="114171"/>
                </a:lnTo>
                <a:lnTo>
                  <a:pt x="4377031" y="111815"/>
                </a:lnTo>
                <a:lnTo>
                  <a:pt x="4480121" y="109538"/>
                </a:lnTo>
                <a:lnTo>
                  <a:pt x="4584831" y="106609"/>
                </a:lnTo>
                <a:lnTo>
                  <a:pt x="4690620" y="103246"/>
                </a:lnTo>
                <a:lnTo>
                  <a:pt x="4797129" y="99592"/>
                </a:lnTo>
                <a:lnTo>
                  <a:pt x="4903415" y="95745"/>
                </a:lnTo>
                <a:lnTo>
                  <a:pt x="5009548" y="91770"/>
                </a:lnTo>
                <a:lnTo>
                  <a:pt x="5115582" y="87708"/>
                </a:lnTo>
                <a:lnTo>
                  <a:pt x="5224372" y="84295"/>
                </a:lnTo>
                <a:lnTo>
                  <a:pt x="5334998" y="81314"/>
                </a:lnTo>
                <a:lnTo>
                  <a:pt x="5446849" y="78621"/>
                </a:lnTo>
                <a:lnTo>
                  <a:pt x="5557399" y="74709"/>
                </a:lnTo>
                <a:lnTo>
                  <a:pt x="5667083" y="69984"/>
                </a:lnTo>
                <a:lnTo>
                  <a:pt x="5776189" y="64718"/>
                </a:lnTo>
                <a:lnTo>
                  <a:pt x="5884909" y="60501"/>
                </a:lnTo>
                <a:lnTo>
                  <a:pt x="5993372" y="56984"/>
                </a:lnTo>
                <a:lnTo>
                  <a:pt x="6101665" y="53935"/>
                </a:lnTo>
                <a:lnTo>
                  <a:pt x="6211960" y="49785"/>
                </a:lnTo>
                <a:lnTo>
                  <a:pt x="6323590" y="44901"/>
                </a:lnTo>
                <a:lnTo>
                  <a:pt x="6436109" y="39529"/>
                </a:lnTo>
                <a:lnTo>
                  <a:pt x="6547812" y="34537"/>
                </a:lnTo>
                <a:lnTo>
                  <a:pt x="6658970" y="29797"/>
                </a:lnTo>
                <a:lnTo>
                  <a:pt x="6769763" y="25226"/>
                </a:lnTo>
                <a:lnTo>
                  <a:pt x="6880314" y="21474"/>
                </a:lnTo>
                <a:lnTo>
                  <a:pt x="6990704" y="18266"/>
                </a:lnTo>
                <a:lnTo>
                  <a:pt x="7100985" y="15423"/>
                </a:lnTo>
                <a:lnTo>
                  <a:pt x="7212608" y="12821"/>
                </a:lnTo>
                <a:lnTo>
                  <a:pt x="7325122" y="10381"/>
                </a:lnTo>
                <a:lnTo>
                  <a:pt x="7438231" y="8049"/>
                </a:lnTo>
                <a:lnTo>
                  <a:pt x="7549621" y="6495"/>
                </a:lnTo>
                <a:lnTo>
                  <a:pt x="7659864" y="5458"/>
                </a:lnTo>
                <a:lnTo>
                  <a:pt x="7769342" y="4767"/>
                </a:lnTo>
                <a:lnTo>
                  <a:pt x="7876901" y="3601"/>
                </a:lnTo>
                <a:lnTo>
                  <a:pt x="7983179" y="2118"/>
                </a:lnTo>
                <a:lnTo>
                  <a:pt x="8088602" y="423"/>
                </a:lnTo>
                <a:lnTo>
                  <a:pt x="8194163" y="0"/>
                </a:lnTo>
                <a:lnTo>
                  <a:pt x="8299814" y="422"/>
                </a:lnTo>
                <a:lnTo>
                  <a:pt x="8405525" y="1410"/>
                </a:lnTo>
                <a:lnTo>
                  <a:pt x="8506339" y="2774"/>
                </a:lnTo>
                <a:lnTo>
                  <a:pt x="8603887" y="4389"/>
                </a:lnTo>
                <a:lnTo>
                  <a:pt x="8699258" y="6170"/>
                </a:lnTo>
                <a:lnTo>
                  <a:pt x="8789650" y="8064"/>
                </a:lnTo>
                <a:lnTo>
                  <a:pt x="8876722" y="10032"/>
                </a:lnTo>
                <a:lnTo>
                  <a:pt x="8961582" y="12050"/>
                </a:lnTo>
                <a:lnTo>
                  <a:pt x="9042848" y="14100"/>
                </a:lnTo>
                <a:lnTo>
                  <a:pt x="9121721" y="16173"/>
                </a:lnTo>
                <a:lnTo>
                  <a:pt x="9198997" y="18260"/>
                </a:lnTo>
                <a:lnTo>
                  <a:pt x="9271681" y="19652"/>
                </a:lnTo>
                <a:lnTo>
                  <a:pt x="9341304" y="20579"/>
                </a:lnTo>
                <a:lnTo>
                  <a:pt x="9408886" y="21198"/>
                </a:lnTo>
                <a:lnTo>
                  <a:pt x="9468758" y="20905"/>
                </a:lnTo>
                <a:lnTo>
                  <a:pt x="9523488" y="20004"/>
                </a:lnTo>
                <a:lnTo>
                  <a:pt x="9574792" y="18698"/>
                </a:lnTo>
                <a:lnTo>
                  <a:pt x="9608993" y="17827"/>
                </a:lnTo>
                <a:lnTo>
                  <a:pt x="9677400" y="160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SMARTInkShape-Group461">
            <a:extLst>
              <a:ext uri="{FF2B5EF4-FFF2-40B4-BE49-F238E27FC236}">
                <a16:creationId xmlns:a16="http://schemas.microsoft.com/office/drawing/2014/main" xmlns="" id="{208EFB42-D20F-47E1-9958-DE6B91DC14D8}"/>
              </a:ext>
            </a:extLst>
          </p:cNvPr>
          <p:cNvGrpSpPr/>
          <p:nvPr/>
        </p:nvGrpSpPr>
        <p:grpSpPr>
          <a:xfrm>
            <a:off x="1595615" y="3978079"/>
            <a:ext cx="1845642" cy="534080"/>
            <a:chOff x="1595615" y="3978079"/>
            <a:chExt cx="1845642" cy="534080"/>
          </a:xfrm>
        </p:grpSpPr>
        <p:sp>
          <p:nvSpPr>
            <p:cNvPr id="126" name="SMARTInkShape-3057">
              <a:extLst>
                <a:ext uri="{FF2B5EF4-FFF2-40B4-BE49-F238E27FC236}">
                  <a16:creationId xmlns:a16="http://schemas.microsoft.com/office/drawing/2014/main" xmlns="" id="{68915167-0962-4A99-8ADE-0C16B375E28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333750" y="3978079"/>
              <a:ext cx="107507" cy="384372"/>
            </a:xfrm>
            <a:custGeom>
              <a:avLst/>
              <a:gdLst/>
              <a:ahLst/>
              <a:cxnLst/>
              <a:rect l="0" t="0" r="0" b="0"/>
              <a:pathLst>
                <a:path w="107507" h="384372">
                  <a:moveTo>
                    <a:pt x="19050" y="3371"/>
                  </a:moveTo>
                  <a:lnTo>
                    <a:pt x="19050" y="3371"/>
                  </a:lnTo>
                  <a:lnTo>
                    <a:pt x="22421" y="0"/>
                  </a:lnTo>
                  <a:lnTo>
                    <a:pt x="25531" y="418"/>
                  </a:lnTo>
                  <a:lnTo>
                    <a:pt x="34630" y="4645"/>
                  </a:lnTo>
                  <a:lnTo>
                    <a:pt x="58395" y="31814"/>
                  </a:lnTo>
                  <a:lnTo>
                    <a:pt x="75813" y="63049"/>
                  </a:lnTo>
                  <a:lnTo>
                    <a:pt x="91550" y="101861"/>
                  </a:lnTo>
                  <a:lnTo>
                    <a:pt x="103248" y="147333"/>
                  </a:lnTo>
                  <a:lnTo>
                    <a:pt x="107506" y="193884"/>
                  </a:lnTo>
                  <a:lnTo>
                    <a:pt x="104931" y="239738"/>
                  </a:lnTo>
                  <a:lnTo>
                    <a:pt x="94378" y="283635"/>
                  </a:lnTo>
                  <a:lnTo>
                    <a:pt x="74637" y="321020"/>
                  </a:lnTo>
                  <a:lnTo>
                    <a:pt x="50105" y="350570"/>
                  </a:lnTo>
                  <a:lnTo>
                    <a:pt x="0" y="384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058">
              <a:extLst>
                <a:ext uri="{FF2B5EF4-FFF2-40B4-BE49-F238E27FC236}">
                  <a16:creationId xmlns:a16="http://schemas.microsoft.com/office/drawing/2014/main" xmlns="" id="{FBB48BAB-E0D6-426E-AD64-444B60F02D9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206750" y="4230583"/>
              <a:ext cx="139701" cy="98336"/>
            </a:xfrm>
            <a:custGeom>
              <a:avLst/>
              <a:gdLst/>
              <a:ahLst/>
              <a:cxnLst/>
              <a:rect l="0" t="0" r="0" b="0"/>
              <a:pathLst>
                <a:path w="139701" h="98336">
                  <a:moveTo>
                    <a:pt x="0" y="23917"/>
                  </a:moveTo>
                  <a:lnTo>
                    <a:pt x="0" y="23917"/>
                  </a:lnTo>
                  <a:lnTo>
                    <a:pt x="0" y="20546"/>
                  </a:lnTo>
                  <a:lnTo>
                    <a:pt x="6742" y="11707"/>
                  </a:lnTo>
                  <a:lnTo>
                    <a:pt x="21048" y="3523"/>
                  </a:lnTo>
                  <a:lnTo>
                    <a:pt x="35321" y="0"/>
                  </a:lnTo>
                  <a:lnTo>
                    <a:pt x="44155" y="1058"/>
                  </a:lnTo>
                  <a:lnTo>
                    <a:pt x="48487" y="2327"/>
                  </a:lnTo>
                  <a:lnTo>
                    <a:pt x="50669" y="5996"/>
                  </a:lnTo>
                  <a:lnTo>
                    <a:pt x="51212" y="17598"/>
                  </a:lnTo>
                  <a:lnTo>
                    <a:pt x="40809" y="43368"/>
                  </a:lnTo>
                  <a:lnTo>
                    <a:pt x="10632" y="87644"/>
                  </a:lnTo>
                  <a:lnTo>
                    <a:pt x="8253" y="94103"/>
                  </a:lnTo>
                  <a:lnTo>
                    <a:pt x="9735" y="96108"/>
                  </a:lnTo>
                  <a:lnTo>
                    <a:pt x="17027" y="98335"/>
                  </a:lnTo>
                  <a:lnTo>
                    <a:pt x="39774" y="96218"/>
                  </a:lnTo>
                  <a:lnTo>
                    <a:pt x="75598" y="84380"/>
                  </a:lnTo>
                  <a:lnTo>
                    <a:pt x="122648" y="63534"/>
                  </a:lnTo>
                  <a:lnTo>
                    <a:pt x="139700" y="5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059">
              <a:extLst>
                <a:ext uri="{FF2B5EF4-FFF2-40B4-BE49-F238E27FC236}">
                  <a16:creationId xmlns:a16="http://schemas.microsoft.com/office/drawing/2014/main" xmlns="" id="{8DD45E29-FB6F-4BFC-BC11-3436F79B590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019930" y="4026988"/>
              <a:ext cx="126100" cy="244891"/>
            </a:xfrm>
            <a:custGeom>
              <a:avLst/>
              <a:gdLst/>
              <a:ahLst/>
              <a:cxnLst/>
              <a:rect l="0" t="0" r="0" b="0"/>
              <a:pathLst>
                <a:path w="126100" h="244891">
                  <a:moveTo>
                    <a:pt x="2670" y="81462"/>
                  </a:moveTo>
                  <a:lnTo>
                    <a:pt x="2670" y="81462"/>
                  </a:lnTo>
                  <a:lnTo>
                    <a:pt x="9412" y="88204"/>
                  </a:lnTo>
                  <a:lnTo>
                    <a:pt x="19262" y="118333"/>
                  </a:lnTo>
                  <a:lnTo>
                    <a:pt x="26121" y="162018"/>
                  </a:lnTo>
                  <a:lnTo>
                    <a:pt x="27492" y="199640"/>
                  </a:lnTo>
                  <a:lnTo>
                    <a:pt x="27288" y="241741"/>
                  </a:lnTo>
                  <a:lnTo>
                    <a:pt x="26138" y="244054"/>
                  </a:lnTo>
                  <a:lnTo>
                    <a:pt x="24665" y="244890"/>
                  </a:lnTo>
                  <a:lnTo>
                    <a:pt x="22272" y="243330"/>
                  </a:lnTo>
                  <a:lnTo>
                    <a:pt x="15851" y="235953"/>
                  </a:lnTo>
                  <a:lnTo>
                    <a:pt x="7673" y="209787"/>
                  </a:lnTo>
                  <a:lnTo>
                    <a:pt x="3012" y="177772"/>
                  </a:lnTo>
                  <a:lnTo>
                    <a:pt x="0" y="138377"/>
                  </a:lnTo>
                  <a:lnTo>
                    <a:pt x="1013" y="97350"/>
                  </a:lnTo>
                  <a:lnTo>
                    <a:pt x="5697" y="63123"/>
                  </a:lnTo>
                  <a:lnTo>
                    <a:pt x="20201" y="16770"/>
                  </a:lnTo>
                  <a:lnTo>
                    <a:pt x="32099" y="4967"/>
                  </a:lnTo>
                  <a:lnTo>
                    <a:pt x="39222" y="832"/>
                  </a:lnTo>
                  <a:lnTo>
                    <a:pt x="56545" y="0"/>
                  </a:lnTo>
                  <a:lnTo>
                    <a:pt x="76003" y="5746"/>
                  </a:lnTo>
                  <a:lnTo>
                    <a:pt x="96411" y="17706"/>
                  </a:lnTo>
                  <a:lnTo>
                    <a:pt x="111596" y="34311"/>
                  </a:lnTo>
                  <a:lnTo>
                    <a:pt x="117620" y="43678"/>
                  </a:lnTo>
                  <a:lnTo>
                    <a:pt x="126099" y="83829"/>
                  </a:lnTo>
                  <a:lnTo>
                    <a:pt x="125241" y="124732"/>
                  </a:lnTo>
                  <a:lnTo>
                    <a:pt x="110405" y="163662"/>
                  </a:lnTo>
                  <a:lnTo>
                    <a:pt x="88135" y="191895"/>
                  </a:lnTo>
                  <a:lnTo>
                    <a:pt x="70053" y="202981"/>
                  </a:lnTo>
                  <a:lnTo>
                    <a:pt x="26082" y="219587"/>
                  </a:lnTo>
                  <a:lnTo>
                    <a:pt x="25334" y="220817"/>
                  </a:lnTo>
                  <a:lnTo>
                    <a:pt x="25540" y="222343"/>
                  </a:lnTo>
                  <a:lnTo>
                    <a:pt x="28070" y="227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060">
              <a:extLst>
                <a:ext uri="{FF2B5EF4-FFF2-40B4-BE49-F238E27FC236}">
                  <a16:creationId xmlns:a16="http://schemas.microsoft.com/office/drawing/2014/main" xmlns="" id="{928C19A3-D48F-4973-8FC2-53F5AA3C54C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819400" y="4286250"/>
              <a:ext cx="50801" cy="95251"/>
            </a:xfrm>
            <a:custGeom>
              <a:avLst/>
              <a:gdLst/>
              <a:ahLst/>
              <a:cxnLst/>
              <a:rect l="0" t="0" r="0" b="0"/>
              <a:pathLst>
                <a:path w="50801" h="95251">
                  <a:moveTo>
                    <a:pt x="50800" y="0"/>
                  </a:moveTo>
                  <a:lnTo>
                    <a:pt x="50800" y="0"/>
                  </a:lnTo>
                  <a:lnTo>
                    <a:pt x="35873" y="42063"/>
                  </a:lnTo>
                  <a:lnTo>
                    <a:pt x="18061" y="7303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061">
              <a:extLst>
                <a:ext uri="{FF2B5EF4-FFF2-40B4-BE49-F238E27FC236}">
                  <a16:creationId xmlns:a16="http://schemas.microsoft.com/office/drawing/2014/main" xmlns="" id="{4B1647E3-488F-4084-87B1-201ADCCFB16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755900" y="4283180"/>
              <a:ext cx="6351" cy="72921"/>
            </a:xfrm>
            <a:custGeom>
              <a:avLst/>
              <a:gdLst/>
              <a:ahLst/>
              <a:cxnLst/>
              <a:rect l="0" t="0" r="0" b="0"/>
              <a:pathLst>
                <a:path w="6351" h="72921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706" y="0"/>
                  </a:lnTo>
                  <a:lnTo>
                    <a:pt x="1882" y="318"/>
                  </a:lnTo>
                  <a:lnTo>
                    <a:pt x="3371" y="1235"/>
                  </a:lnTo>
                  <a:lnTo>
                    <a:pt x="5026" y="6017"/>
                  </a:lnTo>
                  <a:lnTo>
                    <a:pt x="6298" y="52939"/>
                  </a:lnTo>
                  <a:lnTo>
                    <a:pt x="6350" y="72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062">
              <a:extLst>
                <a:ext uri="{FF2B5EF4-FFF2-40B4-BE49-F238E27FC236}">
                  <a16:creationId xmlns:a16="http://schemas.microsoft.com/office/drawing/2014/main" xmlns="" id="{443E0075-B3AF-4B01-A8E8-B58B5BD582D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566624" y="4065365"/>
              <a:ext cx="116037" cy="276010"/>
            </a:xfrm>
            <a:custGeom>
              <a:avLst/>
              <a:gdLst/>
              <a:ahLst/>
              <a:cxnLst/>
              <a:rect l="0" t="0" r="0" b="0"/>
              <a:pathLst>
                <a:path w="116037" h="276010">
                  <a:moveTo>
                    <a:pt x="5126" y="62135"/>
                  </a:moveTo>
                  <a:lnTo>
                    <a:pt x="5126" y="62135"/>
                  </a:lnTo>
                  <a:lnTo>
                    <a:pt x="5126" y="58764"/>
                  </a:lnTo>
                  <a:lnTo>
                    <a:pt x="5126" y="104884"/>
                  </a:lnTo>
                  <a:lnTo>
                    <a:pt x="8497" y="150923"/>
                  </a:lnTo>
                  <a:lnTo>
                    <a:pt x="17335" y="196941"/>
                  </a:lnTo>
                  <a:lnTo>
                    <a:pt x="18778" y="238485"/>
                  </a:lnTo>
                  <a:lnTo>
                    <a:pt x="17309" y="272418"/>
                  </a:lnTo>
                  <a:lnTo>
                    <a:pt x="16070" y="274996"/>
                  </a:lnTo>
                  <a:lnTo>
                    <a:pt x="14539" y="276009"/>
                  </a:lnTo>
                  <a:lnTo>
                    <a:pt x="10955" y="267727"/>
                  </a:lnTo>
                  <a:lnTo>
                    <a:pt x="4972" y="231942"/>
                  </a:lnTo>
                  <a:lnTo>
                    <a:pt x="1530" y="191227"/>
                  </a:lnTo>
                  <a:lnTo>
                    <a:pt x="612" y="166541"/>
                  </a:lnTo>
                  <a:lnTo>
                    <a:pt x="0" y="140205"/>
                  </a:lnTo>
                  <a:lnTo>
                    <a:pt x="297" y="115593"/>
                  </a:lnTo>
                  <a:lnTo>
                    <a:pt x="2509" y="69431"/>
                  </a:lnTo>
                  <a:lnTo>
                    <a:pt x="9608" y="34803"/>
                  </a:lnTo>
                  <a:lnTo>
                    <a:pt x="19818" y="11182"/>
                  </a:lnTo>
                  <a:lnTo>
                    <a:pt x="31411" y="683"/>
                  </a:lnTo>
                  <a:lnTo>
                    <a:pt x="38172" y="0"/>
                  </a:lnTo>
                  <a:lnTo>
                    <a:pt x="53209" y="4887"/>
                  </a:lnTo>
                  <a:lnTo>
                    <a:pt x="80913" y="33021"/>
                  </a:lnTo>
                  <a:lnTo>
                    <a:pt x="108093" y="79379"/>
                  </a:lnTo>
                  <a:lnTo>
                    <a:pt x="116036" y="113073"/>
                  </a:lnTo>
                  <a:lnTo>
                    <a:pt x="114658" y="160013"/>
                  </a:lnTo>
                  <a:lnTo>
                    <a:pt x="107429" y="186775"/>
                  </a:lnTo>
                  <a:lnTo>
                    <a:pt x="94809" y="210429"/>
                  </a:lnTo>
                  <a:lnTo>
                    <a:pt x="65095" y="236837"/>
                  </a:lnTo>
                  <a:lnTo>
                    <a:pt x="32851" y="251325"/>
                  </a:lnTo>
                  <a:lnTo>
                    <a:pt x="19094" y="253699"/>
                  </a:lnTo>
                  <a:lnTo>
                    <a:pt x="11334" y="252402"/>
                  </a:lnTo>
                  <a:lnTo>
                    <a:pt x="9265" y="251069"/>
                  </a:lnTo>
                  <a:lnTo>
                    <a:pt x="7885" y="249474"/>
                  </a:lnTo>
                  <a:lnTo>
                    <a:pt x="8377" y="247705"/>
                  </a:lnTo>
                  <a:lnTo>
                    <a:pt x="17826" y="239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063">
              <a:extLst>
                <a:ext uri="{FF2B5EF4-FFF2-40B4-BE49-F238E27FC236}">
                  <a16:creationId xmlns:a16="http://schemas.microsoft.com/office/drawing/2014/main" xmlns="" id="{03A52B55-7081-4F53-97AE-4627DF233FF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419350" y="3994150"/>
              <a:ext cx="57151" cy="407886"/>
            </a:xfrm>
            <a:custGeom>
              <a:avLst/>
              <a:gdLst/>
              <a:ahLst/>
              <a:cxnLst/>
              <a:rect l="0" t="0" r="0" b="0"/>
              <a:pathLst>
                <a:path w="57151" h="407886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1537" y="33945"/>
                  </a:lnTo>
                  <a:lnTo>
                    <a:pt x="18298" y="69885"/>
                  </a:lnTo>
                  <a:lnTo>
                    <a:pt x="26007" y="117373"/>
                  </a:lnTo>
                  <a:lnTo>
                    <a:pt x="30038" y="143865"/>
                  </a:lnTo>
                  <a:lnTo>
                    <a:pt x="34136" y="171404"/>
                  </a:lnTo>
                  <a:lnTo>
                    <a:pt x="38280" y="199642"/>
                  </a:lnTo>
                  <a:lnTo>
                    <a:pt x="42453" y="228344"/>
                  </a:lnTo>
                  <a:lnTo>
                    <a:pt x="45236" y="255946"/>
                  </a:lnTo>
                  <a:lnTo>
                    <a:pt x="47090" y="282814"/>
                  </a:lnTo>
                  <a:lnTo>
                    <a:pt x="48327" y="309193"/>
                  </a:lnTo>
                  <a:lnTo>
                    <a:pt x="51582" y="351673"/>
                  </a:lnTo>
                  <a:lnTo>
                    <a:pt x="55500" y="393947"/>
                  </a:lnTo>
                  <a:lnTo>
                    <a:pt x="56661" y="407885"/>
                  </a:lnTo>
                  <a:lnTo>
                    <a:pt x="5715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064">
              <a:extLst>
                <a:ext uri="{FF2B5EF4-FFF2-40B4-BE49-F238E27FC236}">
                  <a16:creationId xmlns:a16="http://schemas.microsoft.com/office/drawing/2014/main" xmlns="" id="{576A41A3-8B75-45F2-B613-6F110D29B9B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140840" y="4138950"/>
              <a:ext cx="101542" cy="373209"/>
            </a:xfrm>
            <a:custGeom>
              <a:avLst/>
              <a:gdLst/>
              <a:ahLst/>
              <a:cxnLst/>
              <a:rect l="0" t="0" r="0" b="0"/>
              <a:pathLst>
                <a:path w="101542" h="373209">
                  <a:moveTo>
                    <a:pt x="18160" y="128250"/>
                  </a:moveTo>
                  <a:lnTo>
                    <a:pt x="18160" y="128250"/>
                  </a:lnTo>
                  <a:lnTo>
                    <a:pt x="11418" y="134992"/>
                  </a:lnTo>
                  <a:lnTo>
                    <a:pt x="3854" y="152669"/>
                  </a:lnTo>
                  <a:lnTo>
                    <a:pt x="4411" y="195476"/>
                  </a:lnTo>
                  <a:lnTo>
                    <a:pt x="6560" y="241380"/>
                  </a:lnTo>
                  <a:lnTo>
                    <a:pt x="12064" y="276602"/>
                  </a:lnTo>
                  <a:lnTo>
                    <a:pt x="13569" y="311542"/>
                  </a:lnTo>
                  <a:lnTo>
                    <a:pt x="10450" y="353539"/>
                  </a:lnTo>
                  <a:lnTo>
                    <a:pt x="6446" y="373208"/>
                  </a:lnTo>
                  <a:lnTo>
                    <a:pt x="5590" y="329719"/>
                  </a:lnTo>
                  <a:lnTo>
                    <a:pt x="4812" y="287642"/>
                  </a:lnTo>
                  <a:lnTo>
                    <a:pt x="3617" y="260617"/>
                  </a:lnTo>
                  <a:lnTo>
                    <a:pt x="2115" y="231311"/>
                  </a:lnTo>
                  <a:lnTo>
                    <a:pt x="1113" y="201896"/>
                  </a:lnTo>
                  <a:lnTo>
                    <a:pt x="445" y="172409"/>
                  </a:lnTo>
                  <a:lnTo>
                    <a:pt x="0" y="142872"/>
                  </a:lnTo>
                  <a:lnTo>
                    <a:pt x="1115" y="117537"/>
                  </a:lnTo>
                  <a:lnTo>
                    <a:pt x="6116" y="74335"/>
                  </a:lnTo>
                  <a:lnTo>
                    <a:pt x="20236" y="28392"/>
                  </a:lnTo>
                  <a:lnTo>
                    <a:pt x="37825" y="2550"/>
                  </a:lnTo>
                  <a:lnTo>
                    <a:pt x="45381" y="0"/>
                  </a:lnTo>
                  <a:lnTo>
                    <a:pt x="63184" y="2811"/>
                  </a:lnTo>
                  <a:lnTo>
                    <a:pt x="79093" y="12998"/>
                  </a:lnTo>
                  <a:lnTo>
                    <a:pt x="86298" y="19665"/>
                  </a:lnTo>
                  <a:lnTo>
                    <a:pt x="96186" y="38362"/>
                  </a:lnTo>
                  <a:lnTo>
                    <a:pt x="101522" y="60783"/>
                  </a:lnTo>
                  <a:lnTo>
                    <a:pt x="101541" y="84859"/>
                  </a:lnTo>
                  <a:lnTo>
                    <a:pt x="90843" y="118842"/>
                  </a:lnTo>
                  <a:lnTo>
                    <a:pt x="67526" y="147884"/>
                  </a:lnTo>
                  <a:lnTo>
                    <a:pt x="24510" y="17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065">
              <a:extLst>
                <a:ext uri="{FF2B5EF4-FFF2-40B4-BE49-F238E27FC236}">
                  <a16:creationId xmlns:a16="http://schemas.microsoft.com/office/drawing/2014/main" xmlns="" id="{15A58188-1C05-4E75-A60E-A45F5999CB3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936722" y="4071755"/>
              <a:ext cx="88929" cy="347846"/>
            </a:xfrm>
            <a:custGeom>
              <a:avLst/>
              <a:gdLst/>
              <a:ahLst/>
              <a:cxnLst/>
              <a:rect l="0" t="0" r="0" b="0"/>
              <a:pathLst>
                <a:path w="88929" h="347846">
                  <a:moveTo>
                    <a:pt x="88928" y="17645"/>
                  </a:moveTo>
                  <a:lnTo>
                    <a:pt x="88928" y="17645"/>
                  </a:lnTo>
                  <a:lnTo>
                    <a:pt x="88928" y="10903"/>
                  </a:lnTo>
                  <a:lnTo>
                    <a:pt x="87046" y="5711"/>
                  </a:lnTo>
                  <a:lnTo>
                    <a:pt x="85557" y="3339"/>
                  </a:lnTo>
                  <a:lnTo>
                    <a:pt x="83858" y="1758"/>
                  </a:lnTo>
                  <a:lnTo>
                    <a:pt x="80090" y="0"/>
                  </a:lnTo>
                  <a:lnTo>
                    <a:pt x="63888" y="9125"/>
                  </a:lnTo>
                  <a:lnTo>
                    <a:pt x="41214" y="38717"/>
                  </a:lnTo>
                  <a:lnTo>
                    <a:pt x="26799" y="72401"/>
                  </a:lnTo>
                  <a:lnTo>
                    <a:pt x="14043" y="113242"/>
                  </a:lnTo>
                  <a:lnTo>
                    <a:pt x="3670" y="157264"/>
                  </a:lnTo>
                  <a:lnTo>
                    <a:pt x="0" y="200818"/>
                  </a:lnTo>
                  <a:lnTo>
                    <a:pt x="2132" y="242283"/>
                  </a:lnTo>
                  <a:lnTo>
                    <a:pt x="10136" y="279527"/>
                  </a:lnTo>
                  <a:lnTo>
                    <a:pt x="29912" y="318744"/>
                  </a:lnTo>
                  <a:lnTo>
                    <a:pt x="49293" y="333264"/>
                  </a:lnTo>
                  <a:lnTo>
                    <a:pt x="82578" y="347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066">
              <a:extLst>
                <a:ext uri="{FF2B5EF4-FFF2-40B4-BE49-F238E27FC236}">
                  <a16:creationId xmlns:a16="http://schemas.microsoft.com/office/drawing/2014/main" xmlns="" id="{F4702547-39D3-4905-86C8-6E33B1931E3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595615" y="4286250"/>
              <a:ext cx="220486" cy="76201"/>
            </a:xfrm>
            <a:custGeom>
              <a:avLst/>
              <a:gdLst/>
              <a:ahLst/>
              <a:cxnLst/>
              <a:rect l="0" t="0" r="0" b="0"/>
              <a:pathLst>
                <a:path w="220486" h="76201">
                  <a:moveTo>
                    <a:pt x="10935" y="76200"/>
                  </a:moveTo>
                  <a:lnTo>
                    <a:pt x="10935" y="76200"/>
                  </a:lnTo>
                  <a:lnTo>
                    <a:pt x="0" y="76200"/>
                  </a:lnTo>
                  <a:lnTo>
                    <a:pt x="5500" y="72829"/>
                  </a:lnTo>
                  <a:lnTo>
                    <a:pt x="51123" y="55230"/>
                  </a:lnTo>
                  <a:lnTo>
                    <a:pt x="84535" y="43597"/>
                  </a:lnTo>
                  <a:lnTo>
                    <a:pt x="118670" y="31371"/>
                  </a:lnTo>
                  <a:lnTo>
                    <a:pt x="152656" y="19587"/>
                  </a:lnTo>
                  <a:lnTo>
                    <a:pt x="197879" y="6431"/>
                  </a:lnTo>
                  <a:lnTo>
                    <a:pt x="220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067">
              <a:extLst>
                <a:ext uri="{FF2B5EF4-FFF2-40B4-BE49-F238E27FC236}">
                  <a16:creationId xmlns:a16="http://schemas.microsoft.com/office/drawing/2014/main" xmlns="" id="{127939CD-B671-437D-8410-5EBAC11C9E8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687823" y="4038080"/>
              <a:ext cx="100186" cy="419621"/>
            </a:xfrm>
            <a:custGeom>
              <a:avLst/>
              <a:gdLst/>
              <a:ahLst/>
              <a:cxnLst/>
              <a:rect l="0" t="0" r="0" b="0"/>
              <a:pathLst>
                <a:path w="100186" h="419621">
                  <a:moveTo>
                    <a:pt x="96527" y="70370"/>
                  </a:moveTo>
                  <a:lnTo>
                    <a:pt x="96527" y="70370"/>
                  </a:lnTo>
                  <a:lnTo>
                    <a:pt x="98408" y="49648"/>
                  </a:lnTo>
                  <a:lnTo>
                    <a:pt x="100185" y="37877"/>
                  </a:lnTo>
                  <a:lnTo>
                    <a:pt x="98623" y="25589"/>
                  </a:lnTo>
                  <a:lnTo>
                    <a:pt x="91814" y="14954"/>
                  </a:lnTo>
                  <a:lnTo>
                    <a:pt x="81732" y="6229"/>
                  </a:lnTo>
                  <a:lnTo>
                    <a:pt x="70196" y="0"/>
                  </a:lnTo>
                  <a:lnTo>
                    <a:pt x="63451" y="174"/>
                  </a:lnTo>
                  <a:lnTo>
                    <a:pt x="48430" y="6010"/>
                  </a:lnTo>
                  <a:lnTo>
                    <a:pt x="36110" y="19423"/>
                  </a:lnTo>
                  <a:lnTo>
                    <a:pt x="13332" y="66892"/>
                  </a:lnTo>
                  <a:lnTo>
                    <a:pt x="4753" y="101750"/>
                  </a:lnTo>
                  <a:lnTo>
                    <a:pt x="0" y="142172"/>
                  </a:lnTo>
                  <a:lnTo>
                    <a:pt x="239" y="188360"/>
                  </a:lnTo>
                  <a:lnTo>
                    <a:pt x="4579" y="233346"/>
                  </a:lnTo>
                  <a:lnTo>
                    <a:pt x="10505" y="276154"/>
                  </a:lnTo>
                  <a:lnTo>
                    <a:pt x="15491" y="316346"/>
                  </a:lnTo>
                  <a:lnTo>
                    <a:pt x="20059" y="351613"/>
                  </a:lnTo>
                  <a:lnTo>
                    <a:pt x="24716" y="391709"/>
                  </a:lnTo>
                  <a:lnTo>
                    <a:pt x="25100" y="407215"/>
                  </a:lnTo>
                  <a:lnTo>
                    <a:pt x="24215" y="411350"/>
                  </a:lnTo>
                  <a:lnTo>
                    <a:pt x="20327" y="419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SMARTInkShape-3068">
            <a:extLst>
              <a:ext uri="{FF2B5EF4-FFF2-40B4-BE49-F238E27FC236}">
                <a16:creationId xmlns:a16="http://schemas.microsoft.com/office/drawing/2014/main" xmlns="" id="{559F16B7-BD26-4331-8E66-211F4FC90F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079725" y="4028592"/>
            <a:ext cx="327176" cy="251309"/>
          </a:xfrm>
          <a:custGeom>
            <a:avLst/>
            <a:gdLst/>
            <a:ahLst/>
            <a:cxnLst/>
            <a:rect l="0" t="0" r="0" b="0"/>
            <a:pathLst>
              <a:path w="327176" h="251309">
                <a:moveTo>
                  <a:pt x="238275" y="3658"/>
                </a:moveTo>
                <a:lnTo>
                  <a:pt x="238275" y="3658"/>
                </a:lnTo>
                <a:lnTo>
                  <a:pt x="241646" y="287"/>
                </a:lnTo>
                <a:lnTo>
                  <a:pt x="242639" y="0"/>
                </a:lnTo>
                <a:lnTo>
                  <a:pt x="243301" y="514"/>
                </a:lnTo>
                <a:lnTo>
                  <a:pt x="244037" y="2966"/>
                </a:lnTo>
                <a:lnTo>
                  <a:pt x="243868" y="30986"/>
                </a:lnTo>
                <a:lnTo>
                  <a:pt x="235826" y="75143"/>
                </a:lnTo>
                <a:lnTo>
                  <a:pt x="221086" y="112092"/>
                </a:lnTo>
                <a:lnTo>
                  <a:pt x="204530" y="136518"/>
                </a:lnTo>
                <a:lnTo>
                  <a:pt x="167442" y="168691"/>
                </a:lnTo>
                <a:lnTo>
                  <a:pt x="125878" y="190140"/>
                </a:lnTo>
                <a:lnTo>
                  <a:pt x="99421" y="195900"/>
                </a:lnTo>
                <a:lnTo>
                  <a:pt x="60726" y="192400"/>
                </a:lnTo>
                <a:lnTo>
                  <a:pt x="38949" y="182323"/>
                </a:lnTo>
                <a:lnTo>
                  <a:pt x="21275" y="168437"/>
                </a:lnTo>
                <a:lnTo>
                  <a:pt x="8716" y="152857"/>
                </a:lnTo>
                <a:lnTo>
                  <a:pt x="2193" y="138408"/>
                </a:lnTo>
                <a:lnTo>
                  <a:pt x="0" y="124225"/>
                </a:lnTo>
                <a:lnTo>
                  <a:pt x="1377" y="108514"/>
                </a:lnTo>
                <a:lnTo>
                  <a:pt x="6222" y="95886"/>
                </a:lnTo>
                <a:lnTo>
                  <a:pt x="13784" y="85570"/>
                </a:lnTo>
                <a:lnTo>
                  <a:pt x="24201" y="76282"/>
                </a:lnTo>
                <a:lnTo>
                  <a:pt x="30648" y="73946"/>
                </a:lnTo>
                <a:lnTo>
                  <a:pt x="45337" y="73232"/>
                </a:lnTo>
                <a:lnTo>
                  <a:pt x="76216" y="86910"/>
                </a:lnTo>
                <a:lnTo>
                  <a:pt x="118918" y="115579"/>
                </a:lnTo>
                <a:lnTo>
                  <a:pt x="150890" y="140654"/>
                </a:lnTo>
                <a:lnTo>
                  <a:pt x="183915" y="167556"/>
                </a:lnTo>
                <a:lnTo>
                  <a:pt x="217407" y="193624"/>
                </a:lnTo>
                <a:lnTo>
                  <a:pt x="261255" y="225358"/>
                </a:lnTo>
                <a:lnTo>
                  <a:pt x="298788" y="249109"/>
                </a:lnTo>
                <a:lnTo>
                  <a:pt x="327175" y="2513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SMARTInkShape-Group463">
            <a:extLst>
              <a:ext uri="{FF2B5EF4-FFF2-40B4-BE49-F238E27FC236}">
                <a16:creationId xmlns:a16="http://schemas.microsoft.com/office/drawing/2014/main" xmlns="" id="{A6AA3596-1834-4620-85D8-93D0904FA742}"/>
              </a:ext>
            </a:extLst>
          </p:cNvPr>
          <p:cNvGrpSpPr/>
          <p:nvPr/>
        </p:nvGrpSpPr>
        <p:grpSpPr>
          <a:xfrm>
            <a:off x="4997450" y="3600450"/>
            <a:ext cx="975445" cy="1070548"/>
            <a:chOff x="4997450" y="3600450"/>
            <a:chExt cx="975445" cy="1070548"/>
          </a:xfrm>
        </p:grpSpPr>
        <p:sp>
          <p:nvSpPr>
            <p:cNvPr id="139" name="SMARTInkShape-3069">
              <a:extLst>
                <a:ext uri="{FF2B5EF4-FFF2-40B4-BE49-F238E27FC236}">
                  <a16:creationId xmlns:a16="http://schemas.microsoft.com/office/drawing/2014/main" xmlns="" id="{4DAE5A2C-2814-4F1B-9486-17DA80F733E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934768" y="3826891"/>
              <a:ext cx="38127" cy="26077"/>
            </a:xfrm>
            <a:custGeom>
              <a:avLst/>
              <a:gdLst/>
              <a:ahLst/>
              <a:cxnLst/>
              <a:rect l="0" t="0" r="0" b="0"/>
              <a:pathLst>
                <a:path w="38127" h="26077">
                  <a:moveTo>
                    <a:pt x="15182" y="2159"/>
                  </a:moveTo>
                  <a:lnTo>
                    <a:pt x="15182" y="2159"/>
                  </a:lnTo>
                  <a:lnTo>
                    <a:pt x="8440" y="2159"/>
                  </a:lnTo>
                  <a:lnTo>
                    <a:pt x="3249" y="4040"/>
                  </a:lnTo>
                  <a:lnTo>
                    <a:pt x="877" y="5530"/>
                  </a:lnTo>
                  <a:lnTo>
                    <a:pt x="0" y="7934"/>
                  </a:lnTo>
                  <a:lnTo>
                    <a:pt x="908" y="14368"/>
                  </a:lnTo>
                  <a:lnTo>
                    <a:pt x="5545" y="20050"/>
                  </a:lnTo>
                  <a:lnTo>
                    <a:pt x="12310" y="24222"/>
                  </a:lnTo>
                  <a:lnTo>
                    <a:pt x="20020" y="26076"/>
                  </a:lnTo>
                  <a:lnTo>
                    <a:pt x="24052" y="25159"/>
                  </a:lnTo>
                  <a:lnTo>
                    <a:pt x="32295" y="20378"/>
                  </a:lnTo>
                  <a:lnTo>
                    <a:pt x="35058" y="17127"/>
                  </a:lnTo>
                  <a:lnTo>
                    <a:pt x="38126" y="9752"/>
                  </a:lnTo>
                  <a:lnTo>
                    <a:pt x="37534" y="6516"/>
                  </a:lnTo>
                  <a:lnTo>
                    <a:pt x="33112" y="1038"/>
                  </a:lnTo>
                  <a:lnTo>
                    <a:pt x="29958" y="0"/>
                  </a:lnTo>
                  <a:lnTo>
                    <a:pt x="22690" y="729"/>
                  </a:lnTo>
                  <a:lnTo>
                    <a:pt x="20187" y="1911"/>
                  </a:lnTo>
                  <a:lnTo>
                    <a:pt x="18519" y="3405"/>
                  </a:lnTo>
                  <a:lnTo>
                    <a:pt x="15182" y="8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070">
              <a:extLst>
                <a:ext uri="{FF2B5EF4-FFF2-40B4-BE49-F238E27FC236}">
                  <a16:creationId xmlns:a16="http://schemas.microsoft.com/office/drawing/2014/main" xmlns="" id="{3FF3E3DA-DA6A-47B7-97EF-EFB0AB03313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937250" y="39243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11288" y="20278"/>
                  </a:lnTo>
                  <a:lnTo>
                    <a:pt x="1177" y="6225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071">
              <a:extLst>
                <a:ext uri="{FF2B5EF4-FFF2-40B4-BE49-F238E27FC236}">
                  <a16:creationId xmlns:a16="http://schemas.microsoft.com/office/drawing/2014/main" xmlns="" id="{A1FEE873-8C60-4D1B-A58C-0940D9601A3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695950" y="3740150"/>
              <a:ext cx="146051" cy="241301"/>
            </a:xfrm>
            <a:custGeom>
              <a:avLst/>
              <a:gdLst/>
              <a:ahLst/>
              <a:cxnLst/>
              <a:rect l="0" t="0" r="0" b="0"/>
              <a:pathLst>
                <a:path w="146051" h="241301">
                  <a:moveTo>
                    <a:pt x="146050" y="0"/>
                  </a:moveTo>
                  <a:lnTo>
                    <a:pt x="146050" y="0"/>
                  </a:lnTo>
                  <a:lnTo>
                    <a:pt x="142679" y="0"/>
                  </a:lnTo>
                  <a:lnTo>
                    <a:pt x="133841" y="3371"/>
                  </a:lnTo>
                  <a:lnTo>
                    <a:pt x="122284" y="15580"/>
                  </a:lnTo>
                  <a:lnTo>
                    <a:pt x="94011" y="62407"/>
                  </a:lnTo>
                  <a:lnTo>
                    <a:pt x="65014" y="103158"/>
                  </a:lnTo>
                  <a:lnTo>
                    <a:pt x="38549" y="146512"/>
                  </a:lnTo>
                  <a:lnTo>
                    <a:pt x="18477" y="186873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072">
              <a:extLst>
                <a:ext uri="{FF2B5EF4-FFF2-40B4-BE49-F238E27FC236}">
                  <a16:creationId xmlns:a16="http://schemas.microsoft.com/office/drawing/2014/main" xmlns="" id="{8F34DB60-9B8E-4A4F-AF10-6455C2C15F7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638800" y="3760083"/>
              <a:ext cx="196851" cy="189618"/>
            </a:xfrm>
            <a:custGeom>
              <a:avLst/>
              <a:gdLst/>
              <a:ahLst/>
              <a:cxnLst/>
              <a:rect l="0" t="0" r="0" b="0"/>
              <a:pathLst>
                <a:path w="196851" h="1896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8" y="441"/>
                  </a:lnTo>
                  <a:lnTo>
                    <a:pt x="8838" y="0"/>
                  </a:lnTo>
                  <a:lnTo>
                    <a:pt x="14747" y="3272"/>
                  </a:lnTo>
                  <a:lnTo>
                    <a:pt x="54414" y="36745"/>
                  </a:lnTo>
                  <a:lnTo>
                    <a:pt x="90677" y="70709"/>
                  </a:lnTo>
                  <a:lnTo>
                    <a:pt x="130976" y="107583"/>
                  </a:lnTo>
                  <a:lnTo>
                    <a:pt x="173150" y="152324"/>
                  </a:lnTo>
                  <a:lnTo>
                    <a:pt x="186316" y="167398"/>
                  </a:lnTo>
                  <a:lnTo>
                    <a:pt x="19685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073">
              <a:extLst>
                <a:ext uri="{FF2B5EF4-FFF2-40B4-BE49-F238E27FC236}">
                  <a16:creationId xmlns:a16="http://schemas.microsoft.com/office/drawing/2014/main" xmlns="" id="{B8C81142-192B-4AD9-BC10-07AF51398D4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387491" y="3606800"/>
              <a:ext cx="105260" cy="68772"/>
            </a:xfrm>
            <a:custGeom>
              <a:avLst/>
              <a:gdLst/>
              <a:ahLst/>
              <a:cxnLst/>
              <a:rect l="0" t="0" r="0" b="0"/>
              <a:pathLst>
                <a:path w="105260" h="68772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775"/>
                  </a:lnTo>
                  <a:lnTo>
                    <a:pt x="2967" y="15901"/>
                  </a:lnTo>
                  <a:lnTo>
                    <a:pt x="7609" y="28543"/>
                  </a:lnTo>
                  <a:lnTo>
                    <a:pt x="16070" y="68771"/>
                  </a:lnTo>
                  <a:lnTo>
                    <a:pt x="12902" y="59417"/>
                  </a:lnTo>
                  <a:lnTo>
                    <a:pt x="14237" y="39869"/>
                  </a:lnTo>
                  <a:lnTo>
                    <a:pt x="21640" y="6897"/>
                  </a:lnTo>
                  <a:lnTo>
                    <a:pt x="22701" y="5304"/>
                  </a:lnTo>
                  <a:lnTo>
                    <a:pt x="24115" y="4947"/>
                  </a:lnTo>
                  <a:lnTo>
                    <a:pt x="25763" y="5414"/>
                  </a:lnTo>
                  <a:lnTo>
                    <a:pt x="33477" y="11235"/>
                  </a:lnTo>
                  <a:lnTo>
                    <a:pt x="37608" y="15106"/>
                  </a:lnTo>
                  <a:lnTo>
                    <a:pt x="39914" y="21060"/>
                  </a:lnTo>
                  <a:lnTo>
                    <a:pt x="41727" y="49209"/>
                  </a:lnTo>
                  <a:lnTo>
                    <a:pt x="41756" y="38451"/>
                  </a:lnTo>
                  <a:lnTo>
                    <a:pt x="45520" y="30965"/>
                  </a:lnTo>
                  <a:lnTo>
                    <a:pt x="63421" y="11185"/>
                  </a:lnTo>
                  <a:lnTo>
                    <a:pt x="71612" y="5442"/>
                  </a:lnTo>
                  <a:lnTo>
                    <a:pt x="75067" y="4333"/>
                  </a:lnTo>
                  <a:lnTo>
                    <a:pt x="78075" y="4300"/>
                  </a:lnTo>
                  <a:lnTo>
                    <a:pt x="83299" y="6145"/>
                  </a:lnTo>
                  <a:lnTo>
                    <a:pt x="87973" y="9316"/>
                  </a:lnTo>
                  <a:lnTo>
                    <a:pt x="100995" y="35547"/>
                  </a:lnTo>
                  <a:lnTo>
                    <a:pt x="105259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074">
              <a:extLst>
                <a:ext uri="{FF2B5EF4-FFF2-40B4-BE49-F238E27FC236}">
                  <a16:creationId xmlns:a16="http://schemas.microsoft.com/office/drawing/2014/main" xmlns="" id="{BF9F0A86-A90F-4959-9C2F-BF04157F61E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334006" y="3600450"/>
              <a:ext cx="6345" cy="82551"/>
            </a:xfrm>
            <a:custGeom>
              <a:avLst/>
              <a:gdLst/>
              <a:ahLst/>
              <a:cxnLst/>
              <a:rect l="0" t="0" r="0" b="0"/>
              <a:pathLst>
                <a:path w="6345" h="82551">
                  <a:moveTo>
                    <a:pt x="6344" y="0"/>
                  </a:moveTo>
                  <a:lnTo>
                    <a:pt x="6344" y="0"/>
                  </a:lnTo>
                  <a:lnTo>
                    <a:pt x="2973" y="0"/>
                  </a:lnTo>
                  <a:lnTo>
                    <a:pt x="1980" y="705"/>
                  </a:lnTo>
                  <a:lnTo>
                    <a:pt x="1318" y="1881"/>
                  </a:lnTo>
                  <a:lnTo>
                    <a:pt x="256" y="8838"/>
                  </a:lnTo>
                  <a:lnTo>
                    <a:pt x="0" y="51291"/>
                  </a:lnTo>
                  <a:lnTo>
                    <a:pt x="6344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075">
              <a:extLst>
                <a:ext uri="{FF2B5EF4-FFF2-40B4-BE49-F238E27FC236}">
                  <a16:creationId xmlns:a16="http://schemas.microsoft.com/office/drawing/2014/main" xmlns="" id="{AAEA3165-DB33-4B95-A970-E78900C0A49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302250" y="36385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37563" y="763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076">
              <a:extLst>
                <a:ext uri="{FF2B5EF4-FFF2-40B4-BE49-F238E27FC236}">
                  <a16:creationId xmlns:a16="http://schemas.microsoft.com/office/drawing/2014/main" xmlns="" id="{5BC48666-FD90-480A-BC7E-F8772AC30AF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187950" y="3624064"/>
              <a:ext cx="69851" cy="104848"/>
            </a:xfrm>
            <a:custGeom>
              <a:avLst/>
              <a:gdLst/>
              <a:ahLst/>
              <a:cxnLst/>
              <a:rect l="0" t="0" r="0" b="0"/>
              <a:pathLst>
                <a:path w="69851" h="104848">
                  <a:moveTo>
                    <a:pt x="0" y="27186"/>
                  </a:moveTo>
                  <a:lnTo>
                    <a:pt x="0" y="27186"/>
                  </a:lnTo>
                  <a:lnTo>
                    <a:pt x="6742" y="33928"/>
                  </a:lnTo>
                  <a:lnTo>
                    <a:pt x="14305" y="51605"/>
                  </a:lnTo>
                  <a:lnTo>
                    <a:pt x="18633" y="90600"/>
                  </a:lnTo>
                  <a:lnTo>
                    <a:pt x="16983" y="99584"/>
                  </a:lnTo>
                  <a:lnTo>
                    <a:pt x="14603" y="104519"/>
                  </a:lnTo>
                  <a:lnTo>
                    <a:pt x="13969" y="104847"/>
                  </a:lnTo>
                  <a:lnTo>
                    <a:pt x="13546" y="104360"/>
                  </a:lnTo>
                  <a:lnTo>
                    <a:pt x="12774" y="72311"/>
                  </a:lnTo>
                  <a:lnTo>
                    <a:pt x="22148" y="28182"/>
                  </a:lnTo>
                  <a:lnTo>
                    <a:pt x="29297" y="6079"/>
                  </a:lnTo>
                  <a:lnTo>
                    <a:pt x="33717" y="166"/>
                  </a:lnTo>
                  <a:lnTo>
                    <a:pt x="35883" y="0"/>
                  </a:lnTo>
                  <a:lnTo>
                    <a:pt x="38034" y="1301"/>
                  </a:lnTo>
                  <a:lnTo>
                    <a:pt x="42304" y="7215"/>
                  </a:lnTo>
                  <a:lnTo>
                    <a:pt x="62174" y="49698"/>
                  </a:lnTo>
                  <a:lnTo>
                    <a:pt x="69850" y="65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077">
              <a:extLst>
                <a:ext uri="{FF2B5EF4-FFF2-40B4-BE49-F238E27FC236}">
                  <a16:creationId xmlns:a16="http://schemas.microsoft.com/office/drawing/2014/main" xmlns="" id="{3F7F7BA8-E408-402E-8134-E27115B449B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511800" y="40322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705" y="16606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078">
              <a:extLst>
                <a:ext uri="{FF2B5EF4-FFF2-40B4-BE49-F238E27FC236}">
                  <a16:creationId xmlns:a16="http://schemas.microsoft.com/office/drawing/2014/main" xmlns="" id="{762A55B0-D0AA-4576-938C-A560FF938D7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429250" y="408940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6908" y="17168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079">
              <a:extLst>
                <a:ext uri="{FF2B5EF4-FFF2-40B4-BE49-F238E27FC236}">
                  <a16:creationId xmlns:a16="http://schemas.microsoft.com/office/drawing/2014/main" xmlns="" id="{3491EB4B-778C-47E2-BEB0-3B04302F066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403850" y="405130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2948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080">
              <a:extLst>
                <a:ext uri="{FF2B5EF4-FFF2-40B4-BE49-F238E27FC236}">
                  <a16:creationId xmlns:a16="http://schemas.microsoft.com/office/drawing/2014/main" xmlns="" id="{810BB1D0-3227-46BC-98F0-D55FC9468D7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366633" y="4013200"/>
              <a:ext cx="11818" cy="6351"/>
            </a:xfrm>
            <a:custGeom>
              <a:avLst/>
              <a:gdLst/>
              <a:ahLst/>
              <a:cxnLst/>
              <a:rect l="0" t="0" r="0" b="0"/>
              <a:pathLst>
                <a:path w="1181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8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081">
              <a:extLst>
                <a:ext uri="{FF2B5EF4-FFF2-40B4-BE49-F238E27FC236}">
                  <a16:creationId xmlns:a16="http://schemas.microsoft.com/office/drawing/2014/main" xmlns="" id="{CF02FA97-699A-45C8-B952-3EEE9D38FC8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346700" y="40830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082">
              <a:extLst>
                <a:ext uri="{FF2B5EF4-FFF2-40B4-BE49-F238E27FC236}">
                  <a16:creationId xmlns:a16="http://schemas.microsoft.com/office/drawing/2014/main" xmlns="" id="{40EF2E8D-AC1A-49AC-B73B-89D09616ACD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262176" y="3772860"/>
              <a:ext cx="173425" cy="200509"/>
            </a:xfrm>
            <a:custGeom>
              <a:avLst/>
              <a:gdLst/>
              <a:ahLst/>
              <a:cxnLst/>
              <a:rect l="0" t="0" r="0" b="0"/>
              <a:pathLst>
                <a:path w="173425" h="200509">
                  <a:moveTo>
                    <a:pt x="167074" y="11740"/>
                  </a:moveTo>
                  <a:lnTo>
                    <a:pt x="167074" y="11740"/>
                  </a:lnTo>
                  <a:lnTo>
                    <a:pt x="167074" y="8369"/>
                  </a:lnTo>
                  <a:lnTo>
                    <a:pt x="167780" y="7376"/>
                  </a:lnTo>
                  <a:lnTo>
                    <a:pt x="168955" y="6714"/>
                  </a:lnTo>
                  <a:lnTo>
                    <a:pt x="170445" y="6273"/>
                  </a:lnTo>
                  <a:lnTo>
                    <a:pt x="171438" y="5273"/>
                  </a:lnTo>
                  <a:lnTo>
                    <a:pt x="173162" y="0"/>
                  </a:lnTo>
                  <a:lnTo>
                    <a:pt x="135126" y="16408"/>
                  </a:lnTo>
                  <a:lnTo>
                    <a:pt x="97479" y="36328"/>
                  </a:lnTo>
                  <a:lnTo>
                    <a:pt x="52119" y="62379"/>
                  </a:lnTo>
                  <a:lnTo>
                    <a:pt x="32824" y="79661"/>
                  </a:lnTo>
                  <a:lnTo>
                    <a:pt x="28891" y="84537"/>
                  </a:lnTo>
                  <a:lnTo>
                    <a:pt x="26974" y="88494"/>
                  </a:lnTo>
                  <a:lnTo>
                    <a:pt x="26402" y="91837"/>
                  </a:lnTo>
                  <a:lnTo>
                    <a:pt x="26726" y="94771"/>
                  </a:lnTo>
                  <a:lnTo>
                    <a:pt x="29764" y="97433"/>
                  </a:lnTo>
                  <a:lnTo>
                    <a:pt x="40666" y="102272"/>
                  </a:lnTo>
                  <a:lnTo>
                    <a:pt x="86980" y="108250"/>
                  </a:lnTo>
                  <a:lnTo>
                    <a:pt x="94628" y="109946"/>
                  </a:lnTo>
                  <a:lnTo>
                    <a:pt x="99726" y="112489"/>
                  </a:lnTo>
                  <a:lnTo>
                    <a:pt x="103126" y="115595"/>
                  </a:lnTo>
                  <a:lnTo>
                    <a:pt x="105392" y="119077"/>
                  </a:lnTo>
                  <a:lnTo>
                    <a:pt x="103374" y="123514"/>
                  </a:lnTo>
                  <a:lnTo>
                    <a:pt x="74789" y="145845"/>
                  </a:lnTo>
                  <a:lnTo>
                    <a:pt x="35172" y="170639"/>
                  </a:lnTo>
                  <a:lnTo>
                    <a:pt x="5632" y="190145"/>
                  </a:lnTo>
                  <a:lnTo>
                    <a:pt x="71" y="196393"/>
                  </a:lnTo>
                  <a:lnTo>
                    <a:pt x="0" y="198342"/>
                  </a:lnTo>
                  <a:lnTo>
                    <a:pt x="1364" y="199642"/>
                  </a:lnTo>
                  <a:lnTo>
                    <a:pt x="3684" y="200508"/>
                  </a:lnTo>
                  <a:lnTo>
                    <a:pt x="51040" y="195104"/>
                  </a:lnTo>
                  <a:lnTo>
                    <a:pt x="90360" y="189307"/>
                  </a:lnTo>
                  <a:lnTo>
                    <a:pt x="126940" y="185002"/>
                  </a:lnTo>
                  <a:lnTo>
                    <a:pt x="154477" y="185609"/>
                  </a:lnTo>
                  <a:lnTo>
                    <a:pt x="173424" y="18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083">
              <a:extLst>
                <a:ext uri="{FF2B5EF4-FFF2-40B4-BE49-F238E27FC236}">
                  <a16:creationId xmlns:a16="http://schemas.microsoft.com/office/drawing/2014/main" xmlns="" id="{C9192C93-88A1-4AB1-8D52-21968CB077E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997450" y="4142369"/>
              <a:ext cx="189231" cy="528629"/>
            </a:xfrm>
            <a:custGeom>
              <a:avLst/>
              <a:gdLst/>
              <a:ahLst/>
              <a:cxnLst/>
              <a:rect l="0" t="0" r="0" b="0"/>
              <a:pathLst>
                <a:path w="189231" h="528629">
                  <a:moveTo>
                    <a:pt x="19050" y="42281"/>
                  </a:moveTo>
                  <a:lnTo>
                    <a:pt x="19050" y="42281"/>
                  </a:lnTo>
                  <a:lnTo>
                    <a:pt x="20931" y="82463"/>
                  </a:lnTo>
                  <a:lnTo>
                    <a:pt x="23414" y="113762"/>
                  </a:lnTo>
                  <a:lnTo>
                    <a:pt x="24517" y="153543"/>
                  </a:lnTo>
                  <a:lnTo>
                    <a:pt x="30652" y="200856"/>
                  </a:lnTo>
                  <a:lnTo>
                    <a:pt x="35251" y="226314"/>
                  </a:lnTo>
                  <a:lnTo>
                    <a:pt x="39023" y="253870"/>
                  </a:lnTo>
                  <a:lnTo>
                    <a:pt x="42244" y="282824"/>
                  </a:lnTo>
                  <a:lnTo>
                    <a:pt x="45096" y="312709"/>
                  </a:lnTo>
                  <a:lnTo>
                    <a:pt x="46997" y="341100"/>
                  </a:lnTo>
                  <a:lnTo>
                    <a:pt x="48264" y="368494"/>
                  </a:lnTo>
                  <a:lnTo>
                    <a:pt x="49110" y="395223"/>
                  </a:lnTo>
                  <a:lnTo>
                    <a:pt x="50049" y="441855"/>
                  </a:lnTo>
                  <a:lnTo>
                    <a:pt x="49761" y="480220"/>
                  </a:lnTo>
                  <a:lnTo>
                    <a:pt x="45289" y="527327"/>
                  </a:lnTo>
                  <a:lnTo>
                    <a:pt x="44303" y="528628"/>
                  </a:lnTo>
                  <a:lnTo>
                    <a:pt x="42941" y="527379"/>
                  </a:lnTo>
                  <a:lnTo>
                    <a:pt x="41327" y="524429"/>
                  </a:lnTo>
                  <a:lnTo>
                    <a:pt x="35685" y="489940"/>
                  </a:lnTo>
                  <a:lnTo>
                    <a:pt x="29736" y="447733"/>
                  </a:lnTo>
                  <a:lnTo>
                    <a:pt x="26174" y="422649"/>
                  </a:lnTo>
                  <a:lnTo>
                    <a:pt x="22388" y="395342"/>
                  </a:lnTo>
                  <a:lnTo>
                    <a:pt x="18454" y="366555"/>
                  </a:lnTo>
                  <a:lnTo>
                    <a:pt x="14419" y="336780"/>
                  </a:lnTo>
                  <a:lnTo>
                    <a:pt x="11729" y="306347"/>
                  </a:lnTo>
                  <a:lnTo>
                    <a:pt x="9936" y="275475"/>
                  </a:lnTo>
                  <a:lnTo>
                    <a:pt x="8741" y="244310"/>
                  </a:lnTo>
                  <a:lnTo>
                    <a:pt x="8649" y="215067"/>
                  </a:lnTo>
                  <a:lnTo>
                    <a:pt x="9294" y="187105"/>
                  </a:lnTo>
                  <a:lnTo>
                    <a:pt x="10429" y="159997"/>
                  </a:lnTo>
                  <a:lnTo>
                    <a:pt x="13303" y="134870"/>
                  </a:lnTo>
                  <a:lnTo>
                    <a:pt x="22140" y="88135"/>
                  </a:lnTo>
                  <a:lnTo>
                    <a:pt x="35004" y="53253"/>
                  </a:lnTo>
                  <a:lnTo>
                    <a:pt x="50835" y="27402"/>
                  </a:lnTo>
                  <a:lnTo>
                    <a:pt x="69631" y="8857"/>
                  </a:lnTo>
                  <a:lnTo>
                    <a:pt x="91625" y="1085"/>
                  </a:lnTo>
                  <a:lnTo>
                    <a:pt x="103417" y="0"/>
                  </a:lnTo>
                  <a:lnTo>
                    <a:pt x="125926" y="8202"/>
                  </a:lnTo>
                  <a:lnTo>
                    <a:pt x="147689" y="25018"/>
                  </a:lnTo>
                  <a:lnTo>
                    <a:pt x="169121" y="48955"/>
                  </a:lnTo>
                  <a:lnTo>
                    <a:pt x="182880" y="81701"/>
                  </a:lnTo>
                  <a:lnTo>
                    <a:pt x="189230" y="119067"/>
                  </a:lnTo>
                  <a:lnTo>
                    <a:pt x="187349" y="156841"/>
                  </a:lnTo>
                  <a:lnTo>
                    <a:pt x="178046" y="192915"/>
                  </a:lnTo>
                  <a:lnTo>
                    <a:pt x="161682" y="226352"/>
                  </a:lnTo>
                  <a:lnTo>
                    <a:pt x="120029" y="267565"/>
                  </a:lnTo>
                  <a:lnTo>
                    <a:pt x="85802" y="288692"/>
                  </a:lnTo>
                  <a:lnTo>
                    <a:pt x="55067" y="298082"/>
                  </a:lnTo>
                  <a:lnTo>
                    <a:pt x="40945" y="299598"/>
                  </a:lnTo>
                  <a:lnTo>
                    <a:pt x="30119" y="295671"/>
                  </a:lnTo>
                  <a:lnTo>
                    <a:pt x="21490" y="288113"/>
                  </a:lnTo>
                  <a:lnTo>
                    <a:pt x="0" y="258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464">
            <a:extLst>
              <a:ext uri="{FF2B5EF4-FFF2-40B4-BE49-F238E27FC236}">
                <a16:creationId xmlns:a16="http://schemas.microsoft.com/office/drawing/2014/main" xmlns="" id="{1BB2C3EE-8D8D-4A2C-BDEE-970DB3A84868}"/>
              </a:ext>
            </a:extLst>
          </p:cNvPr>
          <p:cNvGrpSpPr/>
          <p:nvPr/>
        </p:nvGrpSpPr>
        <p:grpSpPr>
          <a:xfrm>
            <a:off x="6413858" y="3553247"/>
            <a:ext cx="2069743" cy="1015054"/>
            <a:chOff x="6413858" y="3553247"/>
            <a:chExt cx="2069743" cy="1015054"/>
          </a:xfrm>
        </p:grpSpPr>
        <p:sp>
          <p:nvSpPr>
            <p:cNvPr id="155" name="SMARTInkShape-3084">
              <a:extLst>
                <a:ext uri="{FF2B5EF4-FFF2-40B4-BE49-F238E27FC236}">
                  <a16:creationId xmlns:a16="http://schemas.microsoft.com/office/drawing/2014/main" xmlns="" id="{C6BA7EB1-C98C-458B-92D6-451CB182226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077200" y="3553247"/>
              <a:ext cx="120651" cy="78954"/>
            </a:xfrm>
            <a:custGeom>
              <a:avLst/>
              <a:gdLst/>
              <a:ahLst/>
              <a:cxnLst/>
              <a:rect l="0" t="0" r="0" b="0"/>
              <a:pathLst>
                <a:path w="120651" h="78954">
                  <a:moveTo>
                    <a:pt x="0" y="9103"/>
                  </a:moveTo>
                  <a:lnTo>
                    <a:pt x="0" y="9103"/>
                  </a:lnTo>
                  <a:lnTo>
                    <a:pt x="705" y="15584"/>
                  </a:lnTo>
                  <a:lnTo>
                    <a:pt x="5762" y="47066"/>
                  </a:lnTo>
                  <a:lnTo>
                    <a:pt x="6298" y="63677"/>
                  </a:lnTo>
                  <a:lnTo>
                    <a:pt x="6328" y="62051"/>
                  </a:lnTo>
                  <a:lnTo>
                    <a:pt x="24647" y="17895"/>
                  </a:lnTo>
                  <a:lnTo>
                    <a:pt x="32356" y="7602"/>
                  </a:lnTo>
                  <a:lnTo>
                    <a:pt x="36387" y="3868"/>
                  </a:lnTo>
                  <a:lnTo>
                    <a:pt x="39780" y="2086"/>
                  </a:lnTo>
                  <a:lnTo>
                    <a:pt x="42748" y="1602"/>
                  </a:lnTo>
                  <a:lnTo>
                    <a:pt x="45432" y="1986"/>
                  </a:lnTo>
                  <a:lnTo>
                    <a:pt x="50295" y="4294"/>
                  </a:lnTo>
                  <a:lnTo>
                    <a:pt x="59167" y="11524"/>
                  </a:lnTo>
                  <a:lnTo>
                    <a:pt x="61575" y="17470"/>
                  </a:lnTo>
                  <a:lnTo>
                    <a:pt x="63119" y="26043"/>
                  </a:lnTo>
                  <a:lnTo>
                    <a:pt x="63247" y="26040"/>
                  </a:lnTo>
                  <a:lnTo>
                    <a:pt x="63387" y="24157"/>
                  </a:lnTo>
                  <a:lnTo>
                    <a:pt x="66838" y="19130"/>
                  </a:lnTo>
                  <a:lnTo>
                    <a:pt x="75700" y="9800"/>
                  </a:lnTo>
                  <a:lnTo>
                    <a:pt x="83268" y="5885"/>
                  </a:lnTo>
                  <a:lnTo>
                    <a:pt x="102996" y="0"/>
                  </a:lnTo>
                  <a:lnTo>
                    <a:pt x="108175" y="212"/>
                  </a:lnTo>
                  <a:lnTo>
                    <a:pt x="117693" y="4211"/>
                  </a:lnTo>
                  <a:lnTo>
                    <a:pt x="119383" y="8663"/>
                  </a:lnTo>
                  <a:lnTo>
                    <a:pt x="114932" y="50730"/>
                  </a:lnTo>
                  <a:lnTo>
                    <a:pt x="115193" y="66201"/>
                  </a:lnTo>
                  <a:lnTo>
                    <a:pt x="120650" y="78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085">
              <a:extLst>
                <a:ext uri="{FF2B5EF4-FFF2-40B4-BE49-F238E27FC236}">
                  <a16:creationId xmlns:a16="http://schemas.microsoft.com/office/drawing/2014/main" xmlns="" id="{AF452D11-D0EA-43C0-A777-15E6D3A2CC6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001000" y="35687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1881" y="26680"/>
                  </a:lnTo>
                  <a:lnTo>
                    <a:pt x="5958" y="63612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086">
              <a:extLst>
                <a:ext uri="{FF2B5EF4-FFF2-40B4-BE49-F238E27FC236}">
                  <a16:creationId xmlns:a16="http://schemas.microsoft.com/office/drawing/2014/main" xmlns="" id="{9D72E9E2-220C-4A27-972C-8717E4B2594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962900" y="36195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42328" y="1986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087">
              <a:extLst>
                <a:ext uri="{FF2B5EF4-FFF2-40B4-BE49-F238E27FC236}">
                  <a16:creationId xmlns:a16="http://schemas.microsoft.com/office/drawing/2014/main" xmlns="" id="{8C54B125-1E4F-4F4D-B9EB-B4A4F003847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854950" y="3590060"/>
              <a:ext cx="63501" cy="75361"/>
            </a:xfrm>
            <a:custGeom>
              <a:avLst/>
              <a:gdLst/>
              <a:ahLst/>
              <a:cxnLst/>
              <a:rect l="0" t="0" r="0" b="0"/>
              <a:pathLst>
                <a:path w="63501" h="75361">
                  <a:moveTo>
                    <a:pt x="0" y="4040"/>
                  </a:moveTo>
                  <a:lnTo>
                    <a:pt x="0" y="4040"/>
                  </a:lnTo>
                  <a:lnTo>
                    <a:pt x="3370" y="7411"/>
                  </a:lnTo>
                  <a:lnTo>
                    <a:pt x="5958" y="35745"/>
                  </a:lnTo>
                  <a:lnTo>
                    <a:pt x="6340" y="75360"/>
                  </a:lnTo>
                  <a:lnTo>
                    <a:pt x="9720" y="44090"/>
                  </a:lnTo>
                  <a:lnTo>
                    <a:pt x="24241" y="9383"/>
                  </a:lnTo>
                  <a:lnTo>
                    <a:pt x="29118" y="2887"/>
                  </a:lnTo>
                  <a:lnTo>
                    <a:pt x="33637" y="0"/>
                  </a:lnTo>
                  <a:lnTo>
                    <a:pt x="36536" y="641"/>
                  </a:lnTo>
                  <a:lnTo>
                    <a:pt x="43519" y="5116"/>
                  </a:lnTo>
                  <a:lnTo>
                    <a:pt x="45947" y="8991"/>
                  </a:lnTo>
                  <a:lnTo>
                    <a:pt x="60799" y="54838"/>
                  </a:lnTo>
                  <a:lnTo>
                    <a:pt x="63500" y="61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088">
              <a:extLst>
                <a:ext uri="{FF2B5EF4-FFF2-40B4-BE49-F238E27FC236}">
                  <a16:creationId xmlns:a16="http://schemas.microsoft.com/office/drawing/2014/main" xmlns="" id="{5B73643A-D94D-421F-AD17-1964AEBB2A3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147050" y="4108450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38100" y="0"/>
                  </a:moveTo>
                  <a:lnTo>
                    <a:pt x="38100" y="0"/>
                  </a:lnTo>
                  <a:lnTo>
                    <a:pt x="25235" y="36400"/>
                  </a:lnTo>
                  <a:lnTo>
                    <a:pt x="15238" y="6487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089">
              <a:extLst>
                <a:ext uri="{FF2B5EF4-FFF2-40B4-BE49-F238E27FC236}">
                  <a16:creationId xmlns:a16="http://schemas.microsoft.com/office/drawing/2014/main" xmlns="" id="{AFE449A0-0C4E-4CAF-92C7-B969C1EDB2D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045450" y="4171950"/>
              <a:ext cx="38101" cy="10009"/>
            </a:xfrm>
            <a:custGeom>
              <a:avLst/>
              <a:gdLst/>
              <a:ahLst/>
              <a:cxnLst/>
              <a:rect l="0" t="0" r="0" b="0"/>
              <a:pathLst>
                <a:path w="38101" h="10009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411" y="10008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090">
              <a:extLst>
                <a:ext uri="{FF2B5EF4-FFF2-40B4-BE49-F238E27FC236}">
                  <a16:creationId xmlns:a16="http://schemas.microsoft.com/office/drawing/2014/main" xmlns="" id="{1DCB5EF8-0B0B-4A12-928B-620642C903D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032750" y="41084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25416" y="5026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091">
              <a:extLst>
                <a:ext uri="{FF2B5EF4-FFF2-40B4-BE49-F238E27FC236}">
                  <a16:creationId xmlns:a16="http://schemas.microsoft.com/office/drawing/2014/main" xmlns="" id="{99E51949-CFAA-46D4-8E44-FD7D80B7975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975599" y="4064000"/>
              <a:ext cx="12702" cy="6351"/>
            </a:xfrm>
            <a:custGeom>
              <a:avLst/>
              <a:gdLst/>
              <a:ahLst/>
              <a:cxnLst/>
              <a:rect l="0" t="0" r="0" b="0"/>
              <a:pathLst>
                <a:path w="12702" h="6351">
                  <a:moveTo>
                    <a:pt x="1" y="6350"/>
                  </a:moveTo>
                  <a:lnTo>
                    <a:pt x="1" y="6350"/>
                  </a:lnTo>
                  <a:lnTo>
                    <a:pt x="0" y="883"/>
                  </a:lnTo>
                  <a:lnTo>
                    <a:pt x="12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092">
              <a:extLst>
                <a:ext uri="{FF2B5EF4-FFF2-40B4-BE49-F238E27FC236}">
                  <a16:creationId xmlns:a16="http://schemas.microsoft.com/office/drawing/2014/main" xmlns="" id="{09F4FE6C-E613-4060-8632-D7F4C3DF0FA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950200" y="4127500"/>
              <a:ext cx="11557" cy="63501"/>
            </a:xfrm>
            <a:custGeom>
              <a:avLst/>
              <a:gdLst/>
              <a:ahLst/>
              <a:cxnLst/>
              <a:rect l="0" t="0" r="0" b="0"/>
              <a:pathLst>
                <a:path w="11557" h="635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838" y="15580"/>
                  </a:lnTo>
                  <a:lnTo>
                    <a:pt x="11556" y="35974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093">
              <a:extLst>
                <a:ext uri="{FF2B5EF4-FFF2-40B4-BE49-F238E27FC236}">
                  <a16:creationId xmlns:a16="http://schemas.microsoft.com/office/drawing/2014/main" xmlns="" id="{29681A55-AA7A-41ED-95B3-0D7D12D65D6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464550" y="3832029"/>
              <a:ext cx="19051" cy="9722"/>
            </a:xfrm>
            <a:custGeom>
              <a:avLst/>
              <a:gdLst/>
              <a:ahLst/>
              <a:cxnLst/>
              <a:rect l="0" t="0" r="0" b="0"/>
              <a:pathLst>
                <a:path w="19051" h="9722">
                  <a:moveTo>
                    <a:pt x="19050" y="3371"/>
                  </a:moveTo>
                  <a:lnTo>
                    <a:pt x="19050" y="3371"/>
                  </a:lnTo>
                  <a:lnTo>
                    <a:pt x="15679" y="0"/>
                  </a:lnTo>
                  <a:lnTo>
                    <a:pt x="13274" y="418"/>
                  </a:lnTo>
                  <a:lnTo>
                    <a:pt x="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094">
              <a:extLst>
                <a:ext uri="{FF2B5EF4-FFF2-40B4-BE49-F238E27FC236}">
                  <a16:creationId xmlns:a16="http://schemas.microsoft.com/office/drawing/2014/main" xmlns="" id="{4DC100E2-7F00-4139-9812-64BDA9CF6E6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426450" y="39433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095">
              <a:extLst>
                <a:ext uri="{FF2B5EF4-FFF2-40B4-BE49-F238E27FC236}">
                  <a16:creationId xmlns:a16="http://schemas.microsoft.com/office/drawing/2014/main" xmlns="" id="{5FEE204B-0F52-420B-8E0B-89BABA1F530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235950" y="3768241"/>
              <a:ext cx="146051" cy="206860"/>
            </a:xfrm>
            <a:custGeom>
              <a:avLst/>
              <a:gdLst/>
              <a:ahLst/>
              <a:cxnLst/>
              <a:rect l="0" t="0" r="0" b="0"/>
              <a:pathLst>
                <a:path w="146051" h="206860">
                  <a:moveTo>
                    <a:pt x="146050" y="3659"/>
                  </a:moveTo>
                  <a:lnTo>
                    <a:pt x="146050" y="3659"/>
                  </a:lnTo>
                  <a:lnTo>
                    <a:pt x="146050" y="288"/>
                  </a:lnTo>
                  <a:lnTo>
                    <a:pt x="144638" y="0"/>
                  </a:lnTo>
                  <a:lnTo>
                    <a:pt x="139308" y="1563"/>
                  </a:lnTo>
                  <a:lnTo>
                    <a:pt x="100616" y="42199"/>
                  </a:lnTo>
                  <a:lnTo>
                    <a:pt x="74419" y="78892"/>
                  </a:lnTo>
                  <a:lnTo>
                    <a:pt x="45412" y="121043"/>
                  </a:lnTo>
                  <a:lnTo>
                    <a:pt x="17845" y="161441"/>
                  </a:lnTo>
                  <a:lnTo>
                    <a:pt x="0" y="206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096">
              <a:extLst>
                <a:ext uri="{FF2B5EF4-FFF2-40B4-BE49-F238E27FC236}">
                  <a16:creationId xmlns:a16="http://schemas.microsoft.com/office/drawing/2014/main" xmlns="" id="{20495BF3-CE33-4A05-95C0-06052AFC240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204199" y="3797300"/>
              <a:ext cx="158752" cy="171451"/>
            </a:xfrm>
            <a:custGeom>
              <a:avLst/>
              <a:gdLst/>
              <a:ahLst/>
              <a:cxnLst/>
              <a:rect l="0" t="0" r="0" b="0"/>
              <a:pathLst>
                <a:path w="158752" h="171451">
                  <a:moveTo>
                    <a:pt x="1" y="0"/>
                  </a:moveTo>
                  <a:lnTo>
                    <a:pt x="1" y="0"/>
                  </a:lnTo>
                  <a:lnTo>
                    <a:pt x="0" y="6742"/>
                  </a:lnTo>
                  <a:lnTo>
                    <a:pt x="10114" y="21047"/>
                  </a:lnTo>
                  <a:lnTo>
                    <a:pt x="52411" y="59852"/>
                  </a:lnTo>
                  <a:lnTo>
                    <a:pt x="98859" y="106058"/>
                  </a:lnTo>
                  <a:lnTo>
                    <a:pt x="141735" y="153570"/>
                  </a:lnTo>
                  <a:lnTo>
                    <a:pt x="15875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097">
              <a:extLst>
                <a:ext uri="{FF2B5EF4-FFF2-40B4-BE49-F238E27FC236}">
                  <a16:creationId xmlns:a16="http://schemas.microsoft.com/office/drawing/2014/main" xmlns="" id="{91DE2CBF-3119-4FD5-8974-6A31D965EF0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875947" y="3741033"/>
              <a:ext cx="226654" cy="261848"/>
            </a:xfrm>
            <a:custGeom>
              <a:avLst/>
              <a:gdLst/>
              <a:ahLst/>
              <a:cxnLst/>
              <a:rect l="0" t="0" r="0" b="0"/>
              <a:pathLst>
                <a:path w="226654" h="261848">
                  <a:moveTo>
                    <a:pt x="226653" y="5467"/>
                  </a:moveTo>
                  <a:lnTo>
                    <a:pt x="226653" y="5467"/>
                  </a:lnTo>
                  <a:lnTo>
                    <a:pt x="221185" y="0"/>
                  </a:lnTo>
                  <a:lnTo>
                    <a:pt x="213822" y="2749"/>
                  </a:lnTo>
                  <a:lnTo>
                    <a:pt x="171384" y="29595"/>
                  </a:lnTo>
                  <a:lnTo>
                    <a:pt x="139294" y="48646"/>
                  </a:lnTo>
                  <a:lnTo>
                    <a:pt x="103866" y="71224"/>
                  </a:lnTo>
                  <a:lnTo>
                    <a:pt x="57551" y="108663"/>
                  </a:lnTo>
                  <a:lnTo>
                    <a:pt x="49190" y="120946"/>
                  </a:lnTo>
                  <a:lnTo>
                    <a:pt x="49783" y="125492"/>
                  </a:lnTo>
                  <a:lnTo>
                    <a:pt x="53001" y="129228"/>
                  </a:lnTo>
                  <a:lnTo>
                    <a:pt x="57969" y="132424"/>
                  </a:lnTo>
                  <a:lnTo>
                    <a:pt x="99310" y="138260"/>
                  </a:lnTo>
                  <a:lnTo>
                    <a:pt x="131204" y="145475"/>
                  </a:lnTo>
                  <a:lnTo>
                    <a:pt x="135504" y="147489"/>
                  </a:lnTo>
                  <a:lnTo>
                    <a:pt x="136253" y="150948"/>
                  </a:lnTo>
                  <a:lnTo>
                    <a:pt x="131442" y="160436"/>
                  </a:lnTo>
                  <a:lnTo>
                    <a:pt x="85758" y="188844"/>
                  </a:lnTo>
                  <a:lnTo>
                    <a:pt x="41601" y="212593"/>
                  </a:lnTo>
                  <a:lnTo>
                    <a:pt x="5609" y="238057"/>
                  </a:lnTo>
                  <a:lnTo>
                    <a:pt x="975" y="243077"/>
                  </a:lnTo>
                  <a:lnTo>
                    <a:pt x="0" y="247834"/>
                  </a:lnTo>
                  <a:lnTo>
                    <a:pt x="1468" y="252417"/>
                  </a:lnTo>
                  <a:lnTo>
                    <a:pt x="4563" y="256883"/>
                  </a:lnTo>
                  <a:lnTo>
                    <a:pt x="21172" y="261847"/>
                  </a:lnTo>
                  <a:lnTo>
                    <a:pt x="63933" y="260877"/>
                  </a:lnTo>
                  <a:lnTo>
                    <a:pt x="100711" y="255155"/>
                  </a:lnTo>
                  <a:lnTo>
                    <a:pt x="138223" y="247908"/>
                  </a:lnTo>
                  <a:lnTo>
                    <a:pt x="174180" y="238102"/>
                  </a:lnTo>
                  <a:lnTo>
                    <a:pt x="226653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098">
              <a:extLst>
                <a:ext uri="{FF2B5EF4-FFF2-40B4-BE49-F238E27FC236}">
                  <a16:creationId xmlns:a16="http://schemas.microsoft.com/office/drawing/2014/main" xmlns="" id="{9F05D9BD-E98F-43B2-A205-383CE47CB83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631733" y="3905250"/>
              <a:ext cx="134318" cy="19051"/>
            </a:xfrm>
            <a:custGeom>
              <a:avLst/>
              <a:gdLst/>
              <a:ahLst/>
              <a:cxnLst/>
              <a:rect l="0" t="0" r="0" b="0"/>
              <a:pathLst>
                <a:path w="134318" h="19051">
                  <a:moveTo>
                    <a:pt x="7317" y="19050"/>
                  </a:moveTo>
                  <a:lnTo>
                    <a:pt x="7317" y="19050"/>
                  </a:lnTo>
                  <a:lnTo>
                    <a:pt x="575" y="19050"/>
                  </a:lnTo>
                  <a:lnTo>
                    <a:pt x="0" y="18344"/>
                  </a:lnTo>
                  <a:lnTo>
                    <a:pt x="1028" y="17168"/>
                  </a:lnTo>
                  <a:lnTo>
                    <a:pt x="3124" y="15679"/>
                  </a:lnTo>
                  <a:lnTo>
                    <a:pt x="12817" y="13583"/>
                  </a:lnTo>
                  <a:lnTo>
                    <a:pt x="54082" y="12169"/>
                  </a:lnTo>
                  <a:lnTo>
                    <a:pt x="93296" y="7682"/>
                  </a:lnTo>
                  <a:lnTo>
                    <a:pt x="134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099">
              <a:extLst>
                <a:ext uri="{FF2B5EF4-FFF2-40B4-BE49-F238E27FC236}">
                  <a16:creationId xmlns:a16="http://schemas.microsoft.com/office/drawing/2014/main" xmlns="" id="{6F797DDB-6DB9-40E0-A893-848B9AC9458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416800" y="3886200"/>
              <a:ext cx="125355" cy="95251"/>
            </a:xfrm>
            <a:custGeom>
              <a:avLst/>
              <a:gdLst/>
              <a:ahLst/>
              <a:cxnLst/>
              <a:rect l="0" t="0" r="0" b="0"/>
              <a:pathLst>
                <a:path w="125355" h="952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8" y="12209"/>
                  </a:lnTo>
                  <a:lnTo>
                    <a:pt x="11937" y="32907"/>
                  </a:lnTo>
                  <a:lnTo>
                    <a:pt x="12691" y="74477"/>
                  </a:lnTo>
                  <a:lnTo>
                    <a:pt x="14581" y="55251"/>
                  </a:lnTo>
                  <a:lnTo>
                    <a:pt x="24909" y="24633"/>
                  </a:lnTo>
                  <a:lnTo>
                    <a:pt x="32473" y="14475"/>
                  </a:lnTo>
                  <a:lnTo>
                    <a:pt x="36465" y="11767"/>
                  </a:lnTo>
                  <a:lnTo>
                    <a:pt x="39832" y="10667"/>
                  </a:lnTo>
                  <a:lnTo>
                    <a:pt x="42783" y="10639"/>
                  </a:lnTo>
                  <a:lnTo>
                    <a:pt x="45455" y="11326"/>
                  </a:lnTo>
                  <a:lnTo>
                    <a:pt x="50306" y="15852"/>
                  </a:lnTo>
                  <a:lnTo>
                    <a:pt x="52587" y="19035"/>
                  </a:lnTo>
                  <a:lnTo>
                    <a:pt x="55797" y="33627"/>
                  </a:lnTo>
                  <a:lnTo>
                    <a:pt x="57097" y="65045"/>
                  </a:lnTo>
                  <a:lnTo>
                    <a:pt x="57114" y="64530"/>
                  </a:lnTo>
                  <a:lnTo>
                    <a:pt x="69355" y="33705"/>
                  </a:lnTo>
                  <a:lnTo>
                    <a:pt x="84285" y="16650"/>
                  </a:lnTo>
                  <a:lnTo>
                    <a:pt x="98744" y="6031"/>
                  </a:lnTo>
                  <a:lnTo>
                    <a:pt x="103223" y="4726"/>
                  </a:lnTo>
                  <a:lnTo>
                    <a:pt x="111964" y="5158"/>
                  </a:lnTo>
                  <a:lnTo>
                    <a:pt x="115565" y="7672"/>
                  </a:lnTo>
                  <a:lnTo>
                    <a:pt x="121448" y="16110"/>
                  </a:lnTo>
                  <a:lnTo>
                    <a:pt x="125354" y="36132"/>
                  </a:lnTo>
                  <a:lnTo>
                    <a:pt x="121389" y="81494"/>
                  </a:lnTo>
                  <a:lnTo>
                    <a:pt x="1206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100">
              <a:extLst>
                <a:ext uri="{FF2B5EF4-FFF2-40B4-BE49-F238E27FC236}">
                  <a16:creationId xmlns:a16="http://schemas.microsoft.com/office/drawing/2014/main" xmlns="" id="{0CF2A136-B9D7-4483-AE61-B0037521F1B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334250" y="386080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19050" y="0"/>
                  </a:moveTo>
                  <a:lnTo>
                    <a:pt x="19050" y="0"/>
                  </a:lnTo>
                  <a:lnTo>
                    <a:pt x="13583" y="0"/>
                  </a:lnTo>
                  <a:lnTo>
                    <a:pt x="13288" y="705"/>
                  </a:lnTo>
                  <a:lnTo>
                    <a:pt x="12962" y="3371"/>
                  </a:lnTo>
                  <a:lnTo>
                    <a:pt x="18190" y="30507"/>
                  </a:lnTo>
                  <a:lnTo>
                    <a:pt x="12029" y="77151"/>
                  </a:lnTo>
                  <a:lnTo>
                    <a:pt x="1822" y="124087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101">
              <a:extLst>
                <a:ext uri="{FF2B5EF4-FFF2-40B4-BE49-F238E27FC236}">
                  <a16:creationId xmlns:a16="http://schemas.microsoft.com/office/drawing/2014/main" xmlns="" id="{9EA4F5F0-D011-4744-96C4-18A020E502C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316082" y="3930650"/>
              <a:ext cx="75319" cy="1"/>
            </a:xfrm>
            <a:custGeom>
              <a:avLst/>
              <a:gdLst/>
              <a:ahLst/>
              <a:cxnLst/>
              <a:rect l="0" t="0" r="0" b="0"/>
              <a:pathLst>
                <a:path w="75319" h="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47292" y="0"/>
                  </a:lnTo>
                  <a:lnTo>
                    <a:pt x="75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102">
              <a:extLst>
                <a:ext uri="{FF2B5EF4-FFF2-40B4-BE49-F238E27FC236}">
                  <a16:creationId xmlns:a16="http://schemas.microsoft.com/office/drawing/2014/main" xmlns="" id="{E34EFE4D-785C-40E5-A3E6-D1CCDB62BC1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150457" y="3879062"/>
              <a:ext cx="75844" cy="108739"/>
            </a:xfrm>
            <a:custGeom>
              <a:avLst/>
              <a:gdLst/>
              <a:ahLst/>
              <a:cxnLst/>
              <a:rect l="0" t="0" r="0" b="0"/>
              <a:pathLst>
                <a:path w="75844" h="108739">
                  <a:moveTo>
                    <a:pt x="5993" y="26188"/>
                  </a:moveTo>
                  <a:lnTo>
                    <a:pt x="5993" y="26188"/>
                  </a:lnTo>
                  <a:lnTo>
                    <a:pt x="2334" y="22530"/>
                  </a:lnTo>
                  <a:lnTo>
                    <a:pt x="3897" y="24092"/>
                  </a:lnTo>
                  <a:lnTo>
                    <a:pt x="5061" y="29019"/>
                  </a:lnTo>
                  <a:lnTo>
                    <a:pt x="6990" y="37325"/>
                  </a:lnTo>
                  <a:lnTo>
                    <a:pt x="15964" y="65652"/>
                  </a:lnTo>
                  <a:lnTo>
                    <a:pt x="16774" y="80416"/>
                  </a:lnTo>
                  <a:lnTo>
                    <a:pt x="13264" y="95956"/>
                  </a:lnTo>
                  <a:lnTo>
                    <a:pt x="9694" y="102587"/>
                  </a:lnTo>
                  <a:lnTo>
                    <a:pt x="7755" y="103931"/>
                  </a:lnTo>
                  <a:lnTo>
                    <a:pt x="5757" y="104122"/>
                  </a:lnTo>
                  <a:lnTo>
                    <a:pt x="3719" y="103544"/>
                  </a:lnTo>
                  <a:lnTo>
                    <a:pt x="2360" y="101042"/>
                  </a:lnTo>
                  <a:lnTo>
                    <a:pt x="0" y="69232"/>
                  </a:lnTo>
                  <a:lnTo>
                    <a:pt x="3120" y="39960"/>
                  </a:lnTo>
                  <a:lnTo>
                    <a:pt x="10360" y="23137"/>
                  </a:lnTo>
                  <a:lnTo>
                    <a:pt x="24455" y="5528"/>
                  </a:lnTo>
                  <a:lnTo>
                    <a:pt x="28885" y="1832"/>
                  </a:lnTo>
                  <a:lnTo>
                    <a:pt x="33954" y="73"/>
                  </a:lnTo>
                  <a:lnTo>
                    <a:pt x="45231" y="0"/>
                  </a:lnTo>
                  <a:lnTo>
                    <a:pt x="55417" y="6082"/>
                  </a:lnTo>
                  <a:lnTo>
                    <a:pt x="60109" y="10667"/>
                  </a:lnTo>
                  <a:lnTo>
                    <a:pt x="65322" y="25169"/>
                  </a:lnTo>
                  <a:lnTo>
                    <a:pt x="69649" y="67682"/>
                  </a:lnTo>
                  <a:lnTo>
                    <a:pt x="75843" y="108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103">
              <a:extLst>
                <a:ext uri="{FF2B5EF4-FFF2-40B4-BE49-F238E27FC236}">
                  <a16:creationId xmlns:a16="http://schemas.microsoft.com/office/drawing/2014/main" xmlns="" id="{BCCAFA3F-A384-485D-9949-4FC3C8EC807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175500" y="4133850"/>
              <a:ext cx="103859" cy="260351"/>
            </a:xfrm>
            <a:custGeom>
              <a:avLst/>
              <a:gdLst/>
              <a:ahLst/>
              <a:cxnLst/>
              <a:rect l="0" t="0" r="0" b="0"/>
              <a:pathLst>
                <a:path w="103859" h="260351">
                  <a:moveTo>
                    <a:pt x="57150" y="0"/>
                  </a:moveTo>
                  <a:lnTo>
                    <a:pt x="57150" y="0"/>
                  </a:lnTo>
                  <a:lnTo>
                    <a:pt x="62925" y="5069"/>
                  </a:lnTo>
                  <a:lnTo>
                    <a:pt x="73756" y="12947"/>
                  </a:lnTo>
                  <a:lnTo>
                    <a:pt x="84286" y="25040"/>
                  </a:lnTo>
                  <a:lnTo>
                    <a:pt x="98743" y="61198"/>
                  </a:lnTo>
                  <a:lnTo>
                    <a:pt x="103858" y="93521"/>
                  </a:lnTo>
                  <a:lnTo>
                    <a:pt x="103309" y="129054"/>
                  </a:lnTo>
                  <a:lnTo>
                    <a:pt x="93657" y="166013"/>
                  </a:lnTo>
                  <a:lnTo>
                    <a:pt x="68986" y="212407"/>
                  </a:lnTo>
                  <a:lnTo>
                    <a:pt x="43831" y="234103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104">
              <a:extLst>
                <a:ext uri="{FF2B5EF4-FFF2-40B4-BE49-F238E27FC236}">
                  <a16:creationId xmlns:a16="http://schemas.microsoft.com/office/drawing/2014/main" xmlns="" id="{2232E6EF-C412-4D18-9D4A-12029D90EB6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017300" y="4195669"/>
              <a:ext cx="124477" cy="372632"/>
            </a:xfrm>
            <a:custGeom>
              <a:avLst/>
              <a:gdLst/>
              <a:ahLst/>
              <a:cxnLst/>
              <a:rect l="0" t="0" r="0" b="0"/>
              <a:pathLst>
                <a:path w="124477" h="372632">
                  <a:moveTo>
                    <a:pt x="18500" y="84231"/>
                  </a:moveTo>
                  <a:lnTo>
                    <a:pt x="18500" y="84231"/>
                  </a:lnTo>
                  <a:lnTo>
                    <a:pt x="20381" y="127539"/>
                  </a:lnTo>
                  <a:lnTo>
                    <a:pt x="21645" y="165737"/>
                  </a:lnTo>
                  <a:lnTo>
                    <a:pt x="19191" y="198067"/>
                  </a:lnTo>
                  <a:lnTo>
                    <a:pt x="15750" y="235954"/>
                  </a:lnTo>
                  <a:lnTo>
                    <a:pt x="11869" y="276312"/>
                  </a:lnTo>
                  <a:lnTo>
                    <a:pt x="7791" y="314945"/>
                  </a:lnTo>
                  <a:lnTo>
                    <a:pt x="2235" y="356967"/>
                  </a:lnTo>
                  <a:lnTo>
                    <a:pt x="275" y="372631"/>
                  </a:lnTo>
                  <a:lnTo>
                    <a:pt x="0" y="371748"/>
                  </a:lnTo>
                  <a:lnTo>
                    <a:pt x="2930" y="338266"/>
                  </a:lnTo>
                  <a:lnTo>
                    <a:pt x="6405" y="299676"/>
                  </a:lnTo>
                  <a:lnTo>
                    <a:pt x="8320" y="276545"/>
                  </a:lnTo>
                  <a:lnTo>
                    <a:pt x="11713" y="249129"/>
                  </a:lnTo>
                  <a:lnTo>
                    <a:pt x="16092" y="218857"/>
                  </a:lnTo>
                  <a:lnTo>
                    <a:pt x="21128" y="186682"/>
                  </a:lnTo>
                  <a:lnTo>
                    <a:pt x="26602" y="156059"/>
                  </a:lnTo>
                  <a:lnTo>
                    <a:pt x="32367" y="126472"/>
                  </a:lnTo>
                  <a:lnTo>
                    <a:pt x="38328" y="97575"/>
                  </a:lnTo>
                  <a:lnTo>
                    <a:pt x="50596" y="54178"/>
                  </a:lnTo>
                  <a:lnTo>
                    <a:pt x="67521" y="13473"/>
                  </a:lnTo>
                  <a:lnTo>
                    <a:pt x="72347" y="5308"/>
                  </a:lnTo>
                  <a:lnTo>
                    <a:pt x="77681" y="1277"/>
                  </a:lnTo>
                  <a:lnTo>
                    <a:pt x="83355" y="0"/>
                  </a:lnTo>
                  <a:lnTo>
                    <a:pt x="89253" y="561"/>
                  </a:lnTo>
                  <a:lnTo>
                    <a:pt x="101452" y="8709"/>
                  </a:lnTo>
                  <a:lnTo>
                    <a:pt x="107667" y="14833"/>
                  </a:lnTo>
                  <a:lnTo>
                    <a:pt x="116455" y="32926"/>
                  </a:lnTo>
                  <a:lnTo>
                    <a:pt x="124476" y="79036"/>
                  </a:lnTo>
                  <a:lnTo>
                    <a:pt x="119928" y="100031"/>
                  </a:lnTo>
                  <a:lnTo>
                    <a:pt x="115752" y="109581"/>
                  </a:lnTo>
                  <a:lnTo>
                    <a:pt x="101705" y="125837"/>
                  </a:lnTo>
                  <a:lnTo>
                    <a:pt x="82997" y="138706"/>
                  </a:lnTo>
                  <a:lnTo>
                    <a:pt x="60570" y="146777"/>
                  </a:lnTo>
                  <a:lnTo>
                    <a:pt x="42137" y="147072"/>
                  </a:lnTo>
                  <a:lnTo>
                    <a:pt x="18500" y="141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105">
              <a:extLst>
                <a:ext uri="{FF2B5EF4-FFF2-40B4-BE49-F238E27FC236}">
                  <a16:creationId xmlns:a16="http://schemas.microsoft.com/office/drawing/2014/main" xmlns="" id="{53B86813-2A67-486B-8BBE-FE9896C5D39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781800" y="42926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6480" y="11994"/>
                  </a:lnTo>
                  <a:lnTo>
                    <a:pt x="32324" y="7674"/>
                  </a:lnTo>
                  <a:lnTo>
                    <a:pt x="67433" y="486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106">
              <a:extLst>
                <a:ext uri="{FF2B5EF4-FFF2-40B4-BE49-F238E27FC236}">
                  <a16:creationId xmlns:a16="http://schemas.microsoft.com/office/drawing/2014/main" xmlns="" id="{84C19C45-6353-49DA-AEE9-A29C4F2B0FD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680788" y="4197350"/>
              <a:ext cx="12113" cy="190501"/>
            </a:xfrm>
            <a:custGeom>
              <a:avLst/>
              <a:gdLst/>
              <a:ahLst/>
              <a:cxnLst/>
              <a:rect l="0" t="0" r="0" b="0"/>
              <a:pathLst>
                <a:path w="12113" h="190501">
                  <a:moveTo>
                    <a:pt x="5762" y="0"/>
                  </a:moveTo>
                  <a:lnTo>
                    <a:pt x="5762" y="0"/>
                  </a:lnTo>
                  <a:lnTo>
                    <a:pt x="5056" y="38987"/>
                  </a:lnTo>
                  <a:lnTo>
                    <a:pt x="1398" y="80304"/>
                  </a:lnTo>
                  <a:lnTo>
                    <a:pt x="0" y="118574"/>
                  </a:lnTo>
                  <a:lnTo>
                    <a:pt x="1410" y="157504"/>
                  </a:lnTo>
                  <a:lnTo>
                    <a:pt x="5895" y="185005"/>
                  </a:lnTo>
                  <a:lnTo>
                    <a:pt x="7261" y="186837"/>
                  </a:lnTo>
                  <a:lnTo>
                    <a:pt x="1211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107">
              <a:extLst>
                <a:ext uri="{FF2B5EF4-FFF2-40B4-BE49-F238E27FC236}">
                  <a16:creationId xmlns:a16="http://schemas.microsoft.com/office/drawing/2014/main" xmlns="" id="{927E8E84-91ED-40CD-95EA-D2BA225A1AD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413858" y="4119374"/>
              <a:ext cx="113943" cy="316863"/>
            </a:xfrm>
            <a:custGeom>
              <a:avLst/>
              <a:gdLst/>
              <a:ahLst/>
              <a:cxnLst/>
              <a:rect l="0" t="0" r="0" b="0"/>
              <a:pathLst>
                <a:path w="113943" h="316863">
                  <a:moveTo>
                    <a:pt x="113942" y="14476"/>
                  </a:moveTo>
                  <a:lnTo>
                    <a:pt x="113942" y="14476"/>
                  </a:lnTo>
                  <a:lnTo>
                    <a:pt x="110571" y="7734"/>
                  </a:lnTo>
                  <a:lnTo>
                    <a:pt x="105153" y="2543"/>
                  </a:lnTo>
                  <a:lnTo>
                    <a:pt x="101733" y="170"/>
                  </a:lnTo>
                  <a:lnTo>
                    <a:pt x="97335" y="0"/>
                  </a:lnTo>
                  <a:lnTo>
                    <a:pt x="86806" y="3574"/>
                  </a:lnTo>
                  <a:lnTo>
                    <a:pt x="65606" y="20261"/>
                  </a:lnTo>
                  <a:lnTo>
                    <a:pt x="34709" y="59935"/>
                  </a:lnTo>
                  <a:lnTo>
                    <a:pt x="18520" y="93947"/>
                  </a:lnTo>
                  <a:lnTo>
                    <a:pt x="7327" y="130935"/>
                  </a:lnTo>
                  <a:lnTo>
                    <a:pt x="0" y="170893"/>
                  </a:lnTo>
                  <a:lnTo>
                    <a:pt x="37" y="206526"/>
                  </a:lnTo>
                  <a:lnTo>
                    <a:pt x="7990" y="252472"/>
                  </a:lnTo>
                  <a:lnTo>
                    <a:pt x="11558" y="266273"/>
                  </a:lnTo>
                  <a:lnTo>
                    <a:pt x="24928" y="287252"/>
                  </a:lnTo>
                  <a:lnTo>
                    <a:pt x="55515" y="314597"/>
                  </a:lnTo>
                  <a:lnTo>
                    <a:pt x="63702" y="316862"/>
                  </a:lnTo>
                  <a:lnTo>
                    <a:pt x="101242" y="312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0" name="SMARTInkShape-3108">
            <a:extLst>
              <a:ext uri="{FF2B5EF4-FFF2-40B4-BE49-F238E27FC236}">
                <a16:creationId xmlns:a16="http://schemas.microsoft.com/office/drawing/2014/main" xmlns="" id="{FFC6A3CD-0129-43C0-B948-102F391F878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467850" y="4049552"/>
            <a:ext cx="857251" cy="270206"/>
          </a:xfrm>
          <a:custGeom>
            <a:avLst/>
            <a:gdLst/>
            <a:ahLst/>
            <a:cxnLst/>
            <a:rect l="0" t="0" r="0" b="0"/>
            <a:pathLst>
              <a:path w="857251" h="270206">
                <a:moveTo>
                  <a:pt x="0" y="173198"/>
                </a:moveTo>
                <a:lnTo>
                  <a:pt x="0" y="173198"/>
                </a:lnTo>
                <a:lnTo>
                  <a:pt x="12209" y="126910"/>
                </a:lnTo>
                <a:lnTo>
                  <a:pt x="17022" y="114798"/>
                </a:lnTo>
                <a:lnTo>
                  <a:pt x="17698" y="115215"/>
                </a:lnTo>
                <a:lnTo>
                  <a:pt x="22243" y="156887"/>
                </a:lnTo>
                <a:lnTo>
                  <a:pt x="31206" y="204270"/>
                </a:lnTo>
                <a:lnTo>
                  <a:pt x="42800" y="247316"/>
                </a:lnTo>
                <a:lnTo>
                  <a:pt x="54770" y="264465"/>
                </a:lnTo>
                <a:lnTo>
                  <a:pt x="61913" y="270026"/>
                </a:lnTo>
                <a:lnTo>
                  <a:pt x="73730" y="270205"/>
                </a:lnTo>
                <a:lnTo>
                  <a:pt x="105676" y="260998"/>
                </a:lnTo>
                <a:lnTo>
                  <a:pt x="152801" y="237620"/>
                </a:lnTo>
                <a:lnTo>
                  <a:pt x="180184" y="222496"/>
                </a:lnTo>
                <a:lnTo>
                  <a:pt x="216784" y="203947"/>
                </a:lnTo>
                <a:lnTo>
                  <a:pt x="259528" y="183114"/>
                </a:lnTo>
                <a:lnTo>
                  <a:pt x="306368" y="160758"/>
                </a:lnTo>
                <a:lnTo>
                  <a:pt x="360173" y="138094"/>
                </a:lnTo>
                <a:lnTo>
                  <a:pt x="418621" y="115223"/>
                </a:lnTo>
                <a:lnTo>
                  <a:pt x="480164" y="92215"/>
                </a:lnTo>
                <a:lnTo>
                  <a:pt x="539537" y="71937"/>
                </a:lnTo>
                <a:lnTo>
                  <a:pt x="597464" y="53479"/>
                </a:lnTo>
                <a:lnTo>
                  <a:pt x="654425" y="36235"/>
                </a:lnTo>
                <a:lnTo>
                  <a:pt x="701572" y="23328"/>
                </a:lnTo>
                <a:lnTo>
                  <a:pt x="742176" y="13313"/>
                </a:lnTo>
                <a:lnTo>
                  <a:pt x="778418" y="5225"/>
                </a:lnTo>
                <a:lnTo>
                  <a:pt x="822448" y="0"/>
                </a:lnTo>
                <a:lnTo>
                  <a:pt x="836166" y="583"/>
                </a:lnTo>
                <a:lnTo>
                  <a:pt x="844605" y="4499"/>
                </a:lnTo>
                <a:lnTo>
                  <a:pt x="849525" y="10637"/>
                </a:lnTo>
                <a:lnTo>
                  <a:pt x="857250" y="334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SMARTInkShape-3109">
            <a:extLst>
              <a:ext uri="{FF2B5EF4-FFF2-40B4-BE49-F238E27FC236}">
                <a16:creationId xmlns:a16="http://schemas.microsoft.com/office/drawing/2014/main" xmlns="" id="{28F330C0-8666-4730-8494-CC3F2F688FE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965681" y="5012475"/>
            <a:ext cx="8759470" cy="86576"/>
          </a:xfrm>
          <a:custGeom>
            <a:avLst/>
            <a:gdLst/>
            <a:ahLst/>
            <a:cxnLst/>
            <a:rect l="0" t="0" r="0" b="0"/>
            <a:pathLst>
              <a:path w="8759470" h="86576">
                <a:moveTo>
                  <a:pt x="21869" y="73875"/>
                </a:moveTo>
                <a:lnTo>
                  <a:pt x="21869" y="73875"/>
                </a:lnTo>
                <a:lnTo>
                  <a:pt x="0" y="73875"/>
                </a:lnTo>
                <a:lnTo>
                  <a:pt x="36886" y="74581"/>
                </a:lnTo>
                <a:lnTo>
                  <a:pt x="78873" y="77246"/>
                </a:lnTo>
                <a:lnTo>
                  <a:pt x="108555" y="78239"/>
                </a:lnTo>
                <a:lnTo>
                  <a:pt x="143159" y="78901"/>
                </a:lnTo>
                <a:lnTo>
                  <a:pt x="181046" y="79342"/>
                </a:lnTo>
                <a:lnTo>
                  <a:pt x="226765" y="78931"/>
                </a:lnTo>
                <a:lnTo>
                  <a:pt x="277705" y="77951"/>
                </a:lnTo>
                <a:lnTo>
                  <a:pt x="332126" y="76592"/>
                </a:lnTo>
                <a:lnTo>
                  <a:pt x="393102" y="74981"/>
                </a:lnTo>
                <a:lnTo>
                  <a:pt x="458446" y="73201"/>
                </a:lnTo>
                <a:lnTo>
                  <a:pt x="526704" y="71309"/>
                </a:lnTo>
                <a:lnTo>
                  <a:pt x="604664" y="68636"/>
                </a:lnTo>
                <a:lnTo>
                  <a:pt x="689094" y="65444"/>
                </a:lnTo>
                <a:lnTo>
                  <a:pt x="777835" y="61904"/>
                </a:lnTo>
                <a:lnTo>
                  <a:pt x="877919" y="58133"/>
                </a:lnTo>
                <a:lnTo>
                  <a:pt x="985563" y="54209"/>
                </a:lnTo>
                <a:lnTo>
                  <a:pt x="1098248" y="50180"/>
                </a:lnTo>
                <a:lnTo>
                  <a:pt x="1220644" y="46085"/>
                </a:lnTo>
                <a:lnTo>
                  <a:pt x="1349513" y="41942"/>
                </a:lnTo>
                <a:lnTo>
                  <a:pt x="1482698" y="37770"/>
                </a:lnTo>
                <a:lnTo>
                  <a:pt x="1623700" y="34283"/>
                </a:lnTo>
                <a:lnTo>
                  <a:pt x="1769912" y="31252"/>
                </a:lnTo>
                <a:lnTo>
                  <a:pt x="1919597" y="28527"/>
                </a:lnTo>
                <a:lnTo>
                  <a:pt x="2078654" y="25298"/>
                </a:lnTo>
                <a:lnTo>
                  <a:pt x="2243959" y="21735"/>
                </a:lnTo>
                <a:lnTo>
                  <a:pt x="2413429" y="17948"/>
                </a:lnTo>
                <a:lnTo>
                  <a:pt x="2589204" y="14013"/>
                </a:lnTo>
                <a:lnTo>
                  <a:pt x="2769181" y="9978"/>
                </a:lnTo>
                <a:lnTo>
                  <a:pt x="2951960" y="5877"/>
                </a:lnTo>
                <a:lnTo>
                  <a:pt x="3142252" y="3143"/>
                </a:lnTo>
                <a:lnTo>
                  <a:pt x="3337551" y="1320"/>
                </a:lnTo>
                <a:lnTo>
                  <a:pt x="3536191" y="105"/>
                </a:lnTo>
                <a:lnTo>
                  <a:pt x="3741994" y="0"/>
                </a:lnTo>
                <a:lnTo>
                  <a:pt x="3952576" y="636"/>
                </a:lnTo>
                <a:lnTo>
                  <a:pt x="4166340" y="1766"/>
                </a:lnTo>
                <a:lnTo>
                  <a:pt x="4387166" y="3930"/>
                </a:lnTo>
                <a:lnTo>
                  <a:pt x="4612700" y="6784"/>
                </a:lnTo>
                <a:lnTo>
                  <a:pt x="4841372" y="10097"/>
                </a:lnTo>
                <a:lnTo>
                  <a:pt x="5066494" y="12307"/>
                </a:lnTo>
                <a:lnTo>
                  <a:pt x="5289246" y="13779"/>
                </a:lnTo>
                <a:lnTo>
                  <a:pt x="5510421" y="14761"/>
                </a:lnTo>
                <a:lnTo>
                  <a:pt x="5731248" y="16122"/>
                </a:lnTo>
                <a:lnTo>
                  <a:pt x="5951843" y="17733"/>
                </a:lnTo>
                <a:lnTo>
                  <a:pt x="6172285" y="19514"/>
                </a:lnTo>
                <a:lnTo>
                  <a:pt x="6385568" y="22112"/>
                </a:lnTo>
                <a:lnTo>
                  <a:pt x="6594079" y="25255"/>
                </a:lnTo>
                <a:lnTo>
                  <a:pt x="6799410" y="28762"/>
                </a:lnTo>
                <a:lnTo>
                  <a:pt x="6996973" y="32510"/>
                </a:lnTo>
                <a:lnTo>
                  <a:pt x="7189361" y="36421"/>
                </a:lnTo>
                <a:lnTo>
                  <a:pt x="7378297" y="40439"/>
                </a:lnTo>
                <a:lnTo>
                  <a:pt x="7552938" y="43823"/>
                </a:lnTo>
                <a:lnTo>
                  <a:pt x="7718048" y="46785"/>
                </a:lnTo>
                <a:lnTo>
                  <a:pt x="7876805" y="49465"/>
                </a:lnTo>
                <a:lnTo>
                  <a:pt x="8017921" y="51957"/>
                </a:lnTo>
                <a:lnTo>
                  <a:pt x="8147276" y="54324"/>
                </a:lnTo>
                <a:lnTo>
                  <a:pt x="8268790" y="56608"/>
                </a:lnTo>
                <a:lnTo>
                  <a:pt x="8377316" y="60953"/>
                </a:lnTo>
                <a:lnTo>
                  <a:pt x="8477184" y="66671"/>
                </a:lnTo>
                <a:lnTo>
                  <a:pt x="8571279" y="73306"/>
                </a:lnTo>
                <a:lnTo>
                  <a:pt x="8634009" y="77729"/>
                </a:lnTo>
                <a:lnTo>
                  <a:pt x="8759469" y="86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186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471">
            <a:extLst>
              <a:ext uri="{FF2B5EF4-FFF2-40B4-BE49-F238E27FC236}">
                <a16:creationId xmlns:a16="http://schemas.microsoft.com/office/drawing/2014/main" xmlns="" id="{D7FDB0AC-3371-424D-AF2E-EC8AC7F0D3B4}"/>
              </a:ext>
            </a:extLst>
          </p:cNvPr>
          <p:cNvGrpSpPr/>
          <p:nvPr/>
        </p:nvGrpSpPr>
        <p:grpSpPr>
          <a:xfrm>
            <a:off x="2261930" y="634481"/>
            <a:ext cx="417771" cy="343420"/>
            <a:chOff x="2261930" y="634481"/>
            <a:chExt cx="417771" cy="343420"/>
          </a:xfrm>
        </p:grpSpPr>
        <p:sp>
          <p:nvSpPr>
            <p:cNvPr id="2" name="SMARTInkShape-3110">
              <a:extLst>
                <a:ext uri="{FF2B5EF4-FFF2-40B4-BE49-F238E27FC236}">
                  <a16:creationId xmlns:a16="http://schemas.microsoft.com/office/drawing/2014/main" xmlns="" id="{C13F9BF8-FC49-4EA4-8006-FD0DAEC6935A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2654300" y="89535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10653" y="4142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111">
              <a:extLst>
                <a:ext uri="{FF2B5EF4-FFF2-40B4-BE49-F238E27FC236}">
                  <a16:creationId xmlns:a16="http://schemas.microsoft.com/office/drawing/2014/main" xmlns="" id="{7D99183C-8E3E-4517-BFDF-122926887364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2489461" y="876300"/>
              <a:ext cx="12440" cy="101601"/>
            </a:xfrm>
            <a:custGeom>
              <a:avLst/>
              <a:gdLst/>
              <a:ahLst/>
              <a:cxnLst/>
              <a:rect l="0" t="0" r="0" b="0"/>
              <a:pathLst>
                <a:path w="12440" h="101601">
                  <a:moveTo>
                    <a:pt x="6089" y="0"/>
                  </a:moveTo>
                  <a:lnTo>
                    <a:pt x="6089" y="0"/>
                  </a:lnTo>
                  <a:lnTo>
                    <a:pt x="2718" y="6742"/>
                  </a:lnTo>
                  <a:lnTo>
                    <a:pt x="0" y="42063"/>
                  </a:lnTo>
                  <a:lnTo>
                    <a:pt x="8600" y="87808"/>
                  </a:lnTo>
                  <a:lnTo>
                    <a:pt x="1243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112">
              <a:extLst>
                <a:ext uri="{FF2B5EF4-FFF2-40B4-BE49-F238E27FC236}">
                  <a16:creationId xmlns:a16="http://schemas.microsoft.com/office/drawing/2014/main" xmlns="" id="{1965E842-CF1C-4FCB-9D85-F2451AB6BA36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2261930" y="634481"/>
              <a:ext cx="162281" cy="322838"/>
            </a:xfrm>
            <a:custGeom>
              <a:avLst/>
              <a:gdLst/>
              <a:ahLst/>
              <a:cxnLst/>
              <a:rect l="0" t="0" r="0" b="0"/>
              <a:pathLst>
                <a:path w="162281" h="322838">
                  <a:moveTo>
                    <a:pt x="5020" y="44969"/>
                  </a:moveTo>
                  <a:lnTo>
                    <a:pt x="5020" y="44969"/>
                  </a:lnTo>
                  <a:lnTo>
                    <a:pt x="8783" y="78243"/>
                  </a:lnTo>
                  <a:lnTo>
                    <a:pt x="18835" y="120915"/>
                  </a:lnTo>
                  <a:lnTo>
                    <a:pt x="25977" y="157039"/>
                  </a:lnTo>
                  <a:lnTo>
                    <a:pt x="31503" y="198965"/>
                  </a:lnTo>
                  <a:lnTo>
                    <a:pt x="36310" y="239706"/>
                  </a:lnTo>
                  <a:lnTo>
                    <a:pt x="40093" y="276158"/>
                  </a:lnTo>
                  <a:lnTo>
                    <a:pt x="42722" y="322837"/>
                  </a:lnTo>
                  <a:lnTo>
                    <a:pt x="41443" y="322642"/>
                  </a:lnTo>
                  <a:lnTo>
                    <a:pt x="36260" y="314900"/>
                  </a:lnTo>
                  <a:lnTo>
                    <a:pt x="28779" y="274448"/>
                  </a:lnTo>
                  <a:lnTo>
                    <a:pt x="24282" y="228098"/>
                  </a:lnTo>
                  <a:lnTo>
                    <a:pt x="22094" y="200922"/>
                  </a:lnTo>
                  <a:lnTo>
                    <a:pt x="20636" y="172221"/>
                  </a:lnTo>
                  <a:lnTo>
                    <a:pt x="19664" y="142504"/>
                  </a:lnTo>
                  <a:lnTo>
                    <a:pt x="19016" y="112109"/>
                  </a:lnTo>
                  <a:lnTo>
                    <a:pt x="21406" y="86201"/>
                  </a:lnTo>
                  <a:lnTo>
                    <a:pt x="31588" y="42363"/>
                  </a:lnTo>
                  <a:lnTo>
                    <a:pt x="45520" y="15353"/>
                  </a:lnTo>
                  <a:lnTo>
                    <a:pt x="53187" y="6175"/>
                  </a:lnTo>
                  <a:lnTo>
                    <a:pt x="61826" y="1468"/>
                  </a:lnTo>
                  <a:lnTo>
                    <a:pt x="80832" y="0"/>
                  </a:lnTo>
                  <a:lnTo>
                    <a:pt x="102920" y="9696"/>
                  </a:lnTo>
                  <a:lnTo>
                    <a:pt x="114736" y="17220"/>
                  </a:lnTo>
                  <a:lnTo>
                    <a:pt x="144851" y="61520"/>
                  </a:lnTo>
                  <a:lnTo>
                    <a:pt x="157243" y="101243"/>
                  </a:lnTo>
                  <a:lnTo>
                    <a:pt x="162280" y="144063"/>
                  </a:lnTo>
                  <a:lnTo>
                    <a:pt x="157463" y="186613"/>
                  </a:lnTo>
                  <a:lnTo>
                    <a:pt x="142623" y="225279"/>
                  </a:lnTo>
                  <a:lnTo>
                    <a:pt x="119799" y="259162"/>
                  </a:lnTo>
                  <a:lnTo>
                    <a:pt x="88488" y="285981"/>
                  </a:lnTo>
                  <a:lnTo>
                    <a:pt x="55287" y="302134"/>
                  </a:lnTo>
                  <a:lnTo>
                    <a:pt x="25244" y="309548"/>
                  </a:lnTo>
                  <a:lnTo>
                    <a:pt x="4836" y="308139"/>
                  </a:lnTo>
                  <a:lnTo>
                    <a:pt x="664" y="305082"/>
                  </a:lnTo>
                  <a:lnTo>
                    <a:pt x="0" y="300928"/>
                  </a:lnTo>
                  <a:lnTo>
                    <a:pt x="1673" y="296042"/>
                  </a:lnTo>
                  <a:lnTo>
                    <a:pt x="18584" y="284968"/>
                  </a:lnTo>
                  <a:lnTo>
                    <a:pt x="55820" y="267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MARTInkShape-Group472">
            <a:extLst>
              <a:ext uri="{FF2B5EF4-FFF2-40B4-BE49-F238E27FC236}">
                <a16:creationId xmlns:a16="http://schemas.microsoft.com/office/drawing/2014/main" xmlns="" id="{75B7C113-E607-4C27-B7B4-62848B25BAE7}"/>
              </a:ext>
            </a:extLst>
          </p:cNvPr>
          <p:cNvGrpSpPr/>
          <p:nvPr/>
        </p:nvGrpSpPr>
        <p:grpSpPr>
          <a:xfrm>
            <a:off x="3200400" y="567806"/>
            <a:ext cx="400051" cy="384989"/>
            <a:chOff x="3200400" y="567806"/>
            <a:chExt cx="400051" cy="384989"/>
          </a:xfrm>
        </p:grpSpPr>
        <p:sp>
          <p:nvSpPr>
            <p:cNvPr id="6" name="SMARTInkShape-3113">
              <a:extLst>
                <a:ext uri="{FF2B5EF4-FFF2-40B4-BE49-F238E27FC236}">
                  <a16:creationId xmlns:a16="http://schemas.microsoft.com/office/drawing/2014/main" xmlns="" id="{1E5AD6C0-B6A4-4EA8-81A3-8A99712DEDB9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3391303" y="819150"/>
              <a:ext cx="209148" cy="133645"/>
            </a:xfrm>
            <a:custGeom>
              <a:avLst/>
              <a:gdLst/>
              <a:ahLst/>
              <a:cxnLst/>
              <a:rect l="0" t="0" r="0" b="0"/>
              <a:pathLst>
                <a:path w="209148" h="133645">
                  <a:moveTo>
                    <a:pt x="18647" y="0"/>
                  </a:moveTo>
                  <a:lnTo>
                    <a:pt x="18647" y="0"/>
                  </a:lnTo>
                  <a:lnTo>
                    <a:pt x="31199" y="1881"/>
                  </a:lnTo>
                  <a:lnTo>
                    <a:pt x="60089" y="12209"/>
                  </a:lnTo>
                  <a:lnTo>
                    <a:pt x="65325" y="16606"/>
                  </a:lnTo>
                  <a:lnTo>
                    <a:pt x="71143" y="27136"/>
                  </a:lnTo>
                  <a:lnTo>
                    <a:pt x="68084" y="42635"/>
                  </a:lnTo>
                  <a:lnTo>
                    <a:pt x="58257" y="61282"/>
                  </a:lnTo>
                  <a:lnTo>
                    <a:pt x="16590" y="105707"/>
                  </a:lnTo>
                  <a:lnTo>
                    <a:pt x="1261" y="122964"/>
                  </a:lnTo>
                  <a:lnTo>
                    <a:pt x="0" y="127132"/>
                  </a:lnTo>
                  <a:lnTo>
                    <a:pt x="571" y="130616"/>
                  </a:lnTo>
                  <a:lnTo>
                    <a:pt x="2363" y="133644"/>
                  </a:lnTo>
                  <a:lnTo>
                    <a:pt x="17525" y="131364"/>
                  </a:lnTo>
                  <a:lnTo>
                    <a:pt x="61353" y="118180"/>
                  </a:lnTo>
                  <a:lnTo>
                    <a:pt x="103950" y="107558"/>
                  </a:lnTo>
                  <a:lnTo>
                    <a:pt x="129138" y="102750"/>
                  </a:lnTo>
                  <a:lnTo>
                    <a:pt x="173587" y="95055"/>
                  </a:lnTo>
                  <a:lnTo>
                    <a:pt x="20914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114">
              <a:extLst>
                <a:ext uri="{FF2B5EF4-FFF2-40B4-BE49-F238E27FC236}">
                  <a16:creationId xmlns:a16="http://schemas.microsoft.com/office/drawing/2014/main" xmlns="" id="{91AA8ED0-A613-4E52-BE08-D14226904197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3200400" y="567806"/>
              <a:ext cx="166355" cy="313163"/>
            </a:xfrm>
            <a:custGeom>
              <a:avLst/>
              <a:gdLst/>
              <a:ahLst/>
              <a:cxnLst/>
              <a:rect l="0" t="0" r="0" b="0"/>
              <a:pathLst>
                <a:path w="166355" h="313163">
                  <a:moveTo>
                    <a:pt x="38100" y="67194"/>
                  </a:moveTo>
                  <a:lnTo>
                    <a:pt x="38100" y="67194"/>
                  </a:lnTo>
                  <a:lnTo>
                    <a:pt x="41471" y="110564"/>
                  </a:lnTo>
                  <a:lnTo>
                    <a:pt x="45007" y="144090"/>
                  </a:lnTo>
                  <a:lnTo>
                    <a:pt x="48931" y="182509"/>
                  </a:lnTo>
                  <a:lnTo>
                    <a:pt x="53027" y="223103"/>
                  </a:lnTo>
                  <a:lnTo>
                    <a:pt x="55318" y="259018"/>
                  </a:lnTo>
                  <a:lnTo>
                    <a:pt x="53417" y="305463"/>
                  </a:lnTo>
                  <a:lnTo>
                    <a:pt x="51839" y="310001"/>
                  </a:lnTo>
                  <a:lnTo>
                    <a:pt x="50082" y="312321"/>
                  </a:lnTo>
                  <a:lnTo>
                    <a:pt x="48204" y="313162"/>
                  </a:lnTo>
                  <a:lnTo>
                    <a:pt x="44237" y="302807"/>
                  </a:lnTo>
                  <a:lnTo>
                    <a:pt x="39918" y="263770"/>
                  </a:lnTo>
                  <a:lnTo>
                    <a:pt x="38203" y="222295"/>
                  </a:lnTo>
                  <a:lnTo>
                    <a:pt x="36757" y="197405"/>
                  </a:lnTo>
                  <a:lnTo>
                    <a:pt x="35088" y="170935"/>
                  </a:lnTo>
                  <a:lnTo>
                    <a:pt x="34681" y="143410"/>
                  </a:lnTo>
                  <a:lnTo>
                    <a:pt x="35115" y="115183"/>
                  </a:lnTo>
                  <a:lnTo>
                    <a:pt x="36110" y="86486"/>
                  </a:lnTo>
                  <a:lnTo>
                    <a:pt x="44741" y="43313"/>
                  </a:lnTo>
                  <a:lnTo>
                    <a:pt x="57279" y="14247"/>
                  </a:lnTo>
                  <a:lnTo>
                    <a:pt x="69907" y="1329"/>
                  </a:lnTo>
                  <a:lnTo>
                    <a:pt x="76944" y="0"/>
                  </a:lnTo>
                  <a:lnTo>
                    <a:pt x="92288" y="4169"/>
                  </a:lnTo>
                  <a:lnTo>
                    <a:pt x="123535" y="28529"/>
                  </a:lnTo>
                  <a:lnTo>
                    <a:pt x="156234" y="76042"/>
                  </a:lnTo>
                  <a:lnTo>
                    <a:pt x="166333" y="112754"/>
                  </a:lnTo>
                  <a:lnTo>
                    <a:pt x="166354" y="149532"/>
                  </a:lnTo>
                  <a:lnTo>
                    <a:pt x="156956" y="184692"/>
                  </a:lnTo>
                  <a:lnTo>
                    <a:pt x="133964" y="217253"/>
                  </a:lnTo>
                  <a:lnTo>
                    <a:pt x="87200" y="257706"/>
                  </a:lnTo>
                  <a:lnTo>
                    <a:pt x="55689" y="275338"/>
                  </a:lnTo>
                  <a:lnTo>
                    <a:pt x="18382" y="284559"/>
                  </a:lnTo>
                  <a:lnTo>
                    <a:pt x="0" y="283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473">
            <a:extLst>
              <a:ext uri="{FF2B5EF4-FFF2-40B4-BE49-F238E27FC236}">
                <a16:creationId xmlns:a16="http://schemas.microsoft.com/office/drawing/2014/main" xmlns="" id="{9D263BC2-F6E7-4A20-B2A7-65B9C4748A8D}"/>
              </a:ext>
            </a:extLst>
          </p:cNvPr>
          <p:cNvGrpSpPr/>
          <p:nvPr/>
        </p:nvGrpSpPr>
        <p:grpSpPr>
          <a:xfrm>
            <a:off x="1485900" y="171450"/>
            <a:ext cx="6661151" cy="5746751"/>
            <a:chOff x="1485900" y="171450"/>
            <a:chExt cx="6661151" cy="5746751"/>
          </a:xfrm>
        </p:grpSpPr>
        <p:sp>
          <p:nvSpPr>
            <p:cNvPr id="9" name="SMARTInkShape-3115">
              <a:extLst>
                <a:ext uri="{FF2B5EF4-FFF2-40B4-BE49-F238E27FC236}">
                  <a16:creationId xmlns:a16="http://schemas.microsoft.com/office/drawing/2014/main" xmlns="" id="{6474A4FB-D235-4494-89BC-9C98B98B9611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3076186" y="1962489"/>
              <a:ext cx="130565" cy="130710"/>
            </a:xfrm>
            <a:custGeom>
              <a:avLst/>
              <a:gdLst/>
              <a:ahLst/>
              <a:cxnLst/>
              <a:rect l="0" t="0" r="0" b="0"/>
              <a:pathLst>
                <a:path w="130565" h="130710">
                  <a:moveTo>
                    <a:pt x="9914" y="12361"/>
                  </a:moveTo>
                  <a:lnTo>
                    <a:pt x="9914" y="12361"/>
                  </a:lnTo>
                  <a:lnTo>
                    <a:pt x="9914" y="8990"/>
                  </a:lnTo>
                  <a:lnTo>
                    <a:pt x="11795" y="5453"/>
                  </a:lnTo>
                  <a:lnTo>
                    <a:pt x="13285" y="3522"/>
                  </a:lnTo>
                  <a:lnTo>
                    <a:pt x="18703" y="1377"/>
                  </a:lnTo>
                  <a:lnTo>
                    <a:pt x="33679" y="0"/>
                  </a:lnTo>
                  <a:lnTo>
                    <a:pt x="41878" y="3575"/>
                  </a:lnTo>
                  <a:lnTo>
                    <a:pt x="46040" y="6503"/>
                  </a:lnTo>
                  <a:lnTo>
                    <a:pt x="48109" y="11278"/>
                  </a:lnTo>
                  <a:lnTo>
                    <a:pt x="48527" y="24110"/>
                  </a:lnTo>
                  <a:lnTo>
                    <a:pt x="32907" y="60412"/>
                  </a:lnTo>
                  <a:lnTo>
                    <a:pt x="6618" y="105298"/>
                  </a:lnTo>
                  <a:lnTo>
                    <a:pt x="0" y="119234"/>
                  </a:lnTo>
                  <a:lnTo>
                    <a:pt x="483" y="122415"/>
                  </a:lnTo>
                  <a:lnTo>
                    <a:pt x="2215" y="125241"/>
                  </a:lnTo>
                  <a:lnTo>
                    <a:pt x="4782" y="127831"/>
                  </a:lnTo>
                  <a:lnTo>
                    <a:pt x="17040" y="130709"/>
                  </a:lnTo>
                  <a:lnTo>
                    <a:pt x="34953" y="130577"/>
                  </a:lnTo>
                  <a:lnTo>
                    <a:pt x="79066" y="118994"/>
                  </a:lnTo>
                  <a:lnTo>
                    <a:pt x="99209" y="113376"/>
                  </a:lnTo>
                  <a:lnTo>
                    <a:pt x="130564" y="113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116">
              <a:extLst>
                <a:ext uri="{FF2B5EF4-FFF2-40B4-BE49-F238E27FC236}">
                  <a16:creationId xmlns:a16="http://schemas.microsoft.com/office/drawing/2014/main" xmlns="" id="{CB4FE5D6-0B27-4B2A-8F7F-A271B151A0CE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2876550" y="1719863"/>
              <a:ext cx="150681" cy="305580"/>
            </a:xfrm>
            <a:custGeom>
              <a:avLst/>
              <a:gdLst/>
              <a:ahLst/>
              <a:cxnLst/>
              <a:rect l="0" t="0" r="0" b="0"/>
              <a:pathLst>
                <a:path w="150681" h="305580">
                  <a:moveTo>
                    <a:pt x="0" y="64487"/>
                  </a:moveTo>
                  <a:lnTo>
                    <a:pt x="0" y="64487"/>
                  </a:lnTo>
                  <a:lnTo>
                    <a:pt x="12209" y="104486"/>
                  </a:lnTo>
                  <a:lnTo>
                    <a:pt x="23765" y="147992"/>
                  </a:lnTo>
                  <a:lnTo>
                    <a:pt x="31964" y="182033"/>
                  </a:lnTo>
                  <a:lnTo>
                    <a:pt x="39606" y="217624"/>
                  </a:lnTo>
                  <a:lnTo>
                    <a:pt x="45355" y="252257"/>
                  </a:lnTo>
                  <a:lnTo>
                    <a:pt x="49019" y="297382"/>
                  </a:lnTo>
                  <a:lnTo>
                    <a:pt x="46951" y="305579"/>
                  </a:lnTo>
                  <a:lnTo>
                    <a:pt x="44706" y="304943"/>
                  </a:lnTo>
                  <a:lnTo>
                    <a:pt x="38449" y="296710"/>
                  </a:lnTo>
                  <a:lnTo>
                    <a:pt x="30364" y="259353"/>
                  </a:lnTo>
                  <a:lnTo>
                    <a:pt x="23843" y="220239"/>
                  </a:lnTo>
                  <a:lnTo>
                    <a:pt x="20129" y="197955"/>
                  </a:lnTo>
                  <a:lnTo>
                    <a:pt x="17653" y="172515"/>
                  </a:lnTo>
                  <a:lnTo>
                    <a:pt x="16002" y="144973"/>
                  </a:lnTo>
                  <a:lnTo>
                    <a:pt x="14901" y="116027"/>
                  </a:lnTo>
                  <a:lnTo>
                    <a:pt x="17442" y="68814"/>
                  </a:lnTo>
                  <a:lnTo>
                    <a:pt x="23979" y="33249"/>
                  </a:lnTo>
                  <a:lnTo>
                    <a:pt x="33941" y="12739"/>
                  </a:lnTo>
                  <a:lnTo>
                    <a:pt x="40972" y="6705"/>
                  </a:lnTo>
                  <a:lnTo>
                    <a:pt x="58191" y="0"/>
                  </a:lnTo>
                  <a:lnTo>
                    <a:pt x="81366" y="4546"/>
                  </a:lnTo>
                  <a:lnTo>
                    <a:pt x="94461" y="9710"/>
                  </a:lnTo>
                  <a:lnTo>
                    <a:pt x="118418" y="30499"/>
                  </a:lnTo>
                  <a:lnTo>
                    <a:pt x="138002" y="59259"/>
                  </a:lnTo>
                  <a:lnTo>
                    <a:pt x="149058" y="93208"/>
                  </a:lnTo>
                  <a:lnTo>
                    <a:pt x="150680" y="129463"/>
                  </a:lnTo>
                  <a:lnTo>
                    <a:pt x="144580" y="166743"/>
                  </a:lnTo>
                  <a:lnTo>
                    <a:pt x="130110" y="204478"/>
                  </a:lnTo>
                  <a:lnTo>
                    <a:pt x="95387" y="251310"/>
                  </a:lnTo>
                  <a:lnTo>
                    <a:pt x="57191" y="281885"/>
                  </a:lnTo>
                  <a:lnTo>
                    <a:pt x="32546" y="297607"/>
                  </a:lnTo>
                  <a:lnTo>
                    <a:pt x="28753" y="298923"/>
                  </a:lnTo>
                  <a:lnTo>
                    <a:pt x="26930" y="298389"/>
                  </a:lnTo>
                  <a:lnTo>
                    <a:pt x="25400" y="293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117">
              <a:extLst>
                <a:ext uri="{FF2B5EF4-FFF2-40B4-BE49-F238E27FC236}">
                  <a16:creationId xmlns:a16="http://schemas.microsoft.com/office/drawing/2014/main" xmlns="" id="{E66A1E6A-2789-4004-B8C8-4F2042199DB8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2400561" y="1860550"/>
              <a:ext cx="169435" cy="207536"/>
            </a:xfrm>
            <a:custGeom>
              <a:avLst/>
              <a:gdLst/>
              <a:ahLst/>
              <a:cxnLst/>
              <a:rect l="0" t="0" r="0" b="0"/>
              <a:pathLst>
                <a:path w="169435" h="207536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0" y="50280"/>
                  </a:lnTo>
                  <a:lnTo>
                    <a:pt x="3187" y="87648"/>
                  </a:lnTo>
                  <a:lnTo>
                    <a:pt x="11971" y="130000"/>
                  </a:lnTo>
                  <a:lnTo>
                    <a:pt x="20140" y="167086"/>
                  </a:lnTo>
                  <a:lnTo>
                    <a:pt x="30443" y="183857"/>
                  </a:lnTo>
                  <a:lnTo>
                    <a:pt x="44429" y="195309"/>
                  </a:lnTo>
                  <a:lnTo>
                    <a:pt x="68171" y="205017"/>
                  </a:lnTo>
                  <a:lnTo>
                    <a:pt x="84716" y="207535"/>
                  </a:lnTo>
                  <a:lnTo>
                    <a:pt x="103358" y="203010"/>
                  </a:lnTo>
                  <a:lnTo>
                    <a:pt x="121992" y="193238"/>
                  </a:lnTo>
                  <a:lnTo>
                    <a:pt x="144382" y="171164"/>
                  </a:lnTo>
                  <a:lnTo>
                    <a:pt x="157864" y="152508"/>
                  </a:lnTo>
                  <a:lnTo>
                    <a:pt x="165267" y="128694"/>
                  </a:lnTo>
                  <a:lnTo>
                    <a:pt x="169434" y="85639"/>
                  </a:lnTo>
                  <a:lnTo>
                    <a:pt x="166906" y="42778"/>
                  </a:lnTo>
                  <a:lnTo>
                    <a:pt x="156781" y="10175"/>
                  </a:lnTo>
                  <a:lnTo>
                    <a:pt x="153822" y="8194"/>
                  </a:lnTo>
                  <a:lnTo>
                    <a:pt x="150439" y="8285"/>
                  </a:lnTo>
                  <a:lnTo>
                    <a:pt x="13943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118">
              <a:extLst>
                <a:ext uri="{FF2B5EF4-FFF2-40B4-BE49-F238E27FC236}">
                  <a16:creationId xmlns:a16="http://schemas.microsoft.com/office/drawing/2014/main" xmlns="" id="{58CD9B23-860A-4471-9EC1-59CC0FB2217F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2235200" y="20510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0" y="39345"/>
                  </a:lnTo>
                  <a:lnTo>
                    <a:pt x="5026" y="85580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119">
              <a:extLst>
                <a:ext uri="{FF2B5EF4-FFF2-40B4-BE49-F238E27FC236}">
                  <a16:creationId xmlns:a16="http://schemas.microsoft.com/office/drawing/2014/main" xmlns="" id="{7E15FFA3-1CA2-4CAF-86FC-488AAE4F1B9B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994783" y="1815990"/>
              <a:ext cx="155014" cy="330956"/>
            </a:xfrm>
            <a:custGeom>
              <a:avLst/>
              <a:gdLst/>
              <a:ahLst/>
              <a:cxnLst/>
              <a:rect l="0" t="0" r="0" b="0"/>
              <a:pathLst>
                <a:path w="155014" h="330956">
                  <a:moveTo>
                    <a:pt x="5467" y="89010"/>
                  </a:moveTo>
                  <a:lnTo>
                    <a:pt x="5467" y="89010"/>
                  </a:lnTo>
                  <a:lnTo>
                    <a:pt x="0" y="83543"/>
                  </a:lnTo>
                  <a:lnTo>
                    <a:pt x="8033" y="126107"/>
                  </a:lnTo>
                  <a:lnTo>
                    <a:pt x="15780" y="157709"/>
                  </a:lnTo>
                  <a:lnTo>
                    <a:pt x="25573" y="192921"/>
                  </a:lnTo>
                  <a:lnTo>
                    <a:pt x="34629" y="229737"/>
                  </a:lnTo>
                  <a:lnTo>
                    <a:pt x="41476" y="265385"/>
                  </a:lnTo>
                  <a:lnTo>
                    <a:pt x="47416" y="307780"/>
                  </a:lnTo>
                  <a:lnTo>
                    <a:pt x="49423" y="330955"/>
                  </a:lnTo>
                  <a:lnTo>
                    <a:pt x="45934" y="324717"/>
                  </a:lnTo>
                  <a:lnTo>
                    <a:pt x="32197" y="278484"/>
                  </a:lnTo>
                  <a:lnTo>
                    <a:pt x="22286" y="233193"/>
                  </a:lnTo>
                  <a:lnTo>
                    <a:pt x="16679" y="206299"/>
                  </a:lnTo>
                  <a:lnTo>
                    <a:pt x="12236" y="178491"/>
                  </a:lnTo>
                  <a:lnTo>
                    <a:pt x="8569" y="150075"/>
                  </a:lnTo>
                  <a:lnTo>
                    <a:pt x="5418" y="121253"/>
                  </a:lnTo>
                  <a:lnTo>
                    <a:pt x="3799" y="74177"/>
                  </a:lnTo>
                  <a:lnTo>
                    <a:pt x="6842" y="37968"/>
                  </a:lnTo>
                  <a:lnTo>
                    <a:pt x="15250" y="14819"/>
                  </a:lnTo>
                  <a:lnTo>
                    <a:pt x="21161" y="7799"/>
                  </a:lnTo>
                  <a:lnTo>
                    <a:pt x="35255" y="0"/>
                  </a:lnTo>
                  <a:lnTo>
                    <a:pt x="58453" y="4059"/>
                  </a:lnTo>
                  <a:lnTo>
                    <a:pt x="72541" y="9093"/>
                  </a:lnTo>
                  <a:lnTo>
                    <a:pt x="112594" y="43145"/>
                  </a:lnTo>
                  <a:lnTo>
                    <a:pt x="134688" y="76857"/>
                  </a:lnTo>
                  <a:lnTo>
                    <a:pt x="150388" y="116064"/>
                  </a:lnTo>
                  <a:lnTo>
                    <a:pt x="155013" y="159360"/>
                  </a:lnTo>
                  <a:lnTo>
                    <a:pt x="150954" y="200710"/>
                  </a:lnTo>
                  <a:lnTo>
                    <a:pt x="140684" y="238843"/>
                  </a:lnTo>
                  <a:lnTo>
                    <a:pt x="114362" y="285962"/>
                  </a:lnTo>
                  <a:lnTo>
                    <a:pt x="82182" y="315915"/>
                  </a:lnTo>
                  <a:lnTo>
                    <a:pt x="65668" y="323913"/>
                  </a:lnTo>
                  <a:lnTo>
                    <a:pt x="55036" y="325585"/>
                  </a:lnTo>
                  <a:lnTo>
                    <a:pt x="51213" y="325043"/>
                  </a:lnTo>
                  <a:lnTo>
                    <a:pt x="49370" y="323271"/>
                  </a:lnTo>
                  <a:lnTo>
                    <a:pt x="48847" y="320678"/>
                  </a:lnTo>
                  <a:lnTo>
                    <a:pt x="49917" y="311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120">
              <a:extLst>
                <a:ext uri="{FF2B5EF4-FFF2-40B4-BE49-F238E27FC236}">
                  <a16:creationId xmlns:a16="http://schemas.microsoft.com/office/drawing/2014/main" xmlns="" id="{0EF21C03-1D52-4D3F-9949-A6A91CCE83EC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283200" y="171450"/>
              <a:ext cx="84766" cy="5746751"/>
            </a:xfrm>
            <a:custGeom>
              <a:avLst/>
              <a:gdLst/>
              <a:ahLst/>
              <a:cxnLst/>
              <a:rect l="0" t="0" r="0" b="0"/>
              <a:pathLst>
                <a:path w="84766" h="5746751">
                  <a:moveTo>
                    <a:pt x="50800" y="0"/>
                  </a:moveTo>
                  <a:lnTo>
                    <a:pt x="50800" y="0"/>
                  </a:lnTo>
                  <a:lnTo>
                    <a:pt x="44058" y="47194"/>
                  </a:lnTo>
                  <a:lnTo>
                    <a:pt x="41366" y="75913"/>
                  </a:lnTo>
                  <a:lnTo>
                    <a:pt x="38867" y="109875"/>
                  </a:lnTo>
                  <a:lnTo>
                    <a:pt x="36494" y="147333"/>
                  </a:lnTo>
                  <a:lnTo>
                    <a:pt x="32796" y="192061"/>
                  </a:lnTo>
                  <a:lnTo>
                    <a:pt x="28214" y="241635"/>
                  </a:lnTo>
                  <a:lnTo>
                    <a:pt x="23043" y="294440"/>
                  </a:lnTo>
                  <a:lnTo>
                    <a:pt x="21006" y="355749"/>
                  </a:lnTo>
                  <a:lnTo>
                    <a:pt x="21060" y="422727"/>
                  </a:lnTo>
                  <a:lnTo>
                    <a:pt x="22507" y="493485"/>
                  </a:lnTo>
                  <a:lnTo>
                    <a:pt x="24882" y="570995"/>
                  </a:lnTo>
                  <a:lnTo>
                    <a:pt x="27877" y="653008"/>
                  </a:lnTo>
                  <a:lnTo>
                    <a:pt x="31284" y="738022"/>
                  </a:lnTo>
                  <a:lnTo>
                    <a:pt x="34967" y="829976"/>
                  </a:lnTo>
                  <a:lnTo>
                    <a:pt x="38834" y="926556"/>
                  </a:lnTo>
                  <a:lnTo>
                    <a:pt x="42823" y="1026221"/>
                  </a:lnTo>
                  <a:lnTo>
                    <a:pt x="46892" y="1134997"/>
                  </a:lnTo>
                  <a:lnTo>
                    <a:pt x="51017" y="1249848"/>
                  </a:lnTo>
                  <a:lnTo>
                    <a:pt x="55178" y="1368749"/>
                  </a:lnTo>
                  <a:lnTo>
                    <a:pt x="58658" y="1490349"/>
                  </a:lnTo>
                  <a:lnTo>
                    <a:pt x="61683" y="1613749"/>
                  </a:lnTo>
                  <a:lnTo>
                    <a:pt x="64405" y="1738350"/>
                  </a:lnTo>
                  <a:lnTo>
                    <a:pt x="66220" y="1865866"/>
                  </a:lnTo>
                  <a:lnTo>
                    <a:pt x="67430" y="1995328"/>
                  </a:lnTo>
                  <a:lnTo>
                    <a:pt x="68237" y="2126085"/>
                  </a:lnTo>
                  <a:lnTo>
                    <a:pt x="68774" y="2260529"/>
                  </a:lnTo>
                  <a:lnTo>
                    <a:pt x="69133" y="2397431"/>
                  </a:lnTo>
                  <a:lnTo>
                    <a:pt x="69371" y="2535970"/>
                  </a:lnTo>
                  <a:lnTo>
                    <a:pt x="70236" y="2675603"/>
                  </a:lnTo>
                  <a:lnTo>
                    <a:pt x="71519" y="2815962"/>
                  </a:lnTo>
                  <a:lnTo>
                    <a:pt x="73079" y="2956808"/>
                  </a:lnTo>
                  <a:lnTo>
                    <a:pt x="74825" y="3097272"/>
                  </a:lnTo>
                  <a:lnTo>
                    <a:pt x="76695" y="3237481"/>
                  </a:lnTo>
                  <a:lnTo>
                    <a:pt x="78646" y="3377521"/>
                  </a:lnTo>
                  <a:lnTo>
                    <a:pt x="80653" y="3518153"/>
                  </a:lnTo>
                  <a:lnTo>
                    <a:pt x="82697" y="3659179"/>
                  </a:lnTo>
                  <a:lnTo>
                    <a:pt x="84765" y="3800469"/>
                  </a:lnTo>
                  <a:lnTo>
                    <a:pt x="84732" y="3937702"/>
                  </a:lnTo>
                  <a:lnTo>
                    <a:pt x="83298" y="4072229"/>
                  </a:lnTo>
                  <a:lnTo>
                    <a:pt x="80932" y="4204953"/>
                  </a:lnTo>
                  <a:lnTo>
                    <a:pt x="77944" y="4331535"/>
                  </a:lnTo>
                  <a:lnTo>
                    <a:pt x="74540" y="4454023"/>
                  </a:lnTo>
                  <a:lnTo>
                    <a:pt x="70860" y="4573782"/>
                  </a:lnTo>
                  <a:lnTo>
                    <a:pt x="66996" y="4687488"/>
                  </a:lnTo>
                  <a:lnTo>
                    <a:pt x="63008" y="4797158"/>
                  </a:lnTo>
                  <a:lnTo>
                    <a:pt x="58938" y="4904139"/>
                  </a:lnTo>
                  <a:lnTo>
                    <a:pt x="55520" y="5003681"/>
                  </a:lnTo>
                  <a:lnTo>
                    <a:pt x="52536" y="5098266"/>
                  </a:lnTo>
                  <a:lnTo>
                    <a:pt x="49841" y="5189544"/>
                  </a:lnTo>
                  <a:lnTo>
                    <a:pt x="46633" y="5270152"/>
                  </a:lnTo>
                  <a:lnTo>
                    <a:pt x="43083" y="5343645"/>
                  </a:lnTo>
                  <a:lnTo>
                    <a:pt x="39305" y="5412396"/>
                  </a:lnTo>
                  <a:lnTo>
                    <a:pt x="35376" y="5471636"/>
                  </a:lnTo>
                  <a:lnTo>
                    <a:pt x="31345" y="5524535"/>
                  </a:lnTo>
                  <a:lnTo>
                    <a:pt x="27247" y="5573207"/>
                  </a:lnTo>
                  <a:lnTo>
                    <a:pt x="23103" y="5612710"/>
                  </a:lnTo>
                  <a:lnTo>
                    <a:pt x="18930" y="5646101"/>
                  </a:lnTo>
                  <a:lnTo>
                    <a:pt x="14736" y="5675416"/>
                  </a:lnTo>
                  <a:lnTo>
                    <a:pt x="8196" y="5711754"/>
                  </a:lnTo>
                  <a:lnTo>
                    <a:pt x="0" y="5746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121">
              <a:extLst>
                <a:ext uri="{FF2B5EF4-FFF2-40B4-BE49-F238E27FC236}">
                  <a16:creationId xmlns:a16="http://schemas.microsoft.com/office/drawing/2014/main" xmlns="" id="{4DD7669D-564A-4C35-88AC-45B9B4DD4F3D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485900" y="1237231"/>
              <a:ext cx="6661151" cy="364006"/>
            </a:xfrm>
            <a:custGeom>
              <a:avLst/>
              <a:gdLst/>
              <a:ahLst/>
              <a:cxnLst/>
              <a:rect l="0" t="0" r="0" b="0"/>
              <a:pathLst>
                <a:path w="6661151" h="364006">
                  <a:moveTo>
                    <a:pt x="0" y="343919"/>
                  </a:moveTo>
                  <a:lnTo>
                    <a:pt x="0" y="343919"/>
                  </a:lnTo>
                  <a:lnTo>
                    <a:pt x="6742" y="350661"/>
                  </a:lnTo>
                  <a:lnTo>
                    <a:pt x="48016" y="361596"/>
                  </a:lnTo>
                  <a:lnTo>
                    <a:pt x="73638" y="363465"/>
                  </a:lnTo>
                  <a:lnTo>
                    <a:pt x="104831" y="364005"/>
                  </a:lnTo>
                  <a:lnTo>
                    <a:pt x="139737" y="363660"/>
                  </a:lnTo>
                  <a:lnTo>
                    <a:pt x="186292" y="359902"/>
                  </a:lnTo>
                  <a:lnTo>
                    <a:pt x="240611" y="353869"/>
                  </a:lnTo>
                  <a:lnTo>
                    <a:pt x="300107" y="346319"/>
                  </a:lnTo>
                  <a:lnTo>
                    <a:pt x="370816" y="335641"/>
                  </a:lnTo>
                  <a:lnTo>
                    <a:pt x="449000" y="322878"/>
                  </a:lnTo>
                  <a:lnTo>
                    <a:pt x="532166" y="308725"/>
                  </a:lnTo>
                  <a:lnTo>
                    <a:pt x="627122" y="292234"/>
                  </a:lnTo>
                  <a:lnTo>
                    <a:pt x="729937" y="274185"/>
                  </a:lnTo>
                  <a:lnTo>
                    <a:pt x="837991" y="255096"/>
                  </a:lnTo>
                  <a:lnTo>
                    <a:pt x="958005" y="234609"/>
                  </a:lnTo>
                  <a:lnTo>
                    <a:pt x="1085992" y="213190"/>
                  </a:lnTo>
                  <a:lnTo>
                    <a:pt x="1219295" y="191150"/>
                  </a:lnTo>
                  <a:lnTo>
                    <a:pt x="1357552" y="170812"/>
                  </a:lnTo>
                  <a:lnTo>
                    <a:pt x="1499113" y="151608"/>
                  </a:lnTo>
                  <a:lnTo>
                    <a:pt x="1642875" y="133162"/>
                  </a:lnTo>
                  <a:lnTo>
                    <a:pt x="1791633" y="115925"/>
                  </a:lnTo>
                  <a:lnTo>
                    <a:pt x="1943722" y="99495"/>
                  </a:lnTo>
                  <a:lnTo>
                    <a:pt x="2098031" y="83603"/>
                  </a:lnTo>
                  <a:lnTo>
                    <a:pt x="2259465" y="69481"/>
                  </a:lnTo>
                  <a:lnTo>
                    <a:pt x="2425649" y="56538"/>
                  </a:lnTo>
                  <a:lnTo>
                    <a:pt x="2594999" y="44382"/>
                  </a:lnTo>
                  <a:lnTo>
                    <a:pt x="2767166" y="34161"/>
                  </a:lnTo>
                  <a:lnTo>
                    <a:pt x="2941211" y="25230"/>
                  </a:lnTo>
                  <a:lnTo>
                    <a:pt x="3116507" y="17160"/>
                  </a:lnTo>
                  <a:lnTo>
                    <a:pt x="3292639" y="11074"/>
                  </a:lnTo>
                  <a:lnTo>
                    <a:pt x="3469325" y="6311"/>
                  </a:lnTo>
                  <a:lnTo>
                    <a:pt x="3646384" y="2430"/>
                  </a:lnTo>
                  <a:lnTo>
                    <a:pt x="3825806" y="549"/>
                  </a:lnTo>
                  <a:lnTo>
                    <a:pt x="4006804" y="0"/>
                  </a:lnTo>
                  <a:lnTo>
                    <a:pt x="4188852" y="340"/>
                  </a:lnTo>
                  <a:lnTo>
                    <a:pt x="4365957" y="1977"/>
                  </a:lnTo>
                  <a:lnTo>
                    <a:pt x="4539766" y="4480"/>
                  </a:lnTo>
                  <a:lnTo>
                    <a:pt x="4711378" y="7560"/>
                  </a:lnTo>
                  <a:lnTo>
                    <a:pt x="4876585" y="11729"/>
                  </a:lnTo>
                  <a:lnTo>
                    <a:pt x="5037523" y="16626"/>
                  </a:lnTo>
                  <a:lnTo>
                    <a:pt x="5195615" y="22007"/>
                  </a:lnTo>
                  <a:lnTo>
                    <a:pt x="5348283" y="27711"/>
                  </a:lnTo>
                  <a:lnTo>
                    <a:pt x="5497333" y="33630"/>
                  </a:lnTo>
                  <a:lnTo>
                    <a:pt x="5643972" y="39693"/>
                  </a:lnTo>
                  <a:lnTo>
                    <a:pt x="5778419" y="45852"/>
                  </a:lnTo>
                  <a:lnTo>
                    <a:pt x="5904741" y="52074"/>
                  </a:lnTo>
                  <a:lnTo>
                    <a:pt x="6025644" y="58339"/>
                  </a:lnTo>
                  <a:lnTo>
                    <a:pt x="6133057" y="64632"/>
                  </a:lnTo>
                  <a:lnTo>
                    <a:pt x="6231477" y="70944"/>
                  </a:lnTo>
                  <a:lnTo>
                    <a:pt x="6323901" y="77269"/>
                  </a:lnTo>
                  <a:lnTo>
                    <a:pt x="6402451" y="82191"/>
                  </a:lnTo>
                  <a:lnTo>
                    <a:pt x="6471751" y="86178"/>
                  </a:lnTo>
                  <a:lnTo>
                    <a:pt x="6534883" y="89542"/>
                  </a:lnTo>
                  <a:lnTo>
                    <a:pt x="6576971" y="91784"/>
                  </a:lnTo>
                  <a:lnTo>
                    <a:pt x="6661150" y="96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474">
            <a:extLst>
              <a:ext uri="{FF2B5EF4-FFF2-40B4-BE49-F238E27FC236}">
                <a16:creationId xmlns:a16="http://schemas.microsoft.com/office/drawing/2014/main" xmlns="" id="{5EF10B7D-831E-4FC9-A677-F34E3649C498}"/>
              </a:ext>
            </a:extLst>
          </p:cNvPr>
          <p:cNvGrpSpPr/>
          <p:nvPr/>
        </p:nvGrpSpPr>
        <p:grpSpPr>
          <a:xfrm>
            <a:off x="723900" y="2678977"/>
            <a:ext cx="1404110" cy="544382"/>
            <a:chOff x="723900" y="2678977"/>
            <a:chExt cx="1404110" cy="544382"/>
          </a:xfrm>
        </p:grpSpPr>
        <p:sp>
          <p:nvSpPr>
            <p:cNvPr id="17" name="SMARTInkShape-3122">
              <a:extLst>
                <a:ext uri="{FF2B5EF4-FFF2-40B4-BE49-F238E27FC236}">
                  <a16:creationId xmlns:a16="http://schemas.microsoft.com/office/drawing/2014/main" xmlns="" id="{3BCB4ED0-A052-422C-8B1B-78DAD0290C9F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063750" y="2762250"/>
              <a:ext cx="64260" cy="144015"/>
            </a:xfrm>
            <a:custGeom>
              <a:avLst/>
              <a:gdLst/>
              <a:ahLst/>
              <a:cxnLst/>
              <a:rect l="0" t="0" r="0" b="0"/>
              <a:pathLst>
                <a:path w="64260" h="144015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10113"/>
                  </a:lnTo>
                  <a:lnTo>
                    <a:pt x="35974" y="39999"/>
                  </a:lnTo>
                  <a:lnTo>
                    <a:pt x="49855" y="73751"/>
                  </a:lnTo>
                  <a:lnTo>
                    <a:pt x="60963" y="114623"/>
                  </a:lnTo>
                  <a:lnTo>
                    <a:pt x="64259" y="144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123">
              <a:extLst>
                <a:ext uri="{FF2B5EF4-FFF2-40B4-BE49-F238E27FC236}">
                  <a16:creationId xmlns:a16="http://schemas.microsoft.com/office/drawing/2014/main" xmlns="" id="{485D0C53-63AE-4B45-95F9-225B074A2729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896665" y="3000654"/>
              <a:ext cx="97236" cy="107348"/>
            </a:xfrm>
            <a:custGeom>
              <a:avLst/>
              <a:gdLst/>
              <a:ahLst/>
              <a:cxnLst/>
              <a:rect l="0" t="0" r="0" b="0"/>
              <a:pathLst>
                <a:path w="97236" h="107348">
                  <a:moveTo>
                    <a:pt x="8335" y="15596"/>
                  </a:moveTo>
                  <a:lnTo>
                    <a:pt x="8335" y="15596"/>
                  </a:lnTo>
                  <a:lnTo>
                    <a:pt x="8335" y="6758"/>
                  </a:lnTo>
                  <a:lnTo>
                    <a:pt x="10216" y="2731"/>
                  </a:lnTo>
                  <a:lnTo>
                    <a:pt x="11706" y="669"/>
                  </a:lnTo>
                  <a:lnTo>
                    <a:pt x="14110" y="0"/>
                  </a:lnTo>
                  <a:lnTo>
                    <a:pt x="20544" y="1139"/>
                  </a:lnTo>
                  <a:lnTo>
                    <a:pt x="32100" y="9117"/>
                  </a:lnTo>
                  <a:lnTo>
                    <a:pt x="36536" y="18361"/>
                  </a:lnTo>
                  <a:lnTo>
                    <a:pt x="37802" y="30230"/>
                  </a:lnTo>
                  <a:lnTo>
                    <a:pt x="36013" y="44913"/>
                  </a:lnTo>
                  <a:lnTo>
                    <a:pt x="10791" y="90700"/>
                  </a:lnTo>
                  <a:lnTo>
                    <a:pt x="4017" y="98364"/>
                  </a:lnTo>
                  <a:lnTo>
                    <a:pt x="1223" y="100408"/>
                  </a:lnTo>
                  <a:lnTo>
                    <a:pt x="66" y="102477"/>
                  </a:lnTo>
                  <a:lnTo>
                    <a:pt x="0" y="104560"/>
                  </a:lnTo>
                  <a:lnTo>
                    <a:pt x="662" y="106656"/>
                  </a:lnTo>
                  <a:lnTo>
                    <a:pt x="3219" y="107347"/>
                  </a:lnTo>
                  <a:lnTo>
                    <a:pt x="45951" y="99065"/>
                  </a:lnTo>
                  <a:lnTo>
                    <a:pt x="97235" y="85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124">
              <a:extLst>
                <a:ext uri="{FF2B5EF4-FFF2-40B4-BE49-F238E27FC236}">
                  <a16:creationId xmlns:a16="http://schemas.microsoft.com/office/drawing/2014/main" xmlns="" id="{65E84248-6491-44A0-8022-D7180B5265B9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785239" y="2792582"/>
              <a:ext cx="88146" cy="283918"/>
            </a:xfrm>
            <a:custGeom>
              <a:avLst/>
              <a:gdLst/>
              <a:ahLst/>
              <a:cxnLst/>
              <a:rect l="0" t="0" r="0" b="0"/>
              <a:pathLst>
                <a:path w="88146" h="283918">
                  <a:moveTo>
                    <a:pt x="11811" y="103018"/>
                  </a:moveTo>
                  <a:lnTo>
                    <a:pt x="11811" y="103018"/>
                  </a:lnTo>
                  <a:lnTo>
                    <a:pt x="7447" y="146527"/>
                  </a:lnTo>
                  <a:lnTo>
                    <a:pt x="6049" y="186700"/>
                  </a:lnTo>
                  <a:lnTo>
                    <a:pt x="5635" y="231608"/>
                  </a:lnTo>
                  <a:lnTo>
                    <a:pt x="3614" y="273815"/>
                  </a:lnTo>
                  <a:lnTo>
                    <a:pt x="1112" y="283350"/>
                  </a:lnTo>
                  <a:lnTo>
                    <a:pt x="445" y="283917"/>
                  </a:lnTo>
                  <a:lnTo>
                    <a:pt x="0" y="282884"/>
                  </a:lnTo>
                  <a:lnTo>
                    <a:pt x="2560" y="235533"/>
                  </a:lnTo>
                  <a:lnTo>
                    <a:pt x="6053" y="199308"/>
                  </a:lnTo>
                  <a:lnTo>
                    <a:pt x="9957" y="153574"/>
                  </a:lnTo>
                  <a:lnTo>
                    <a:pt x="11986" y="127550"/>
                  </a:lnTo>
                  <a:lnTo>
                    <a:pt x="14045" y="100323"/>
                  </a:lnTo>
                  <a:lnTo>
                    <a:pt x="20094" y="56899"/>
                  </a:lnTo>
                  <a:lnTo>
                    <a:pt x="31434" y="14094"/>
                  </a:lnTo>
                  <a:lnTo>
                    <a:pt x="35476" y="5636"/>
                  </a:lnTo>
                  <a:lnTo>
                    <a:pt x="40288" y="1407"/>
                  </a:lnTo>
                  <a:lnTo>
                    <a:pt x="45612" y="0"/>
                  </a:lnTo>
                  <a:lnTo>
                    <a:pt x="51279" y="473"/>
                  </a:lnTo>
                  <a:lnTo>
                    <a:pt x="63219" y="10405"/>
                  </a:lnTo>
                  <a:lnTo>
                    <a:pt x="74875" y="27285"/>
                  </a:lnTo>
                  <a:lnTo>
                    <a:pt x="84760" y="48898"/>
                  </a:lnTo>
                  <a:lnTo>
                    <a:pt x="88145" y="94979"/>
                  </a:lnTo>
                  <a:lnTo>
                    <a:pt x="74567" y="138736"/>
                  </a:lnTo>
                  <a:lnTo>
                    <a:pt x="56040" y="178512"/>
                  </a:lnTo>
                  <a:lnTo>
                    <a:pt x="30817" y="213964"/>
                  </a:lnTo>
                  <a:lnTo>
                    <a:pt x="5461" y="236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125">
              <a:extLst>
                <a:ext uri="{FF2B5EF4-FFF2-40B4-BE49-F238E27FC236}">
                  <a16:creationId xmlns:a16="http://schemas.microsoft.com/office/drawing/2014/main" xmlns="" id="{30277C00-3656-429F-AB95-81F8B1E6DDE9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1682750" y="304800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14626" y="4413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126">
              <a:extLst>
                <a:ext uri="{FF2B5EF4-FFF2-40B4-BE49-F238E27FC236}">
                  <a16:creationId xmlns:a16="http://schemas.microsoft.com/office/drawing/2014/main" xmlns="" id="{ADC8D4C6-5B85-4F87-8265-CE3978E3A413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593850" y="30162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10818" y="39821"/>
                  </a:lnTo>
                  <a:lnTo>
                    <a:pt x="3240" y="8525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127">
              <a:extLst>
                <a:ext uri="{FF2B5EF4-FFF2-40B4-BE49-F238E27FC236}">
                  <a16:creationId xmlns:a16="http://schemas.microsoft.com/office/drawing/2014/main" xmlns="" id="{20A44931-AE90-4682-BF85-B808C203E0AF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422400" y="2814976"/>
              <a:ext cx="121980" cy="259308"/>
            </a:xfrm>
            <a:custGeom>
              <a:avLst/>
              <a:gdLst/>
              <a:ahLst/>
              <a:cxnLst/>
              <a:rect l="0" t="0" r="0" b="0"/>
              <a:pathLst>
                <a:path w="121980" h="259308">
                  <a:moveTo>
                    <a:pt x="0" y="4424"/>
                  </a:moveTo>
                  <a:lnTo>
                    <a:pt x="0" y="4424"/>
                  </a:lnTo>
                  <a:lnTo>
                    <a:pt x="1881" y="45537"/>
                  </a:lnTo>
                  <a:lnTo>
                    <a:pt x="6908" y="91630"/>
                  </a:lnTo>
                  <a:lnTo>
                    <a:pt x="10831" y="126437"/>
                  </a:lnTo>
                  <a:lnTo>
                    <a:pt x="14927" y="160722"/>
                  </a:lnTo>
                  <a:lnTo>
                    <a:pt x="17828" y="205016"/>
                  </a:lnTo>
                  <a:lnTo>
                    <a:pt x="18103" y="240584"/>
                  </a:lnTo>
                  <a:lnTo>
                    <a:pt x="17008" y="244413"/>
                  </a:lnTo>
                  <a:lnTo>
                    <a:pt x="15572" y="246967"/>
                  </a:lnTo>
                  <a:lnTo>
                    <a:pt x="13909" y="245141"/>
                  </a:lnTo>
                  <a:lnTo>
                    <a:pt x="10180" y="233706"/>
                  </a:lnTo>
                  <a:lnTo>
                    <a:pt x="7485" y="197321"/>
                  </a:lnTo>
                  <a:lnTo>
                    <a:pt x="6854" y="161182"/>
                  </a:lnTo>
                  <a:lnTo>
                    <a:pt x="7280" y="119250"/>
                  </a:lnTo>
                  <a:lnTo>
                    <a:pt x="9821" y="74743"/>
                  </a:lnTo>
                  <a:lnTo>
                    <a:pt x="17065" y="38499"/>
                  </a:lnTo>
                  <a:lnTo>
                    <a:pt x="27340" y="12513"/>
                  </a:lnTo>
                  <a:lnTo>
                    <a:pt x="38962" y="963"/>
                  </a:lnTo>
                  <a:lnTo>
                    <a:pt x="45730" y="0"/>
                  </a:lnTo>
                  <a:lnTo>
                    <a:pt x="60776" y="4575"/>
                  </a:lnTo>
                  <a:lnTo>
                    <a:pt x="88485" y="29163"/>
                  </a:lnTo>
                  <a:lnTo>
                    <a:pt x="112296" y="70002"/>
                  </a:lnTo>
                  <a:lnTo>
                    <a:pt x="120465" y="101538"/>
                  </a:lnTo>
                  <a:lnTo>
                    <a:pt x="121979" y="134369"/>
                  </a:lnTo>
                  <a:lnTo>
                    <a:pt x="115596" y="167776"/>
                  </a:lnTo>
                  <a:lnTo>
                    <a:pt x="93361" y="211574"/>
                  </a:lnTo>
                  <a:lnTo>
                    <a:pt x="64430" y="241250"/>
                  </a:lnTo>
                  <a:lnTo>
                    <a:pt x="36886" y="256706"/>
                  </a:lnTo>
                  <a:lnTo>
                    <a:pt x="25096" y="259307"/>
                  </a:lnTo>
                  <a:lnTo>
                    <a:pt x="20964" y="259012"/>
                  </a:lnTo>
                  <a:lnTo>
                    <a:pt x="18209" y="258111"/>
                  </a:lnTo>
                  <a:lnTo>
                    <a:pt x="16373" y="256804"/>
                  </a:lnTo>
                  <a:lnTo>
                    <a:pt x="12700" y="252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128">
              <a:extLst>
                <a:ext uri="{FF2B5EF4-FFF2-40B4-BE49-F238E27FC236}">
                  <a16:creationId xmlns:a16="http://schemas.microsoft.com/office/drawing/2014/main" xmlns="" id="{A5A7ADB4-BF85-45F2-831D-2E8CAA120F60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122635" y="2860226"/>
              <a:ext cx="65963" cy="363133"/>
            </a:xfrm>
            <a:custGeom>
              <a:avLst/>
              <a:gdLst/>
              <a:ahLst/>
              <a:cxnLst/>
              <a:rect l="0" t="0" r="0" b="0"/>
              <a:pathLst>
                <a:path w="65963" h="363133">
                  <a:moveTo>
                    <a:pt x="14015" y="156024"/>
                  </a:moveTo>
                  <a:lnTo>
                    <a:pt x="14015" y="156024"/>
                  </a:lnTo>
                  <a:lnTo>
                    <a:pt x="8989" y="178628"/>
                  </a:lnTo>
                  <a:lnTo>
                    <a:pt x="7927" y="216384"/>
                  </a:lnTo>
                  <a:lnTo>
                    <a:pt x="11113" y="258968"/>
                  </a:lnTo>
                  <a:lnTo>
                    <a:pt x="13155" y="303961"/>
                  </a:lnTo>
                  <a:lnTo>
                    <a:pt x="18209" y="350451"/>
                  </a:lnTo>
                  <a:lnTo>
                    <a:pt x="19726" y="363132"/>
                  </a:lnTo>
                  <a:lnTo>
                    <a:pt x="20081" y="358844"/>
                  </a:lnTo>
                  <a:lnTo>
                    <a:pt x="15239" y="315744"/>
                  </a:lnTo>
                  <a:lnTo>
                    <a:pt x="11502" y="278046"/>
                  </a:lnTo>
                  <a:lnTo>
                    <a:pt x="8812" y="252894"/>
                  </a:lnTo>
                  <a:lnTo>
                    <a:pt x="5607" y="224132"/>
                  </a:lnTo>
                  <a:lnTo>
                    <a:pt x="2060" y="192962"/>
                  </a:lnTo>
                  <a:lnTo>
                    <a:pt x="400" y="163011"/>
                  </a:lnTo>
                  <a:lnTo>
                    <a:pt x="0" y="133871"/>
                  </a:lnTo>
                  <a:lnTo>
                    <a:pt x="438" y="105271"/>
                  </a:lnTo>
                  <a:lnTo>
                    <a:pt x="2807" y="62206"/>
                  </a:lnTo>
                  <a:lnTo>
                    <a:pt x="9989" y="19806"/>
                  </a:lnTo>
                  <a:lnTo>
                    <a:pt x="13447" y="10179"/>
                  </a:lnTo>
                  <a:lnTo>
                    <a:pt x="17870" y="4466"/>
                  </a:lnTo>
                  <a:lnTo>
                    <a:pt x="22935" y="1363"/>
                  </a:lnTo>
                  <a:lnTo>
                    <a:pt x="28428" y="0"/>
                  </a:lnTo>
                  <a:lnTo>
                    <a:pt x="34913" y="2619"/>
                  </a:lnTo>
                  <a:lnTo>
                    <a:pt x="49644" y="14936"/>
                  </a:lnTo>
                  <a:lnTo>
                    <a:pt x="59954" y="39696"/>
                  </a:lnTo>
                  <a:lnTo>
                    <a:pt x="65962" y="83691"/>
                  </a:lnTo>
                  <a:lnTo>
                    <a:pt x="63208" y="109060"/>
                  </a:lnTo>
                  <a:lnTo>
                    <a:pt x="54928" y="129742"/>
                  </a:lnTo>
                  <a:lnTo>
                    <a:pt x="42312" y="144578"/>
                  </a:lnTo>
                  <a:lnTo>
                    <a:pt x="28708" y="153760"/>
                  </a:lnTo>
                  <a:lnTo>
                    <a:pt x="7665" y="156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129">
              <a:extLst>
                <a:ext uri="{FF2B5EF4-FFF2-40B4-BE49-F238E27FC236}">
                  <a16:creationId xmlns:a16="http://schemas.microsoft.com/office/drawing/2014/main" xmlns="" id="{EA126373-5790-4944-9F13-7E223E523B13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263650" y="2678977"/>
              <a:ext cx="19051" cy="464274"/>
            </a:xfrm>
            <a:custGeom>
              <a:avLst/>
              <a:gdLst/>
              <a:ahLst/>
              <a:cxnLst/>
              <a:rect l="0" t="0" r="0" b="0"/>
              <a:pathLst>
                <a:path w="19051" h="464274">
                  <a:moveTo>
                    <a:pt x="0" y="19773"/>
                  </a:moveTo>
                  <a:lnTo>
                    <a:pt x="0" y="19773"/>
                  </a:lnTo>
                  <a:lnTo>
                    <a:pt x="5467" y="0"/>
                  </a:lnTo>
                  <a:lnTo>
                    <a:pt x="6467" y="241"/>
                  </a:lnTo>
                  <a:lnTo>
                    <a:pt x="9460" y="6153"/>
                  </a:lnTo>
                  <a:lnTo>
                    <a:pt x="15111" y="38237"/>
                  </a:lnTo>
                  <a:lnTo>
                    <a:pt x="17299" y="75251"/>
                  </a:lnTo>
                  <a:lnTo>
                    <a:pt x="18272" y="122041"/>
                  </a:lnTo>
                  <a:lnTo>
                    <a:pt x="18531" y="149335"/>
                  </a:lnTo>
                  <a:lnTo>
                    <a:pt x="18704" y="178114"/>
                  </a:lnTo>
                  <a:lnTo>
                    <a:pt x="18819" y="207178"/>
                  </a:lnTo>
                  <a:lnTo>
                    <a:pt x="18896" y="236432"/>
                  </a:lnTo>
                  <a:lnTo>
                    <a:pt x="18947" y="265812"/>
                  </a:lnTo>
                  <a:lnTo>
                    <a:pt x="18276" y="293866"/>
                  </a:lnTo>
                  <a:lnTo>
                    <a:pt x="17123" y="321034"/>
                  </a:lnTo>
                  <a:lnTo>
                    <a:pt x="15649" y="347614"/>
                  </a:lnTo>
                  <a:lnTo>
                    <a:pt x="14010" y="390317"/>
                  </a:lnTo>
                  <a:lnTo>
                    <a:pt x="14970" y="434599"/>
                  </a:lnTo>
                  <a:lnTo>
                    <a:pt x="19050" y="464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130">
              <a:extLst>
                <a:ext uri="{FF2B5EF4-FFF2-40B4-BE49-F238E27FC236}">
                  <a16:creationId xmlns:a16="http://schemas.microsoft.com/office/drawing/2014/main" xmlns="" id="{2679BC67-610C-4FC3-955C-50A2812C993A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976627" y="2727129"/>
              <a:ext cx="77474" cy="428822"/>
            </a:xfrm>
            <a:custGeom>
              <a:avLst/>
              <a:gdLst/>
              <a:ahLst/>
              <a:cxnLst/>
              <a:rect l="0" t="0" r="0" b="0"/>
              <a:pathLst>
                <a:path w="77474" h="428822">
                  <a:moveTo>
                    <a:pt x="77473" y="3371"/>
                  </a:moveTo>
                  <a:lnTo>
                    <a:pt x="77473" y="3371"/>
                  </a:lnTo>
                  <a:lnTo>
                    <a:pt x="74102" y="0"/>
                  </a:lnTo>
                  <a:lnTo>
                    <a:pt x="66803" y="227"/>
                  </a:lnTo>
                  <a:lnTo>
                    <a:pt x="61893" y="1275"/>
                  </a:lnTo>
                  <a:lnTo>
                    <a:pt x="38128" y="26347"/>
                  </a:lnTo>
                  <a:lnTo>
                    <a:pt x="15485" y="71797"/>
                  </a:lnTo>
                  <a:lnTo>
                    <a:pt x="5708" y="114686"/>
                  </a:lnTo>
                  <a:lnTo>
                    <a:pt x="2113" y="138965"/>
                  </a:lnTo>
                  <a:lnTo>
                    <a:pt x="422" y="165028"/>
                  </a:lnTo>
                  <a:lnTo>
                    <a:pt x="0" y="192281"/>
                  </a:lnTo>
                  <a:lnTo>
                    <a:pt x="424" y="220328"/>
                  </a:lnTo>
                  <a:lnTo>
                    <a:pt x="2118" y="246787"/>
                  </a:lnTo>
                  <a:lnTo>
                    <a:pt x="4659" y="272187"/>
                  </a:lnTo>
                  <a:lnTo>
                    <a:pt x="12656" y="318989"/>
                  </a:lnTo>
                  <a:lnTo>
                    <a:pt x="25617" y="358605"/>
                  </a:lnTo>
                  <a:lnTo>
                    <a:pt x="48781" y="402529"/>
                  </a:lnTo>
                  <a:lnTo>
                    <a:pt x="64773" y="428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131">
              <a:extLst>
                <a:ext uri="{FF2B5EF4-FFF2-40B4-BE49-F238E27FC236}">
                  <a16:creationId xmlns:a16="http://schemas.microsoft.com/office/drawing/2014/main" xmlns="" id="{7C63577D-E85A-4D21-AFE8-187CBFF4BF54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723900" y="2952750"/>
              <a:ext cx="203201" cy="88901"/>
            </a:xfrm>
            <a:custGeom>
              <a:avLst/>
              <a:gdLst/>
              <a:ahLst/>
              <a:cxnLst/>
              <a:rect l="0" t="0" r="0" b="0"/>
              <a:pathLst>
                <a:path w="203201" h="88901">
                  <a:moveTo>
                    <a:pt x="0" y="88900"/>
                  </a:moveTo>
                  <a:lnTo>
                    <a:pt x="0" y="88900"/>
                  </a:lnTo>
                  <a:lnTo>
                    <a:pt x="0" y="82158"/>
                  </a:lnTo>
                  <a:lnTo>
                    <a:pt x="3763" y="75085"/>
                  </a:lnTo>
                  <a:lnTo>
                    <a:pt x="11550" y="67238"/>
                  </a:lnTo>
                  <a:lnTo>
                    <a:pt x="54272" y="43131"/>
                  </a:lnTo>
                  <a:lnTo>
                    <a:pt x="93300" y="31751"/>
                  </a:lnTo>
                  <a:lnTo>
                    <a:pt x="132772" y="20540"/>
                  </a:lnTo>
                  <a:lnTo>
                    <a:pt x="174650" y="8281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132">
              <a:extLst>
                <a:ext uri="{FF2B5EF4-FFF2-40B4-BE49-F238E27FC236}">
                  <a16:creationId xmlns:a16="http://schemas.microsoft.com/office/drawing/2014/main" xmlns="" id="{A258533C-46E7-4CE3-B5ED-01B2845400C3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785399" y="2708507"/>
              <a:ext cx="65502" cy="428394"/>
            </a:xfrm>
            <a:custGeom>
              <a:avLst/>
              <a:gdLst/>
              <a:ahLst/>
              <a:cxnLst/>
              <a:rect l="0" t="0" r="0" b="0"/>
              <a:pathLst>
                <a:path w="65502" h="428394">
                  <a:moveTo>
                    <a:pt x="65501" y="34693"/>
                  </a:moveTo>
                  <a:lnTo>
                    <a:pt x="65501" y="34693"/>
                  </a:lnTo>
                  <a:lnTo>
                    <a:pt x="53292" y="8178"/>
                  </a:lnTo>
                  <a:lnTo>
                    <a:pt x="48895" y="4316"/>
                  </a:lnTo>
                  <a:lnTo>
                    <a:pt x="38365" y="26"/>
                  </a:lnTo>
                  <a:lnTo>
                    <a:pt x="28511" y="0"/>
                  </a:lnTo>
                  <a:lnTo>
                    <a:pt x="23908" y="981"/>
                  </a:lnTo>
                  <a:lnTo>
                    <a:pt x="15030" y="11478"/>
                  </a:lnTo>
                  <a:lnTo>
                    <a:pt x="10687" y="19216"/>
                  </a:lnTo>
                  <a:lnTo>
                    <a:pt x="1204" y="63817"/>
                  </a:lnTo>
                  <a:lnTo>
                    <a:pt x="0" y="105492"/>
                  </a:lnTo>
                  <a:lnTo>
                    <a:pt x="2523" y="152237"/>
                  </a:lnTo>
                  <a:lnTo>
                    <a:pt x="5171" y="176556"/>
                  </a:lnTo>
                  <a:lnTo>
                    <a:pt x="8348" y="201235"/>
                  </a:lnTo>
                  <a:lnTo>
                    <a:pt x="11877" y="226154"/>
                  </a:lnTo>
                  <a:lnTo>
                    <a:pt x="15640" y="251234"/>
                  </a:lnTo>
                  <a:lnTo>
                    <a:pt x="19560" y="276420"/>
                  </a:lnTo>
                  <a:lnTo>
                    <a:pt x="27679" y="321338"/>
                  </a:lnTo>
                  <a:lnTo>
                    <a:pt x="35286" y="361057"/>
                  </a:lnTo>
                  <a:lnTo>
                    <a:pt x="42829" y="406246"/>
                  </a:lnTo>
                  <a:lnTo>
                    <a:pt x="46451" y="428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133">
              <a:extLst>
                <a:ext uri="{FF2B5EF4-FFF2-40B4-BE49-F238E27FC236}">
                  <a16:creationId xmlns:a16="http://schemas.microsoft.com/office/drawing/2014/main" xmlns="" id="{5FCCE4D7-16D0-48EB-85D1-3A77B9176385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2044700" y="3063191"/>
              <a:ext cx="43059" cy="48310"/>
            </a:xfrm>
            <a:custGeom>
              <a:avLst/>
              <a:gdLst/>
              <a:ahLst/>
              <a:cxnLst/>
              <a:rect l="0" t="0" r="0" b="0"/>
              <a:pathLst>
                <a:path w="43059" h="48310">
                  <a:moveTo>
                    <a:pt x="43058" y="0"/>
                  </a:moveTo>
                  <a:lnTo>
                    <a:pt x="43058" y="0"/>
                  </a:lnTo>
                  <a:lnTo>
                    <a:pt x="15313" y="32967"/>
                  </a:lnTo>
                  <a:lnTo>
                    <a:pt x="0" y="48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MARTInkShape-3134">
            <a:extLst>
              <a:ext uri="{FF2B5EF4-FFF2-40B4-BE49-F238E27FC236}">
                <a16:creationId xmlns:a16="http://schemas.microsoft.com/office/drawing/2014/main" xmlns="" id="{B7075B5D-BBC7-45AA-ACB5-143BE52EC5F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51050" y="2845683"/>
            <a:ext cx="74680" cy="278518"/>
          </a:xfrm>
          <a:custGeom>
            <a:avLst/>
            <a:gdLst/>
            <a:ahLst/>
            <a:cxnLst/>
            <a:rect l="0" t="0" r="0" b="0"/>
            <a:pathLst>
              <a:path w="74680" h="278518">
                <a:moveTo>
                  <a:pt x="44450" y="5467"/>
                </a:moveTo>
                <a:lnTo>
                  <a:pt x="44450" y="5467"/>
                </a:lnTo>
                <a:lnTo>
                  <a:pt x="47821" y="5467"/>
                </a:lnTo>
                <a:lnTo>
                  <a:pt x="48814" y="4761"/>
                </a:lnTo>
                <a:lnTo>
                  <a:pt x="49476" y="3586"/>
                </a:lnTo>
                <a:lnTo>
                  <a:pt x="49917" y="2096"/>
                </a:lnTo>
                <a:lnTo>
                  <a:pt x="50917" y="1103"/>
                </a:lnTo>
                <a:lnTo>
                  <a:pt x="53910" y="0"/>
                </a:lnTo>
                <a:lnTo>
                  <a:pt x="54990" y="411"/>
                </a:lnTo>
                <a:lnTo>
                  <a:pt x="55710" y="1391"/>
                </a:lnTo>
                <a:lnTo>
                  <a:pt x="56723" y="6141"/>
                </a:lnTo>
                <a:lnTo>
                  <a:pt x="57666" y="10705"/>
                </a:lnTo>
                <a:lnTo>
                  <a:pt x="72069" y="53781"/>
                </a:lnTo>
                <a:lnTo>
                  <a:pt x="74679" y="86246"/>
                </a:lnTo>
                <a:lnTo>
                  <a:pt x="63883" y="131650"/>
                </a:lnTo>
                <a:lnTo>
                  <a:pt x="52705" y="172235"/>
                </a:lnTo>
                <a:lnTo>
                  <a:pt x="36931" y="213425"/>
                </a:lnTo>
                <a:lnTo>
                  <a:pt x="17899" y="255074"/>
                </a:lnTo>
                <a:lnTo>
                  <a:pt x="11248" y="262924"/>
                </a:lnTo>
                <a:lnTo>
                  <a:pt x="4999" y="268764"/>
                </a:lnTo>
                <a:lnTo>
                  <a:pt x="0" y="2785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SMARTInkShape-Group477">
            <a:extLst>
              <a:ext uri="{FF2B5EF4-FFF2-40B4-BE49-F238E27FC236}">
                <a16:creationId xmlns:a16="http://schemas.microsoft.com/office/drawing/2014/main" xmlns="" id="{62B69037-580E-455C-A39C-79EA71EA0BF9}"/>
              </a:ext>
            </a:extLst>
          </p:cNvPr>
          <p:cNvGrpSpPr/>
          <p:nvPr/>
        </p:nvGrpSpPr>
        <p:grpSpPr>
          <a:xfrm>
            <a:off x="2435044" y="2660154"/>
            <a:ext cx="2549540" cy="756147"/>
            <a:chOff x="2435044" y="2660154"/>
            <a:chExt cx="2549540" cy="756147"/>
          </a:xfrm>
        </p:grpSpPr>
        <p:sp>
          <p:nvSpPr>
            <p:cNvPr id="31" name="SMARTInkShape-3135">
              <a:extLst>
                <a:ext uri="{FF2B5EF4-FFF2-40B4-BE49-F238E27FC236}">
                  <a16:creationId xmlns:a16="http://schemas.microsoft.com/office/drawing/2014/main" xmlns="" id="{4350E313-57EB-4D36-9DC3-D63703A19F60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3089015" y="2811157"/>
              <a:ext cx="92336" cy="285470"/>
            </a:xfrm>
            <a:custGeom>
              <a:avLst/>
              <a:gdLst/>
              <a:ahLst/>
              <a:cxnLst/>
              <a:rect l="0" t="0" r="0" b="0"/>
              <a:pathLst>
                <a:path w="92336" h="285470">
                  <a:moveTo>
                    <a:pt x="79635" y="20943"/>
                  </a:moveTo>
                  <a:lnTo>
                    <a:pt x="79635" y="20943"/>
                  </a:lnTo>
                  <a:lnTo>
                    <a:pt x="72728" y="3984"/>
                  </a:lnTo>
                  <a:lnTo>
                    <a:pt x="70797" y="1170"/>
                  </a:lnTo>
                  <a:lnTo>
                    <a:pt x="68098" y="0"/>
                  </a:lnTo>
                  <a:lnTo>
                    <a:pt x="61337" y="581"/>
                  </a:lnTo>
                  <a:lnTo>
                    <a:pt x="42855" y="21730"/>
                  </a:lnTo>
                  <a:lnTo>
                    <a:pt x="22876" y="61550"/>
                  </a:lnTo>
                  <a:lnTo>
                    <a:pt x="11840" y="98492"/>
                  </a:lnTo>
                  <a:lnTo>
                    <a:pt x="3643" y="140076"/>
                  </a:lnTo>
                  <a:lnTo>
                    <a:pt x="0" y="182076"/>
                  </a:lnTo>
                  <a:lnTo>
                    <a:pt x="262" y="218617"/>
                  </a:lnTo>
                  <a:lnTo>
                    <a:pt x="4847" y="248498"/>
                  </a:lnTo>
                  <a:lnTo>
                    <a:pt x="16292" y="268834"/>
                  </a:lnTo>
                  <a:lnTo>
                    <a:pt x="32668" y="281165"/>
                  </a:lnTo>
                  <a:lnTo>
                    <a:pt x="41974" y="285441"/>
                  </a:lnTo>
                  <a:lnTo>
                    <a:pt x="51705" y="285469"/>
                  </a:lnTo>
                  <a:lnTo>
                    <a:pt x="92335" y="268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136">
              <a:extLst>
                <a:ext uri="{FF2B5EF4-FFF2-40B4-BE49-F238E27FC236}">
                  <a16:creationId xmlns:a16="http://schemas.microsoft.com/office/drawing/2014/main" xmlns="" id="{50E6F44B-6637-4B6D-9334-8332E171C0A8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885879" y="2984500"/>
              <a:ext cx="124022" cy="57151"/>
            </a:xfrm>
            <a:custGeom>
              <a:avLst/>
              <a:gdLst/>
              <a:ahLst/>
              <a:cxnLst/>
              <a:rect l="0" t="0" r="0" b="0"/>
              <a:pathLst>
                <a:path w="12402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3779"/>
                  </a:lnTo>
                  <a:lnTo>
                    <a:pt x="418" y="51375"/>
                  </a:lnTo>
                  <a:lnTo>
                    <a:pt x="4646" y="44941"/>
                  </a:lnTo>
                  <a:lnTo>
                    <a:pt x="31113" y="28607"/>
                  </a:lnTo>
                  <a:lnTo>
                    <a:pt x="67957" y="13180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137">
              <a:extLst>
                <a:ext uri="{FF2B5EF4-FFF2-40B4-BE49-F238E27FC236}">
                  <a16:creationId xmlns:a16="http://schemas.microsoft.com/office/drawing/2014/main" xmlns="" id="{B8328D72-F372-41E4-A460-A08514AEA7C5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942474" y="2753922"/>
              <a:ext cx="73777" cy="370279"/>
            </a:xfrm>
            <a:custGeom>
              <a:avLst/>
              <a:gdLst/>
              <a:ahLst/>
              <a:cxnLst/>
              <a:rect l="0" t="0" r="0" b="0"/>
              <a:pathLst>
                <a:path w="73777" h="370279">
                  <a:moveTo>
                    <a:pt x="73776" y="46428"/>
                  </a:moveTo>
                  <a:lnTo>
                    <a:pt x="73776" y="46428"/>
                  </a:lnTo>
                  <a:lnTo>
                    <a:pt x="73776" y="23284"/>
                  </a:lnTo>
                  <a:lnTo>
                    <a:pt x="70013" y="14740"/>
                  </a:lnTo>
                  <a:lnTo>
                    <a:pt x="59471" y="1128"/>
                  </a:lnTo>
                  <a:lnTo>
                    <a:pt x="56478" y="0"/>
                  </a:lnTo>
                  <a:lnTo>
                    <a:pt x="49390" y="628"/>
                  </a:lnTo>
                  <a:lnTo>
                    <a:pt x="34095" y="11691"/>
                  </a:lnTo>
                  <a:lnTo>
                    <a:pt x="19529" y="41859"/>
                  </a:lnTo>
                  <a:lnTo>
                    <a:pt x="6275" y="88818"/>
                  </a:lnTo>
                  <a:lnTo>
                    <a:pt x="1442" y="126416"/>
                  </a:lnTo>
                  <a:lnTo>
                    <a:pt x="0" y="166645"/>
                  </a:lnTo>
                  <a:lnTo>
                    <a:pt x="1711" y="208043"/>
                  </a:lnTo>
                  <a:lnTo>
                    <a:pt x="4823" y="246198"/>
                  </a:lnTo>
                  <a:lnTo>
                    <a:pt x="7852" y="281264"/>
                  </a:lnTo>
                  <a:lnTo>
                    <a:pt x="9558" y="326657"/>
                  </a:lnTo>
                  <a:lnTo>
                    <a:pt x="9357" y="356099"/>
                  </a:lnTo>
                  <a:lnTo>
                    <a:pt x="3926" y="370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138">
              <a:extLst>
                <a:ext uri="{FF2B5EF4-FFF2-40B4-BE49-F238E27FC236}">
                  <a16:creationId xmlns:a16="http://schemas.microsoft.com/office/drawing/2014/main" xmlns="" id="{025B7CAD-BB01-4C47-8F71-059C9F298DD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435044" y="2838450"/>
              <a:ext cx="365307" cy="273051"/>
            </a:xfrm>
            <a:custGeom>
              <a:avLst/>
              <a:gdLst/>
              <a:ahLst/>
              <a:cxnLst/>
              <a:rect l="0" t="0" r="0" b="0"/>
              <a:pathLst>
                <a:path w="365307" h="273051">
                  <a:moveTo>
                    <a:pt x="295456" y="0"/>
                  </a:moveTo>
                  <a:lnTo>
                    <a:pt x="295456" y="0"/>
                  </a:lnTo>
                  <a:lnTo>
                    <a:pt x="294750" y="6481"/>
                  </a:lnTo>
                  <a:lnTo>
                    <a:pt x="283919" y="45150"/>
                  </a:lnTo>
                  <a:lnTo>
                    <a:pt x="271969" y="77583"/>
                  </a:lnTo>
                  <a:lnTo>
                    <a:pt x="249770" y="109849"/>
                  </a:lnTo>
                  <a:lnTo>
                    <a:pt x="215597" y="141047"/>
                  </a:lnTo>
                  <a:lnTo>
                    <a:pt x="170351" y="166361"/>
                  </a:lnTo>
                  <a:lnTo>
                    <a:pt x="137783" y="175774"/>
                  </a:lnTo>
                  <a:lnTo>
                    <a:pt x="104494" y="178545"/>
                  </a:lnTo>
                  <a:lnTo>
                    <a:pt x="72295" y="176015"/>
                  </a:lnTo>
                  <a:lnTo>
                    <a:pt x="31779" y="161984"/>
                  </a:lnTo>
                  <a:lnTo>
                    <a:pt x="10814" y="147958"/>
                  </a:lnTo>
                  <a:lnTo>
                    <a:pt x="4800" y="140266"/>
                  </a:lnTo>
                  <a:lnTo>
                    <a:pt x="0" y="124194"/>
                  </a:lnTo>
                  <a:lnTo>
                    <a:pt x="1118" y="118074"/>
                  </a:lnTo>
                  <a:lnTo>
                    <a:pt x="3981" y="113288"/>
                  </a:lnTo>
                  <a:lnTo>
                    <a:pt x="30526" y="93795"/>
                  </a:lnTo>
                  <a:lnTo>
                    <a:pt x="53296" y="89429"/>
                  </a:lnTo>
                  <a:lnTo>
                    <a:pt x="97646" y="92820"/>
                  </a:lnTo>
                  <a:lnTo>
                    <a:pt x="132046" y="100520"/>
                  </a:lnTo>
                  <a:lnTo>
                    <a:pt x="166150" y="113349"/>
                  </a:lnTo>
                  <a:lnTo>
                    <a:pt x="210341" y="143181"/>
                  </a:lnTo>
                  <a:lnTo>
                    <a:pt x="250246" y="178832"/>
                  </a:lnTo>
                  <a:lnTo>
                    <a:pt x="288881" y="216206"/>
                  </a:lnTo>
                  <a:lnTo>
                    <a:pt x="333381" y="250846"/>
                  </a:lnTo>
                  <a:lnTo>
                    <a:pt x="365306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139">
              <a:extLst>
                <a:ext uri="{FF2B5EF4-FFF2-40B4-BE49-F238E27FC236}">
                  <a16:creationId xmlns:a16="http://schemas.microsoft.com/office/drawing/2014/main" xmlns="" id="{C86C1ACF-6C47-42FC-AD61-E61C8DC0CFF4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257550" y="2830701"/>
              <a:ext cx="73436" cy="219109"/>
            </a:xfrm>
            <a:custGeom>
              <a:avLst/>
              <a:gdLst/>
              <a:ahLst/>
              <a:cxnLst/>
              <a:rect l="0" t="0" r="0" b="0"/>
              <a:pathLst>
                <a:path w="73436" h="219109">
                  <a:moveTo>
                    <a:pt x="6350" y="58549"/>
                  </a:moveTo>
                  <a:lnTo>
                    <a:pt x="6350" y="58549"/>
                  </a:lnTo>
                  <a:lnTo>
                    <a:pt x="6350" y="95177"/>
                  </a:lnTo>
                  <a:lnTo>
                    <a:pt x="5644" y="142768"/>
                  </a:lnTo>
                  <a:lnTo>
                    <a:pt x="1986" y="182437"/>
                  </a:lnTo>
                  <a:lnTo>
                    <a:pt x="174" y="218954"/>
                  </a:lnTo>
                  <a:lnTo>
                    <a:pt x="116" y="219108"/>
                  </a:lnTo>
                  <a:lnTo>
                    <a:pt x="1892" y="175394"/>
                  </a:lnTo>
                  <a:lnTo>
                    <a:pt x="4368" y="141525"/>
                  </a:lnTo>
                  <a:lnTo>
                    <a:pt x="5469" y="100601"/>
                  </a:lnTo>
                  <a:lnTo>
                    <a:pt x="9721" y="62187"/>
                  </a:lnTo>
                  <a:lnTo>
                    <a:pt x="20049" y="20116"/>
                  </a:lnTo>
                  <a:lnTo>
                    <a:pt x="27960" y="6190"/>
                  </a:lnTo>
                  <a:lnTo>
                    <a:pt x="36180" y="0"/>
                  </a:lnTo>
                  <a:lnTo>
                    <a:pt x="41053" y="1172"/>
                  </a:lnTo>
                  <a:lnTo>
                    <a:pt x="52112" y="10000"/>
                  </a:lnTo>
                  <a:lnTo>
                    <a:pt x="66868" y="37579"/>
                  </a:lnTo>
                  <a:lnTo>
                    <a:pt x="73435" y="72562"/>
                  </a:lnTo>
                  <a:lnTo>
                    <a:pt x="72010" y="109738"/>
                  </a:lnTo>
                  <a:lnTo>
                    <a:pt x="63748" y="144193"/>
                  </a:lnTo>
                  <a:lnTo>
                    <a:pt x="52556" y="162230"/>
                  </a:lnTo>
                  <a:lnTo>
                    <a:pt x="38881" y="175890"/>
                  </a:lnTo>
                  <a:lnTo>
                    <a:pt x="4366" y="197807"/>
                  </a:lnTo>
                  <a:lnTo>
                    <a:pt x="0" y="204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140">
              <a:extLst>
                <a:ext uri="{FF2B5EF4-FFF2-40B4-BE49-F238E27FC236}">
                  <a16:creationId xmlns:a16="http://schemas.microsoft.com/office/drawing/2014/main" xmlns="" id="{F22E7EBE-6C27-48FF-BB61-5D92941BCDFC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371850" y="30162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883" y="4706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141">
              <a:extLst>
                <a:ext uri="{FF2B5EF4-FFF2-40B4-BE49-F238E27FC236}">
                  <a16:creationId xmlns:a16="http://schemas.microsoft.com/office/drawing/2014/main" xmlns="" id="{5CFF4745-EFD5-4873-91AC-4519521C318C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422650" y="304800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31750" y="10113"/>
                  </a:lnTo>
                  <a:lnTo>
                    <a:pt x="25008" y="2651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142">
              <a:extLst>
                <a:ext uri="{FF2B5EF4-FFF2-40B4-BE49-F238E27FC236}">
                  <a16:creationId xmlns:a16="http://schemas.microsoft.com/office/drawing/2014/main" xmlns="" id="{DB24D42C-FB53-4E6D-A511-8FB51F370234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530600" y="2803242"/>
              <a:ext cx="95638" cy="237473"/>
            </a:xfrm>
            <a:custGeom>
              <a:avLst/>
              <a:gdLst/>
              <a:ahLst/>
              <a:cxnLst/>
              <a:rect l="0" t="0" r="0" b="0"/>
              <a:pathLst>
                <a:path w="95638" h="237473">
                  <a:moveTo>
                    <a:pt x="0" y="54258"/>
                  </a:moveTo>
                  <a:lnTo>
                    <a:pt x="0" y="54258"/>
                  </a:lnTo>
                  <a:lnTo>
                    <a:pt x="3371" y="61000"/>
                  </a:lnTo>
                  <a:lnTo>
                    <a:pt x="7839" y="106355"/>
                  </a:lnTo>
                  <a:lnTo>
                    <a:pt x="13141" y="151774"/>
                  </a:lnTo>
                  <a:lnTo>
                    <a:pt x="17299" y="195335"/>
                  </a:lnTo>
                  <a:lnTo>
                    <a:pt x="18947" y="237472"/>
                  </a:lnTo>
                  <a:lnTo>
                    <a:pt x="12278" y="224647"/>
                  </a:lnTo>
                  <a:lnTo>
                    <a:pt x="8106" y="192860"/>
                  </a:lnTo>
                  <a:lnTo>
                    <a:pt x="9012" y="158662"/>
                  </a:lnTo>
                  <a:lnTo>
                    <a:pt x="12472" y="116888"/>
                  </a:lnTo>
                  <a:lnTo>
                    <a:pt x="18714" y="70099"/>
                  </a:lnTo>
                  <a:lnTo>
                    <a:pt x="33532" y="23125"/>
                  </a:lnTo>
                  <a:lnTo>
                    <a:pt x="47957" y="1446"/>
                  </a:lnTo>
                  <a:lnTo>
                    <a:pt x="53138" y="0"/>
                  </a:lnTo>
                  <a:lnTo>
                    <a:pt x="58709" y="1153"/>
                  </a:lnTo>
                  <a:lnTo>
                    <a:pt x="64539" y="4038"/>
                  </a:lnTo>
                  <a:lnTo>
                    <a:pt x="74780" y="18532"/>
                  </a:lnTo>
                  <a:lnTo>
                    <a:pt x="88479" y="54256"/>
                  </a:lnTo>
                  <a:lnTo>
                    <a:pt x="95063" y="84596"/>
                  </a:lnTo>
                  <a:lnTo>
                    <a:pt x="95637" y="116895"/>
                  </a:lnTo>
                  <a:lnTo>
                    <a:pt x="81881" y="160071"/>
                  </a:lnTo>
                  <a:lnTo>
                    <a:pt x="56560" y="192933"/>
                  </a:lnTo>
                  <a:lnTo>
                    <a:pt x="11638" y="222298"/>
                  </a:lnTo>
                  <a:lnTo>
                    <a:pt x="2350" y="227014"/>
                  </a:lnTo>
                  <a:lnTo>
                    <a:pt x="861" y="227284"/>
                  </a:lnTo>
                  <a:lnTo>
                    <a:pt x="0" y="225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143">
              <a:extLst>
                <a:ext uri="{FF2B5EF4-FFF2-40B4-BE49-F238E27FC236}">
                  <a16:creationId xmlns:a16="http://schemas.microsoft.com/office/drawing/2014/main" xmlns="" id="{3A7934DC-D57C-41E8-A4B8-4FD8DA3FC7E4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660306" y="2998606"/>
              <a:ext cx="98895" cy="98418"/>
            </a:xfrm>
            <a:custGeom>
              <a:avLst/>
              <a:gdLst/>
              <a:ahLst/>
              <a:cxnLst/>
              <a:rect l="0" t="0" r="0" b="0"/>
              <a:pathLst>
                <a:path w="98895" h="98418">
                  <a:moveTo>
                    <a:pt x="3644" y="17644"/>
                  </a:moveTo>
                  <a:lnTo>
                    <a:pt x="3644" y="17644"/>
                  </a:lnTo>
                  <a:lnTo>
                    <a:pt x="3644" y="10902"/>
                  </a:lnTo>
                  <a:lnTo>
                    <a:pt x="5055" y="8211"/>
                  </a:lnTo>
                  <a:lnTo>
                    <a:pt x="10386" y="3339"/>
                  </a:lnTo>
                  <a:lnTo>
                    <a:pt x="19340" y="703"/>
                  </a:lnTo>
                  <a:lnTo>
                    <a:pt x="24691" y="0"/>
                  </a:lnTo>
                  <a:lnTo>
                    <a:pt x="34400" y="2982"/>
                  </a:lnTo>
                  <a:lnTo>
                    <a:pt x="38965" y="5752"/>
                  </a:lnTo>
                  <a:lnTo>
                    <a:pt x="45918" y="14476"/>
                  </a:lnTo>
                  <a:lnTo>
                    <a:pt x="48760" y="19764"/>
                  </a:lnTo>
                  <a:lnTo>
                    <a:pt x="48538" y="26819"/>
                  </a:lnTo>
                  <a:lnTo>
                    <a:pt x="42647" y="44064"/>
                  </a:lnTo>
                  <a:lnTo>
                    <a:pt x="1794" y="91197"/>
                  </a:lnTo>
                  <a:lnTo>
                    <a:pt x="294" y="94196"/>
                  </a:lnTo>
                  <a:lnTo>
                    <a:pt x="0" y="96195"/>
                  </a:lnTo>
                  <a:lnTo>
                    <a:pt x="509" y="97528"/>
                  </a:lnTo>
                  <a:lnTo>
                    <a:pt x="1554" y="98417"/>
                  </a:lnTo>
                  <a:lnTo>
                    <a:pt x="13137" y="96297"/>
                  </a:lnTo>
                  <a:lnTo>
                    <a:pt x="51223" y="84190"/>
                  </a:lnTo>
                  <a:lnTo>
                    <a:pt x="98894" y="68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144">
              <a:extLst>
                <a:ext uri="{FF2B5EF4-FFF2-40B4-BE49-F238E27FC236}">
                  <a16:creationId xmlns:a16="http://schemas.microsoft.com/office/drawing/2014/main" xmlns="" id="{DC4C6D87-E7AD-4F76-91B7-A7DF0EC90955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810000" y="2660154"/>
              <a:ext cx="56665" cy="756147"/>
            </a:xfrm>
            <a:custGeom>
              <a:avLst/>
              <a:gdLst/>
              <a:ahLst/>
              <a:cxnLst/>
              <a:rect l="0" t="0" r="0" b="0"/>
              <a:pathLst>
                <a:path w="56665" h="756147">
                  <a:moveTo>
                    <a:pt x="44450" y="13196"/>
                  </a:moveTo>
                  <a:lnTo>
                    <a:pt x="44450" y="13196"/>
                  </a:lnTo>
                  <a:lnTo>
                    <a:pt x="44450" y="3083"/>
                  </a:lnTo>
                  <a:lnTo>
                    <a:pt x="43744" y="810"/>
                  </a:lnTo>
                  <a:lnTo>
                    <a:pt x="42568" y="0"/>
                  </a:lnTo>
                  <a:lnTo>
                    <a:pt x="41079" y="165"/>
                  </a:lnTo>
                  <a:lnTo>
                    <a:pt x="39394" y="39445"/>
                  </a:lnTo>
                  <a:lnTo>
                    <a:pt x="41732" y="79190"/>
                  </a:lnTo>
                  <a:lnTo>
                    <a:pt x="43344" y="104464"/>
                  </a:lnTo>
                  <a:lnTo>
                    <a:pt x="45124" y="132602"/>
                  </a:lnTo>
                  <a:lnTo>
                    <a:pt x="47016" y="162650"/>
                  </a:lnTo>
                  <a:lnTo>
                    <a:pt x="49688" y="196088"/>
                  </a:lnTo>
                  <a:lnTo>
                    <a:pt x="52881" y="231785"/>
                  </a:lnTo>
                  <a:lnTo>
                    <a:pt x="56421" y="268989"/>
                  </a:lnTo>
                  <a:lnTo>
                    <a:pt x="56664" y="307902"/>
                  </a:lnTo>
                  <a:lnTo>
                    <a:pt x="54709" y="347956"/>
                  </a:lnTo>
                  <a:lnTo>
                    <a:pt x="51290" y="388769"/>
                  </a:lnTo>
                  <a:lnTo>
                    <a:pt x="46892" y="430089"/>
                  </a:lnTo>
                  <a:lnTo>
                    <a:pt x="41845" y="471747"/>
                  </a:lnTo>
                  <a:lnTo>
                    <a:pt x="36364" y="513630"/>
                  </a:lnTo>
                  <a:lnTo>
                    <a:pt x="30592" y="551429"/>
                  </a:lnTo>
                  <a:lnTo>
                    <a:pt x="24628" y="586507"/>
                  </a:lnTo>
                  <a:lnTo>
                    <a:pt x="18535" y="619770"/>
                  </a:lnTo>
                  <a:lnTo>
                    <a:pt x="13768" y="648295"/>
                  </a:lnTo>
                  <a:lnTo>
                    <a:pt x="9884" y="673662"/>
                  </a:lnTo>
                  <a:lnTo>
                    <a:pt x="4393" y="713842"/>
                  </a:lnTo>
                  <a:lnTo>
                    <a:pt x="0" y="756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145">
              <a:extLst>
                <a:ext uri="{FF2B5EF4-FFF2-40B4-BE49-F238E27FC236}">
                  <a16:creationId xmlns:a16="http://schemas.microsoft.com/office/drawing/2014/main" xmlns="" id="{54B3C0B3-B1AF-4B1E-8B0C-B414D6F9BE8D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930573" y="2873831"/>
              <a:ext cx="108373" cy="305483"/>
            </a:xfrm>
            <a:custGeom>
              <a:avLst/>
              <a:gdLst/>
              <a:ahLst/>
              <a:cxnLst/>
              <a:rect l="0" t="0" r="0" b="0"/>
              <a:pathLst>
                <a:path w="108373" h="305483">
                  <a:moveTo>
                    <a:pt x="25477" y="66219"/>
                  </a:moveTo>
                  <a:lnTo>
                    <a:pt x="25477" y="66219"/>
                  </a:lnTo>
                  <a:lnTo>
                    <a:pt x="21819" y="92978"/>
                  </a:lnTo>
                  <a:lnTo>
                    <a:pt x="23374" y="131924"/>
                  </a:lnTo>
                  <a:lnTo>
                    <a:pt x="21485" y="165271"/>
                  </a:lnTo>
                  <a:lnTo>
                    <a:pt x="20175" y="201259"/>
                  </a:lnTo>
                  <a:lnTo>
                    <a:pt x="18887" y="236303"/>
                  </a:lnTo>
                  <a:lnTo>
                    <a:pt x="12784" y="278422"/>
                  </a:lnTo>
                  <a:lnTo>
                    <a:pt x="1020" y="304464"/>
                  </a:lnTo>
                  <a:lnTo>
                    <a:pt x="0" y="305482"/>
                  </a:lnTo>
                  <a:lnTo>
                    <a:pt x="5841" y="264133"/>
                  </a:lnTo>
                  <a:lnTo>
                    <a:pt x="12282" y="229440"/>
                  </a:lnTo>
                  <a:lnTo>
                    <a:pt x="19847" y="182977"/>
                  </a:lnTo>
                  <a:lnTo>
                    <a:pt x="23840" y="156757"/>
                  </a:lnTo>
                  <a:lnTo>
                    <a:pt x="28619" y="132222"/>
                  </a:lnTo>
                  <a:lnTo>
                    <a:pt x="39573" y="86146"/>
                  </a:lnTo>
                  <a:lnTo>
                    <a:pt x="49616" y="49676"/>
                  </a:lnTo>
                  <a:lnTo>
                    <a:pt x="64190" y="8623"/>
                  </a:lnTo>
                  <a:lnTo>
                    <a:pt x="67513" y="4539"/>
                  </a:lnTo>
                  <a:lnTo>
                    <a:pt x="74969" y="0"/>
                  </a:lnTo>
                  <a:lnTo>
                    <a:pt x="79638" y="1612"/>
                  </a:lnTo>
                  <a:lnTo>
                    <a:pt x="90471" y="10929"/>
                  </a:lnTo>
                  <a:lnTo>
                    <a:pt x="105098" y="35412"/>
                  </a:lnTo>
                  <a:lnTo>
                    <a:pt x="108372" y="52997"/>
                  </a:lnTo>
                  <a:lnTo>
                    <a:pt x="108257" y="61638"/>
                  </a:lnTo>
                  <a:lnTo>
                    <a:pt x="100603" y="78764"/>
                  </a:lnTo>
                  <a:lnTo>
                    <a:pt x="87794" y="94372"/>
                  </a:lnTo>
                  <a:lnTo>
                    <a:pt x="64716" y="110388"/>
                  </a:lnTo>
                  <a:lnTo>
                    <a:pt x="41415" y="118503"/>
                  </a:lnTo>
                  <a:lnTo>
                    <a:pt x="29974" y="118149"/>
                  </a:lnTo>
                  <a:lnTo>
                    <a:pt x="26358" y="115656"/>
                  </a:lnTo>
                  <a:lnTo>
                    <a:pt x="23947" y="111876"/>
                  </a:lnTo>
                  <a:lnTo>
                    <a:pt x="19127" y="97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146">
              <a:extLst>
                <a:ext uri="{FF2B5EF4-FFF2-40B4-BE49-F238E27FC236}">
                  <a16:creationId xmlns:a16="http://schemas.microsoft.com/office/drawing/2014/main" xmlns="" id="{E3B261EA-EF5E-4924-ADE0-002A4FA93264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051300" y="2728894"/>
              <a:ext cx="89951" cy="388957"/>
            </a:xfrm>
            <a:custGeom>
              <a:avLst/>
              <a:gdLst/>
              <a:ahLst/>
              <a:cxnLst/>
              <a:rect l="0" t="0" r="0" b="0"/>
              <a:pathLst>
                <a:path w="89951" h="388957">
                  <a:moveTo>
                    <a:pt x="38100" y="14306"/>
                  </a:moveTo>
                  <a:lnTo>
                    <a:pt x="38100" y="14306"/>
                  </a:lnTo>
                  <a:lnTo>
                    <a:pt x="29372" y="4872"/>
                  </a:lnTo>
                  <a:lnTo>
                    <a:pt x="27165" y="0"/>
                  </a:lnTo>
                  <a:lnTo>
                    <a:pt x="28693" y="536"/>
                  </a:lnTo>
                  <a:lnTo>
                    <a:pt x="36036" y="6775"/>
                  </a:lnTo>
                  <a:lnTo>
                    <a:pt x="62361" y="50422"/>
                  </a:lnTo>
                  <a:lnTo>
                    <a:pt x="75693" y="85626"/>
                  </a:lnTo>
                  <a:lnTo>
                    <a:pt x="84911" y="124791"/>
                  </a:lnTo>
                  <a:lnTo>
                    <a:pt x="89950" y="166422"/>
                  </a:lnTo>
                  <a:lnTo>
                    <a:pt x="89837" y="210794"/>
                  </a:lnTo>
                  <a:lnTo>
                    <a:pt x="85553" y="252623"/>
                  </a:lnTo>
                  <a:lnTo>
                    <a:pt x="76829" y="290969"/>
                  </a:lnTo>
                  <a:lnTo>
                    <a:pt x="52084" y="338207"/>
                  </a:lnTo>
                  <a:lnTo>
                    <a:pt x="17762" y="374881"/>
                  </a:lnTo>
                  <a:lnTo>
                    <a:pt x="0" y="388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147">
              <a:extLst>
                <a:ext uri="{FF2B5EF4-FFF2-40B4-BE49-F238E27FC236}">
                  <a16:creationId xmlns:a16="http://schemas.microsoft.com/office/drawing/2014/main" xmlns="" id="{3D23CA9D-A028-4C24-A820-17D268421980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229100" y="30289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148">
              <a:extLst>
                <a:ext uri="{FF2B5EF4-FFF2-40B4-BE49-F238E27FC236}">
                  <a16:creationId xmlns:a16="http://schemas.microsoft.com/office/drawing/2014/main" xmlns="" id="{D0100AAB-46E9-48C3-B9E5-279CD305E17A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425950" y="2678485"/>
              <a:ext cx="101601" cy="401266"/>
            </a:xfrm>
            <a:custGeom>
              <a:avLst/>
              <a:gdLst/>
              <a:ahLst/>
              <a:cxnLst/>
              <a:rect l="0" t="0" r="0" b="0"/>
              <a:pathLst>
                <a:path w="101601" h="401266">
                  <a:moveTo>
                    <a:pt x="101600" y="58365"/>
                  </a:moveTo>
                  <a:lnTo>
                    <a:pt x="101600" y="58365"/>
                  </a:lnTo>
                  <a:lnTo>
                    <a:pt x="69650" y="13585"/>
                  </a:lnTo>
                  <a:lnTo>
                    <a:pt x="62470" y="4831"/>
                  </a:lnTo>
                  <a:lnTo>
                    <a:pt x="58580" y="1509"/>
                  </a:lnTo>
                  <a:lnTo>
                    <a:pt x="54576" y="0"/>
                  </a:lnTo>
                  <a:lnTo>
                    <a:pt x="46363" y="205"/>
                  </a:lnTo>
                  <a:lnTo>
                    <a:pt x="38009" y="12055"/>
                  </a:lnTo>
                  <a:lnTo>
                    <a:pt x="23491" y="51934"/>
                  </a:lnTo>
                  <a:lnTo>
                    <a:pt x="13263" y="92196"/>
                  </a:lnTo>
                  <a:lnTo>
                    <a:pt x="6365" y="138312"/>
                  </a:lnTo>
                  <a:lnTo>
                    <a:pt x="4244" y="162463"/>
                  </a:lnTo>
                  <a:lnTo>
                    <a:pt x="2829" y="187030"/>
                  </a:lnTo>
                  <a:lnTo>
                    <a:pt x="1886" y="211875"/>
                  </a:lnTo>
                  <a:lnTo>
                    <a:pt x="1257" y="236905"/>
                  </a:lnTo>
                  <a:lnTo>
                    <a:pt x="838" y="262058"/>
                  </a:lnTo>
                  <a:lnTo>
                    <a:pt x="372" y="309056"/>
                  </a:lnTo>
                  <a:lnTo>
                    <a:pt x="165" y="346407"/>
                  </a:lnTo>
                  <a:lnTo>
                    <a:pt x="0" y="401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149">
              <a:extLst>
                <a:ext uri="{FF2B5EF4-FFF2-40B4-BE49-F238E27FC236}">
                  <a16:creationId xmlns:a16="http://schemas.microsoft.com/office/drawing/2014/main" xmlns="" id="{F32B7021-753D-45C5-BCF8-0443E0431AC1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4373477" y="2908300"/>
              <a:ext cx="179474" cy="88901"/>
            </a:xfrm>
            <a:custGeom>
              <a:avLst/>
              <a:gdLst/>
              <a:ahLst/>
              <a:cxnLst/>
              <a:rect l="0" t="0" r="0" b="0"/>
              <a:pathLst>
                <a:path w="179474" h="88901">
                  <a:moveTo>
                    <a:pt x="8023" y="88900"/>
                  </a:moveTo>
                  <a:lnTo>
                    <a:pt x="8023" y="88900"/>
                  </a:lnTo>
                  <a:lnTo>
                    <a:pt x="1281" y="78787"/>
                  </a:lnTo>
                  <a:lnTo>
                    <a:pt x="0" y="74397"/>
                  </a:lnTo>
                  <a:lnTo>
                    <a:pt x="459" y="65756"/>
                  </a:lnTo>
                  <a:lnTo>
                    <a:pt x="11426" y="49587"/>
                  </a:lnTo>
                  <a:lnTo>
                    <a:pt x="41565" y="31391"/>
                  </a:lnTo>
                  <a:lnTo>
                    <a:pt x="88517" y="19335"/>
                  </a:lnTo>
                  <a:lnTo>
                    <a:pt x="124231" y="11886"/>
                  </a:lnTo>
                  <a:lnTo>
                    <a:pt x="1794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150">
              <a:extLst>
                <a:ext uri="{FF2B5EF4-FFF2-40B4-BE49-F238E27FC236}">
                  <a16:creationId xmlns:a16="http://schemas.microsoft.com/office/drawing/2014/main" xmlns="" id="{486E6431-2F5F-43D9-94E3-2174CBBE8B45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4570699" y="2746731"/>
              <a:ext cx="115602" cy="313970"/>
            </a:xfrm>
            <a:custGeom>
              <a:avLst/>
              <a:gdLst/>
              <a:ahLst/>
              <a:cxnLst/>
              <a:rect l="0" t="0" r="0" b="0"/>
              <a:pathLst>
                <a:path w="115602" h="313970">
                  <a:moveTo>
                    <a:pt x="115601" y="21869"/>
                  </a:moveTo>
                  <a:lnTo>
                    <a:pt x="115601" y="21869"/>
                  </a:lnTo>
                  <a:lnTo>
                    <a:pt x="112230" y="8385"/>
                  </a:lnTo>
                  <a:lnTo>
                    <a:pt x="109826" y="4413"/>
                  </a:lnTo>
                  <a:lnTo>
                    <a:pt x="106812" y="1765"/>
                  </a:lnTo>
                  <a:lnTo>
                    <a:pt x="103392" y="0"/>
                  </a:lnTo>
                  <a:lnTo>
                    <a:pt x="98995" y="234"/>
                  </a:lnTo>
                  <a:lnTo>
                    <a:pt x="88465" y="4257"/>
                  </a:lnTo>
                  <a:lnTo>
                    <a:pt x="63894" y="31310"/>
                  </a:lnTo>
                  <a:lnTo>
                    <a:pt x="46289" y="62519"/>
                  </a:lnTo>
                  <a:lnTo>
                    <a:pt x="29056" y="102024"/>
                  </a:lnTo>
                  <a:lnTo>
                    <a:pt x="20510" y="125400"/>
                  </a:lnTo>
                  <a:lnTo>
                    <a:pt x="6310" y="173011"/>
                  </a:lnTo>
                  <a:lnTo>
                    <a:pt x="0" y="215338"/>
                  </a:lnTo>
                  <a:lnTo>
                    <a:pt x="958" y="251553"/>
                  </a:lnTo>
                  <a:lnTo>
                    <a:pt x="3189" y="268125"/>
                  </a:lnTo>
                  <a:lnTo>
                    <a:pt x="8204" y="280584"/>
                  </a:lnTo>
                  <a:lnTo>
                    <a:pt x="39401" y="313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151">
              <a:extLst>
                <a:ext uri="{FF2B5EF4-FFF2-40B4-BE49-F238E27FC236}">
                  <a16:creationId xmlns:a16="http://schemas.microsoft.com/office/drawing/2014/main" xmlns="" id="{A0003D0D-EF1F-4132-9546-EA92812A191B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711926" y="2819744"/>
              <a:ext cx="146584" cy="338474"/>
            </a:xfrm>
            <a:custGeom>
              <a:avLst/>
              <a:gdLst/>
              <a:ahLst/>
              <a:cxnLst/>
              <a:rect l="0" t="0" r="0" b="0"/>
              <a:pathLst>
                <a:path w="146584" h="338474">
                  <a:moveTo>
                    <a:pt x="44224" y="126656"/>
                  </a:moveTo>
                  <a:lnTo>
                    <a:pt x="44224" y="126656"/>
                  </a:lnTo>
                  <a:lnTo>
                    <a:pt x="43518" y="133137"/>
                  </a:lnTo>
                  <a:lnTo>
                    <a:pt x="35385" y="169372"/>
                  </a:lnTo>
                  <a:lnTo>
                    <a:pt x="32668" y="210966"/>
                  </a:lnTo>
                  <a:lnTo>
                    <a:pt x="26388" y="242679"/>
                  </a:lnTo>
                  <a:lnTo>
                    <a:pt x="17247" y="274883"/>
                  </a:lnTo>
                  <a:lnTo>
                    <a:pt x="5578" y="317253"/>
                  </a:lnTo>
                  <a:lnTo>
                    <a:pt x="1494" y="337489"/>
                  </a:lnTo>
                  <a:lnTo>
                    <a:pt x="920" y="338473"/>
                  </a:lnTo>
                  <a:lnTo>
                    <a:pt x="538" y="337717"/>
                  </a:lnTo>
                  <a:lnTo>
                    <a:pt x="0" y="319799"/>
                  </a:lnTo>
                  <a:lnTo>
                    <a:pt x="7401" y="288697"/>
                  </a:lnTo>
                  <a:lnTo>
                    <a:pt x="20097" y="244535"/>
                  </a:lnTo>
                  <a:lnTo>
                    <a:pt x="27434" y="217942"/>
                  </a:lnTo>
                  <a:lnTo>
                    <a:pt x="35147" y="189630"/>
                  </a:lnTo>
                  <a:lnTo>
                    <a:pt x="43817" y="160172"/>
                  </a:lnTo>
                  <a:lnTo>
                    <a:pt x="53125" y="129950"/>
                  </a:lnTo>
                  <a:lnTo>
                    <a:pt x="62858" y="99219"/>
                  </a:lnTo>
                  <a:lnTo>
                    <a:pt x="81198" y="53784"/>
                  </a:lnTo>
                  <a:lnTo>
                    <a:pt x="103628" y="11931"/>
                  </a:lnTo>
                  <a:lnTo>
                    <a:pt x="109226" y="3606"/>
                  </a:lnTo>
                  <a:lnTo>
                    <a:pt x="115781" y="173"/>
                  </a:lnTo>
                  <a:lnTo>
                    <a:pt x="122973" y="0"/>
                  </a:lnTo>
                  <a:lnTo>
                    <a:pt x="130590" y="2002"/>
                  </a:lnTo>
                  <a:lnTo>
                    <a:pt x="136373" y="7570"/>
                  </a:lnTo>
                  <a:lnTo>
                    <a:pt x="144681" y="25046"/>
                  </a:lnTo>
                  <a:lnTo>
                    <a:pt x="146583" y="62055"/>
                  </a:lnTo>
                  <a:lnTo>
                    <a:pt x="129194" y="104301"/>
                  </a:lnTo>
                  <a:lnTo>
                    <a:pt x="105070" y="137985"/>
                  </a:lnTo>
                  <a:lnTo>
                    <a:pt x="69624" y="16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152">
              <a:extLst>
                <a:ext uri="{FF2B5EF4-FFF2-40B4-BE49-F238E27FC236}">
                  <a16:creationId xmlns:a16="http://schemas.microsoft.com/office/drawing/2014/main" xmlns="" id="{D0A74E2A-0AF4-4D29-B882-C33209E32BAF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889500" y="2730500"/>
              <a:ext cx="95084" cy="317501"/>
            </a:xfrm>
            <a:custGeom>
              <a:avLst/>
              <a:gdLst/>
              <a:ahLst/>
              <a:cxnLst/>
              <a:rect l="0" t="0" r="0" b="0"/>
              <a:pathLst>
                <a:path w="95084" h="317501">
                  <a:moveTo>
                    <a:pt x="31750" y="0"/>
                  </a:moveTo>
                  <a:lnTo>
                    <a:pt x="31750" y="0"/>
                  </a:lnTo>
                  <a:lnTo>
                    <a:pt x="38492" y="3371"/>
                  </a:lnTo>
                  <a:lnTo>
                    <a:pt x="59187" y="28156"/>
                  </a:lnTo>
                  <a:lnTo>
                    <a:pt x="80253" y="67531"/>
                  </a:lnTo>
                  <a:lnTo>
                    <a:pt x="91172" y="105979"/>
                  </a:lnTo>
                  <a:lnTo>
                    <a:pt x="95083" y="147055"/>
                  </a:lnTo>
                  <a:lnTo>
                    <a:pt x="91648" y="187419"/>
                  </a:lnTo>
                  <a:lnTo>
                    <a:pt x="78362" y="224173"/>
                  </a:lnTo>
                  <a:lnTo>
                    <a:pt x="58817" y="257442"/>
                  </a:lnTo>
                  <a:lnTo>
                    <a:pt x="27775" y="294530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478">
            <a:extLst>
              <a:ext uri="{FF2B5EF4-FFF2-40B4-BE49-F238E27FC236}">
                <a16:creationId xmlns:a16="http://schemas.microsoft.com/office/drawing/2014/main" xmlns="" id="{73BBA22B-126E-4E84-AE1C-A87B9969CACE}"/>
              </a:ext>
            </a:extLst>
          </p:cNvPr>
          <p:cNvGrpSpPr/>
          <p:nvPr/>
        </p:nvGrpSpPr>
        <p:grpSpPr>
          <a:xfrm>
            <a:off x="6390181" y="1591077"/>
            <a:ext cx="283670" cy="339324"/>
            <a:chOff x="6390181" y="1591077"/>
            <a:chExt cx="283670" cy="339324"/>
          </a:xfrm>
        </p:grpSpPr>
        <p:sp>
          <p:nvSpPr>
            <p:cNvPr id="50" name="SMARTInkShape-3153">
              <a:extLst>
                <a:ext uri="{FF2B5EF4-FFF2-40B4-BE49-F238E27FC236}">
                  <a16:creationId xmlns:a16="http://schemas.microsoft.com/office/drawing/2014/main" xmlns="" id="{E2F044AB-CD30-414C-8076-F66AA613C75B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390181" y="1591077"/>
              <a:ext cx="183713" cy="333911"/>
            </a:xfrm>
            <a:custGeom>
              <a:avLst/>
              <a:gdLst/>
              <a:ahLst/>
              <a:cxnLst/>
              <a:rect l="0" t="0" r="0" b="0"/>
              <a:pathLst>
                <a:path w="183713" h="333911">
                  <a:moveTo>
                    <a:pt x="10619" y="40873"/>
                  </a:moveTo>
                  <a:lnTo>
                    <a:pt x="10619" y="40873"/>
                  </a:lnTo>
                  <a:lnTo>
                    <a:pt x="7248" y="40873"/>
                  </a:lnTo>
                  <a:lnTo>
                    <a:pt x="5152" y="57728"/>
                  </a:lnTo>
                  <a:lnTo>
                    <a:pt x="7901" y="95177"/>
                  </a:lnTo>
                  <a:lnTo>
                    <a:pt x="13175" y="129684"/>
                  </a:lnTo>
                  <a:lnTo>
                    <a:pt x="18809" y="169950"/>
                  </a:lnTo>
                  <a:lnTo>
                    <a:pt x="21315" y="216069"/>
                  </a:lnTo>
                  <a:lnTo>
                    <a:pt x="24310" y="257262"/>
                  </a:lnTo>
                  <a:lnTo>
                    <a:pt x="26200" y="304660"/>
                  </a:lnTo>
                  <a:lnTo>
                    <a:pt x="22291" y="329053"/>
                  </a:lnTo>
                  <a:lnTo>
                    <a:pt x="20518" y="332476"/>
                  </a:lnTo>
                  <a:lnTo>
                    <a:pt x="18629" y="331231"/>
                  </a:lnTo>
                  <a:lnTo>
                    <a:pt x="14649" y="320439"/>
                  </a:lnTo>
                  <a:lnTo>
                    <a:pt x="8442" y="281047"/>
                  </a:lnTo>
                  <a:lnTo>
                    <a:pt x="8005" y="237693"/>
                  </a:lnTo>
                  <a:lnTo>
                    <a:pt x="8876" y="212302"/>
                  </a:lnTo>
                  <a:lnTo>
                    <a:pt x="10162" y="184793"/>
                  </a:lnTo>
                  <a:lnTo>
                    <a:pt x="11726" y="155869"/>
                  </a:lnTo>
                  <a:lnTo>
                    <a:pt x="13473" y="126004"/>
                  </a:lnTo>
                  <a:lnTo>
                    <a:pt x="17462" y="99744"/>
                  </a:lnTo>
                  <a:lnTo>
                    <a:pt x="29417" y="53632"/>
                  </a:lnTo>
                  <a:lnTo>
                    <a:pt x="52015" y="12198"/>
                  </a:lnTo>
                  <a:lnTo>
                    <a:pt x="61500" y="5529"/>
                  </a:lnTo>
                  <a:lnTo>
                    <a:pt x="83326" y="0"/>
                  </a:lnTo>
                  <a:lnTo>
                    <a:pt x="95074" y="3041"/>
                  </a:lnTo>
                  <a:lnTo>
                    <a:pt x="119415" y="17709"/>
                  </a:lnTo>
                  <a:lnTo>
                    <a:pt x="156919" y="63251"/>
                  </a:lnTo>
                  <a:lnTo>
                    <a:pt x="174654" y="105147"/>
                  </a:lnTo>
                  <a:lnTo>
                    <a:pt x="183712" y="149872"/>
                  </a:lnTo>
                  <a:lnTo>
                    <a:pt x="180682" y="190917"/>
                  </a:lnTo>
                  <a:lnTo>
                    <a:pt x="164755" y="230326"/>
                  </a:lnTo>
                  <a:lnTo>
                    <a:pt x="139802" y="266185"/>
                  </a:lnTo>
                  <a:lnTo>
                    <a:pt x="107545" y="293882"/>
                  </a:lnTo>
                  <a:lnTo>
                    <a:pt x="73923" y="312307"/>
                  </a:lnTo>
                  <a:lnTo>
                    <a:pt x="30787" y="328731"/>
                  </a:lnTo>
                  <a:lnTo>
                    <a:pt x="11821" y="333910"/>
                  </a:lnTo>
                  <a:lnTo>
                    <a:pt x="1040" y="333860"/>
                  </a:lnTo>
                  <a:lnTo>
                    <a:pt x="0" y="332858"/>
                  </a:lnTo>
                  <a:lnTo>
                    <a:pt x="1422" y="331485"/>
                  </a:lnTo>
                  <a:lnTo>
                    <a:pt x="10619" y="326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154">
              <a:extLst>
                <a:ext uri="{FF2B5EF4-FFF2-40B4-BE49-F238E27FC236}">
                  <a16:creationId xmlns:a16="http://schemas.microsoft.com/office/drawing/2014/main" xmlns="" id="{39D524CE-58C2-429C-9A62-35518A164067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667500" y="181610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882" y="15580"/>
                  </a:lnTo>
                  <a:lnTo>
                    <a:pt x="116" y="6178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479">
            <a:extLst>
              <a:ext uri="{FF2B5EF4-FFF2-40B4-BE49-F238E27FC236}">
                <a16:creationId xmlns:a16="http://schemas.microsoft.com/office/drawing/2014/main" xmlns="" id="{92973179-4329-40A8-8F85-00171C98C973}"/>
              </a:ext>
            </a:extLst>
          </p:cNvPr>
          <p:cNvGrpSpPr/>
          <p:nvPr/>
        </p:nvGrpSpPr>
        <p:grpSpPr>
          <a:xfrm>
            <a:off x="5461000" y="3860800"/>
            <a:ext cx="5080001" cy="646818"/>
            <a:chOff x="5461000" y="3860800"/>
            <a:chExt cx="5080001" cy="646818"/>
          </a:xfrm>
        </p:grpSpPr>
        <p:sp>
          <p:nvSpPr>
            <p:cNvPr id="53" name="SMARTInkShape-3155">
              <a:extLst>
                <a:ext uri="{FF2B5EF4-FFF2-40B4-BE49-F238E27FC236}">
                  <a16:creationId xmlns:a16="http://schemas.microsoft.com/office/drawing/2014/main" xmlns="" id="{6BC85BCA-E474-4156-8AC0-9C65297CB9CF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461000" y="3860800"/>
              <a:ext cx="5080001" cy="152401"/>
            </a:xfrm>
            <a:custGeom>
              <a:avLst/>
              <a:gdLst/>
              <a:ahLst/>
              <a:cxnLst/>
              <a:rect l="0" t="0" r="0" b="0"/>
              <a:pathLst>
                <a:path w="5080001" h="152401">
                  <a:moveTo>
                    <a:pt x="0" y="152400"/>
                  </a:moveTo>
                  <a:lnTo>
                    <a:pt x="0" y="152400"/>
                  </a:lnTo>
                  <a:lnTo>
                    <a:pt x="46741" y="152400"/>
                  </a:lnTo>
                  <a:lnTo>
                    <a:pt x="93210" y="152400"/>
                  </a:lnTo>
                  <a:lnTo>
                    <a:pt x="121407" y="152400"/>
                  </a:lnTo>
                  <a:lnTo>
                    <a:pt x="157843" y="151694"/>
                  </a:lnTo>
                  <a:lnTo>
                    <a:pt x="199773" y="150518"/>
                  </a:lnTo>
                  <a:lnTo>
                    <a:pt x="245366" y="149029"/>
                  </a:lnTo>
                  <a:lnTo>
                    <a:pt x="299749" y="147331"/>
                  </a:lnTo>
                  <a:lnTo>
                    <a:pt x="359994" y="145493"/>
                  </a:lnTo>
                  <a:lnTo>
                    <a:pt x="424146" y="143562"/>
                  </a:lnTo>
                  <a:lnTo>
                    <a:pt x="500780" y="140863"/>
                  </a:lnTo>
                  <a:lnTo>
                    <a:pt x="585737" y="137653"/>
                  </a:lnTo>
                  <a:lnTo>
                    <a:pt x="676242" y="134102"/>
                  </a:lnTo>
                  <a:lnTo>
                    <a:pt x="775384" y="129618"/>
                  </a:lnTo>
                  <a:lnTo>
                    <a:pt x="880283" y="124512"/>
                  </a:lnTo>
                  <a:lnTo>
                    <a:pt x="989022" y="118992"/>
                  </a:lnTo>
                  <a:lnTo>
                    <a:pt x="1106670" y="113194"/>
                  </a:lnTo>
                  <a:lnTo>
                    <a:pt x="1230258" y="107212"/>
                  </a:lnTo>
                  <a:lnTo>
                    <a:pt x="1357805" y="101109"/>
                  </a:lnTo>
                  <a:lnTo>
                    <a:pt x="1495754" y="94217"/>
                  </a:lnTo>
                  <a:lnTo>
                    <a:pt x="1640636" y="86800"/>
                  </a:lnTo>
                  <a:lnTo>
                    <a:pt x="1790140" y="79033"/>
                  </a:lnTo>
                  <a:lnTo>
                    <a:pt x="1949076" y="71739"/>
                  </a:lnTo>
                  <a:lnTo>
                    <a:pt x="2114301" y="64759"/>
                  </a:lnTo>
                  <a:lnTo>
                    <a:pt x="2283718" y="57989"/>
                  </a:lnTo>
                  <a:lnTo>
                    <a:pt x="2454517" y="53476"/>
                  </a:lnTo>
                  <a:lnTo>
                    <a:pt x="2626239" y="50467"/>
                  </a:lnTo>
                  <a:lnTo>
                    <a:pt x="2798576" y="48461"/>
                  </a:lnTo>
                  <a:lnTo>
                    <a:pt x="2969206" y="45713"/>
                  </a:lnTo>
                  <a:lnTo>
                    <a:pt x="3138698" y="42470"/>
                  </a:lnTo>
                  <a:lnTo>
                    <a:pt x="3307432" y="38896"/>
                  </a:lnTo>
                  <a:lnTo>
                    <a:pt x="3470721" y="35809"/>
                  </a:lnTo>
                  <a:lnTo>
                    <a:pt x="3630381" y="33045"/>
                  </a:lnTo>
                  <a:lnTo>
                    <a:pt x="3787621" y="30497"/>
                  </a:lnTo>
                  <a:lnTo>
                    <a:pt x="3934780" y="27387"/>
                  </a:lnTo>
                  <a:lnTo>
                    <a:pt x="4075220" y="23902"/>
                  </a:lnTo>
                  <a:lnTo>
                    <a:pt x="4211179" y="20168"/>
                  </a:lnTo>
                  <a:lnTo>
                    <a:pt x="4339920" y="16973"/>
                  </a:lnTo>
                  <a:lnTo>
                    <a:pt x="4463846" y="14138"/>
                  </a:lnTo>
                  <a:lnTo>
                    <a:pt x="4584564" y="11542"/>
                  </a:lnTo>
                  <a:lnTo>
                    <a:pt x="4693265" y="9106"/>
                  </a:lnTo>
                  <a:lnTo>
                    <a:pt x="4793954" y="6776"/>
                  </a:lnTo>
                  <a:lnTo>
                    <a:pt x="4889303" y="4517"/>
                  </a:lnTo>
                  <a:lnTo>
                    <a:pt x="4952869" y="3011"/>
                  </a:lnTo>
                  <a:lnTo>
                    <a:pt x="5080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156">
              <a:extLst>
                <a:ext uri="{FF2B5EF4-FFF2-40B4-BE49-F238E27FC236}">
                  <a16:creationId xmlns:a16="http://schemas.microsoft.com/office/drawing/2014/main" xmlns="" id="{88F59EF1-8027-4D14-9F4F-B874078B8AF8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528915" y="4046412"/>
              <a:ext cx="169469" cy="283263"/>
            </a:xfrm>
            <a:custGeom>
              <a:avLst/>
              <a:gdLst/>
              <a:ahLst/>
              <a:cxnLst/>
              <a:rect l="0" t="0" r="0" b="0"/>
              <a:pathLst>
                <a:path w="169469" h="283263">
                  <a:moveTo>
                    <a:pt x="11585" y="62038"/>
                  </a:moveTo>
                  <a:lnTo>
                    <a:pt x="11585" y="62038"/>
                  </a:lnTo>
                  <a:lnTo>
                    <a:pt x="11585" y="99628"/>
                  </a:lnTo>
                  <a:lnTo>
                    <a:pt x="11585" y="144045"/>
                  </a:lnTo>
                  <a:lnTo>
                    <a:pt x="11585" y="178919"/>
                  </a:lnTo>
                  <a:lnTo>
                    <a:pt x="11585" y="211822"/>
                  </a:lnTo>
                  <a:lnTo>
                    <a:pt x="11585" y="250587"/>
                  </a:lnTo>
                  <a:lnTo>
                    <a:pt x="11585" y="269164"/>
                  </a:lnTo>
                  <a:lnTo>
                    <a:pt x="13466" y="222298"/>
                  </a:lnTo>
                  <a:lnTo>
                    <a:pt x="17360" y="184770"/>
                  </a:lnTo>
                  <a:lnTo>
                    <a:pt x="23794" y="139869"/>
                  </a:lnTo>
                  <a:lnTo>
                    <a:pt x="31357" y="95453"/>
                  </a:lnTo>
                  <a:lnTo>
                    <a:pt x="40834" y="55017"/>
                  </a:lnTo>
                  <a:lnTo>
                    <a:pt x="54453" y="22934"/>
                  </a:lnTo>
                  <a:lnTo>
                    <a:pt x="69912" y="5853"/>
                  </a:lnTo>
                  <a:lnTo>
                    <a:pt x="77986" y="1298"/>
                  </a:lnTo>
                  <a:lnTo>
                    <a:pt x="96365" y="0"/>
                  </a:lnTo>
                  <a:lnTo>
                    <a:pt x="106205" y="1629"/>
                  </a:lnTo>
                  <a:lnTo>
                    <a:pt x="128427" y="16610"/>
                  </a:lnTo>
                  <a:lnTo>
                    <a:pt x="140280" y="27520"/>
                  </a:lnTo>
                  <a:lnTo>
                    <a:pt x="157212" y="58456"/>
                  </a:lnTo>
                  <a:lnTo>
                    <a:pt x="167325" y="94312"/>
                  </a:lnTo>
                  <a:lnTo>
                    <a:pt x="169468" y="129063"/>
                  </a:lnTo>
                  <a:lnTo>
                    <a:pt x="160542" y="163323"/>
                  </a:lnTo>
                  <a:lnTo>
                    <a:pt x="142699" y="195248"/>
                  </a:lnTo>
                  <a:lnTo>
                    <a:pt x="101625" y="232349"/>
                  </a:lnTo>
                  <a:lnTo>
                    <a:pt x="58567" y="260118"/>
                  </a:lnTo>
                  <a:lnTo>
                    <a:pt x="13261" y="279095"/>
                  </a:lnTo>
                  <a:lnTo>
                    <a:pt x="558" y="282749"/>
                  </a:lnTo>
                  <a:lnTo>
                    <a:pt x="0" y="283262"/>
                  </a:lnTo>
                  <a:lnTo>
                    <a:pt x="30635" y="277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157">
              <a:extLst>
                <a:ext uri="{FF2B5EF4-FFF2-40B4-BE49-F238E27FC236}">
                  <a16:creationId xmlns:a16="http://schemas.microsoft.com/office/drawing/2014/main" xmlns="" id="{60BB36B5-1972-42CF-A675-F2BDE327913A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718299" y="4262071"/>
              <a:ext cx="146052" cy="104816"/>
            </a:xfrm>
            <a:custGeom>
              <a:avLst/>
              <a:gdLst/>
              <a:ahLst/>
              <a:cxnLst/>
              <a:rect l="0" t="0" r="0" b="0"/>
              <a:pathLst>
                <a:path w="146052" h="104816">
                  <a:moveTo>
                    <a:pt x="1" y="17829"/>
                  </a:moveTo>
                  <a:lnTo>
                    <a:pt x="1" y="17829"/>
                  </a:lnTo>
                  <a:lnTo>
                    <a:pt x="0" y="8991"/>
                  </a:lnTo>
                  <a:lnTo>
                    <a:pt x="1412" y="6998"/>
                  </a:lnTo>
                  <a:lnTo>
                    <a:pt x="6742" y="2902"/>
                  </a:lnTo>
                  <a:lnTo>
                    <a:pt x="24420" y="0"/>
                  </a:lnTo>
                  <a:lnTo>
                    <a:pt x="40789" y="2512"/>
                  </a:lnTo>
                  <a:lnTo>
                    <a:pt x="50113" y="11492"/>
                  </a:lnTo>
                  <a:lnTo>
                    <a:pt x="54576" y="17838"/>
                  </a:lnTo>
                  <a:lnTo>
                    <a:pt x="56140" y="24890"/>
                  </a:lnTo>
                  <a:lnTo>
                    <a:pt x="54115" y="40252"/>
                  </a:lnTo>
                  <a:lnTo>
                    <a:pt x="41670" y="68139"/>
                  </a:lnTo>
                  <a:lnTo>
                    <a:pt x="16219" y="100269"/>
                  </a:lnTo>
                  <a:lnTo>
                    <a:pt x="17164" y="102422"/>
                  </a:lnTo>
                  <a:lnTo>
                    <a:pt x="19910" y="103858"/>
                  </a:lnTo>
                  <a:lnTo>
                    <a:pt x="23857" y="104815"/>
                  </a:lnTo>
                  <a:lnTo>
                    <a:pt x="70894" y="97687"/>
                  </a:lnTo>
                  <a:lnTo>
                    <a:pt x="110847" y="92526"/>
                  </a:lnTo>
                  <a:lnTo>
                    <a:pt x="146051" y="94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158">
              <a:extLst>
                <a:ext uri="{FF2B5EF4-FFF2-40B4-BE49-F238E27FC236}">
                  <a16:creationId xmlns:a16="http://schemas.microsoft.com/office/drawing/2014/main" xmlns="" id="{8A0F9C90-90C1-44B8-970A-647EA2B1B2D3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572250" y="4425950"/>
              <a:ext cx="209551" cy="31751"/>
            </a:xfrm>
            <a:custGeom>
              <a:avLst/>
              <a:gdLst/>
              <a:ahLst/>
              <a:cxnLst/>
              <a:rect l="0" t="0" r="0" b="0"/>
              <a:pathLst>
                <a:path w="209551" h="31751">
                  <a:moveTo>
                    <a:pt x="0" y="31750"/>
                  </a:moveTo>
                  <a:lnTo>
                    <a:pt x="0" y="31750"/>
                  </a:lnTo>
                  <a:lnTo>
                    <a:pt x="28875" y="29633"/>
                  </a:lnTo>
                  <a:lnTo>
                    <a:pt x="61046" y="21637"/>
                  </a:lnTo>
                  <a:lnTo>
                    <a:pt x="100745" y="14790"/>
                  </a:lnTo>
                  <a:lnTo>
                    <a:pt x="141436" y="9396"/>
                  </a:lnTo>
                  <a:lnTo>
                    <a:pt x="187173" y="309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159">
              <a:extLst>
                <a:ext uri="{FF2B5EF4-FFF2-40B4-BE49-F238E27FC236}">
                  <a16:creationId xmlns:a16="http://schemas.microsoft.com/office/drawing/2014/main" xmlns="" id="{60150C67-5889-4D0C-B2BF-C0B99E98119C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664129" y="4451350"/>
              <a:ext cx="212922" cy="56268"/>
            </a:xfrm>
            <a:custGeom>
              <a:avLst/>
              <a:gdLst/>
              <a:ahLst/>
              <a:cxnLst/>
              <a:rect l="0" t="0" r="0" b="0"/>
              <a:pathLst>
                <a:path w="212922" h="56268">
                  <a:moveTo>
                    <a:pt x="3371" y="50800"/>
                  </a:moveTo>
                  <a:lnTo>
                    <a:pt x="3371" y="50800"/>
                  </a:lnTo>
                  <a:lnTo>
                    <a:pt x="0" y="54171"/>
                  </a:lnTo>
                  <a:lnTo>
                    <a:pt x="1124" y="55164"/>
                  </a:lnTo>
                  <a:lnTo>
                    <a:pt x="8016" y="56267"/>
                  </a:lnTo>
                  <a:lnTo>
                    <a:pt x="44023" y="46775"/>
                  </a:lnTo>
                  <a:lnTo>
                    <a:pt x="82822" y="34430"/>
                  </a:lnTo>
                  <a:lnTo>
                    <a:pt x="126877" y="20947"/>
                  </a:lnTo>
                  <a:lnTo>
                    <a:pt x="169976" y="10250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480">
            <a:extLst>
              <a:ext uri="{FF2B5EF4-FFF2-40B4-BE49-F238E27FC236}">
                <a16:creationId xmlns:a16="http://schemas.microsoft.com/office/drawing/2014/main" xmlns="" id="{06E2512A-946E-4526-85CF-9150F4FC4BC8}"/>
              </a:ext>
            </a:extLst>
          </p:cNvPr>
          <p:cNvGrpSpPr/>
          <p:nvPr/>
        </p:nvGrpSpPr>
        <p:grpSpPr>
          <a:xfrm>
            <a:off x="6274683" y="2067030"/>
            <a:ext cx="450529" cy="676171"/>
            <a:chOff x="6274683" y="2067030"/>
            <a:chExt cx="450529" cy="676171"/>
          </a:xfrm>
        </p:grpSpPr>
        <p:sp>
          <p:nvSpPr>
            <p:cNvPr id="59" name="SMARTInkShape-3160">
              <a:extLst>
                <a:ext uri="{FF2B5EF4-FFF2-40B4-BE49-F238E27FC236}">
                  <a16:creationId xmlns:a16="http://schemas.microsoft.com/office/drawing/2014/main" xmlns="" id="{72D4AE14-DA5C-4657-ABCE-B9EEBEAC3793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286500" y="2067030"/>
              <a:ext cx="273051" cy="9421"/>
            </a:xfrm>
            <a:custGeom>
              <a:avLst/>
              <a:gdLst/>
              <a:ahLst/>
              <a:cxnLst/>
              <a:rect l="0" t="0" r="0" b="0"/>
              <a:pathLst>
                <a:path w="273051" h="9421">
                  <a:moveTo>
                    <a:pt x="0" y="9420"/>
                  </a:moveTo>
                  <a:lnTo>
                    <a:pt x="0" y="9420"/>
                  </a:lnTo>
                  <a:lnTo>
                    <a:pt x="35156" y="9420"/>
                  </a:lnTo>
                  <a:lnTo>
                    <a:pt x="65014" y="8714"/>
                  </a:lnTo>
                  <a:lnTo>
                    <a:pt x="101803" y="6049"/>
                  </a:lnTo>
                  <a:lnTo>
                    <a:pt x="145435" y="2512"/>
                  </a:lnTo>
                  <a:lnTo>
                    <a:pt x="190932" y="0"/>
                  </a:lnTo>
                  <a:lnTo>
                    <a:pt x="232319" y="1235"/>
                  </a:lnTo>
                  <a:lnTo>
                    <a:pt x="27305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161">
              <a:extLst>
                <a:ext uri="{FF2B5EF4-FFF2-40B4-BE49-F238E27FC236}">
                  <a16:creationId xmlns:a16="http://schemas.microsoft.com/office/drawing/2014/main" xmlns="" id="{385B42E3-9FB2-489A-A02E-352C639CD97B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299200" y="2152650"/>
              <a:ext cx="355601" cy="44451"/>
            </a:xfrm>
            <a:custGeom>
              <a:avLst/>
              <a:gdLst/>
              <a:ahLst/>
              <a:cxnLst/>
              <a:rect l="0" t="0" r="0" b="0"/>
              <a:pathLst>
                <a:path w="355601" h="44451">
                  <a:moveTo>
                    <a:pt x="0" y="44450"/>
                  </a:moveTo>
                  <a:lnTo>
                    <a:pt x="0" y="44450"/>
                  </a:lnTo>
                  <a:lnTo>
                    <a:pt x="38919" y="40687"/>
                  </a:lnTo>
                  <a:lnTo>
                    <a:pt x="77269" y="33605"/>
                  </a:lnTo>
                  <a:lnTo>
                    <a:pt x="102313" y="28753"/>
                  </a:lnTo>
                  <a:lnTo>
                    <a:pt x="129591" y="23402"/>
                  </a:lnTo>
                  <a:lnTo>
                    <a:pt x="157656" y="18424"/>
                  </a:lnTo>
                  <a:lnTo>
                    <a:pt x="186243" y="13694"/>
                  </a:lnTo>
                  <a:lnTo>
                    <a:pt x="215178" y="9129"/>
                  </a:lnTo>
                  <a:lnTo>
                    <a:pt x="243641" y="6086"/>
                  </a:lnTo>
                  <a:lnTo>
                    <a:pt x="271788" y="4057"/>
                  </a:lnTo>
                  <a:lnTo>
                    <a:pt x="318350" y="1803"/>
                  </a:lnTo>
                  <a:lnTo>
                    <a:pt x="355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162">
              <a:extLst>
                <a:ext uri="{FF2B5EF4-FFF2-40B4-BE49-F238E27FC236}">
                  <a16:creationId xmlns:a16="http://schemas.microsoft.com/office/drawing/2014/main" xmlns="" id="{3F6EAF77-948D-4EC9-BA65-0B834BCF4E68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274683" y="2345798"/>
              <a:ext cx="19766" cy="397403"/>
            </a:xfrm>
            <a:custGeom>
              <a:avLst/>
              <a:gdLst/>
              <a:ahLst/>
              <a:cxnLst/>
              <a:rect l="0" t="0" r="0" b="0"/>
              <a:pathLst>
                <a:path w="19766" h="397403">
                  <a:moveTo>
                    <a:pt x="5467" y="16402"/>
                  </a:moveTo>
                  <a:lnTo>
                    <a:pt x="5467" y="16402"/>
                  </a:lnTo>
                  <a:lnTo>
                    <a:pt x="0" y="0"/>
                  </a:lnTo>
                  <a:lnTo>
                    <a:pt x="6120" y="14992"/>
                  </a:lnTo>
                  <a:lnTo>
                    <a:pt x="10129" y="62002"/>
                  </a:lnTo>
                  <a:lnTo>
                    <a:pt x="14829" y="106989"/>
                  </a:lnTo>
                  <a:lnTo>
                    <a:pt x="18059" y="131827"/>
                  </a:lnTo>
                  <a:lnTo>
                    <a:pt x="19506" y="157557"/>
                  </a:lnTo>
                  <a:lnTo>
                    <a:pt x="19765" y="183883"/>
                  </a:lnTo>
                  <a:lnTo>
                    <a:pt x="19232" y="210606"/>
                  </a:lnTo>
                  <a:lnTo>
                    <a:pt x="18172" y="236888"/>
                  </a:lnTo>
                  <a:lnTo>
                    <a:pt x="16759" y="262876"/>
                  </a:lnTo>
                  <a:lnTo>
                    <a:pt x="15112" y="288668"/>
                  </a:lnTo>
                  <a:lnTo>
                    <a:pt x="13281" y="330496"/>
                  </a:lnTo>
                  <a:lnTo>
                    <a:pt x="12250" y="376167"/>
                  </a:lnTo>
                  <a:lnTo>
                    <a:pt x="11817" y="397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163">
              <a:extLst>
                <a:ext uri="{FF2B5EF4-FFF2-40B4-BE49-F238E27FC236}">
                  <a16:creationId xmlns:a16="http://schemas.microsoft.com/office/drawing/2014/main" xmlns="" id="{6449E326-1E77-4425-B172-30D670639A2A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400800" y="2431404"/>
              <a:ext cx="111715" cy="222142"/>
            </a:xfrm>
            <a:custGeom>
              <a:avLst/>
              <a:gdLst/>
              <a:ahLst/>
              <a:cxnLst/>
              <a:rect l="0" t="0" r="0" b="0"/>
              <a:pathLst>
                <a:path w="111715" h="222142">
                  <a:moveTo>
                    <a:pt x="0" y="70496"/>
                  </a:moveTo>
                  <a:lnTo>
                    <a:pt x="0" y="70496"/>
                  </a:lnTo>
                  <a:lnTo>
                    <a:pt x="0" y="67125"/>
                  </a:lnTo>
                  <a:lnTo>
                    <a:pt x="1411" y="66837"/>
                  </a:lnTo>
                  <a:lnTo>
                    <a:pt x="6742" y="68399"/>
                  </a:lnTo>
                  <a:lnTo>
                    <a:pt x="11933" y="78972"/>
                  </a:lnTo>
                  <a:lnTo>
                    <a:pt x="16941" y="108520"/>
                  </a:lnTo>
                  <a:lnTo>
                    <a:pt x="16543" y="146674"/>
                  </a:lnTo>
                  <a:lnTo>
                    <a:pt x="10088" y="194121"/>
                  </a:lnTo>
                  <a:lnTo>
                    <a:pt x="3431" y="220138"/>
                  </a:lnTo>
                  <a:lnTo>
                    <a:pt x="3698" y="221763"/>
                  </a:lnTo>
                  <a:lnTo>
                    <a:pt x="4581" y="222141"/>
                  </a:lnTo>
                  <a:lnTo>
                    <a:pt x="9880" y="182615"/>
                  </a:lnTo>
                  <a:lnTo>
                    <a:pt x="16385" y="150665"/>
                  </a:lnTo>
                  <a:lnTo>
                    <a:pt x="23981" y="108244"/>
                  </a:lnTo>
                  <a:lnTo>
                    <a:pt x="37704" y="64930"/>
                  </a:lnTo>
                  <a:lnTo>
                    <a:pt x="53446" y="27806"/>
                  </a:lnTo>
                  <a:lnTo>
                    <a:pt x="65147" y="6602"/>
                  </a:lnTo>
                  <a:lnTo>
                    <a:pt x="70948" y="1795"/>
                  </a:lnTo>
                  <a:lnTo>
                    <a:pt x="76932" y="0"/>
                  </a:lnTo>
                  <a:lnTo>
                    <a:pt x="83038" y="216"/>
                  </a:lnTo>
                  <a:lnTo>
                    <a:pt x="88520" y="4592"/>
                  </a:lnTo>
                  <a:lnTo>
                    <a:pt x="98374" y="20745"/>
                  </a:lnTo>
                  <a:lnTo>
                    <a:pt x="108483" y="67122"/>
                  </a:lnTo>
                  <a:lnTo>
                    <a:pt x="111714" y="103569"/>
                  </a:lnTo>
                  <a:lnTo>
                    <a:pt x="110328" y="138817"/>
                  </a:lnTo>
                  <a:lnTo>
                    <a:pt x="100306" y="168594"/>
                  </a:lnTo>
                  <a:lnTo>
                    <a:pt x="75423" y="202416"/>
                  </a:lnTo>
                  <a:lnTo>
                    <a:pt x="55864" y="213794"/>
                  </a:lnTo>
                  <a:lnTo>
                    <a:pt x="24675" y="221098"/>
                  </a:lnTo>
                  <a:lnTo>
                    <a:pt x="16141" y="220215"/>
                  </a:lnTo>
                  <a:lnTo>
                    <a:pt x="6350" y="216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164">
              <a:extLst>
                <a:ext uri="{FF2B5EF4-FFF2-40B4-BE49-F238E27FC236}">
                  <a16:creationId xmlns:a16="http://schemas.microsoft.com/office/drawing/2014/main" xmlns="" id="{C2F39A55-EAC8-448D-AA5A-02E8322863AA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565900" y="26289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3240" y="3597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165">
              <a:extLst>
                <a:ext uri="{FF2B5EF4-FFF2-40B4-BE49-F238E27FC236}">
                  <a16:creationId xmlns:a16="http://schemas.microsoft.com/office/drawing/2014/main" xmlns="" id="{D8CE211D-AC1B-411F-8863-8F4ABB506A6D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648450" y="2387600"/>
              <a:ext cx="76762" cy="342901"/>
            </a:xfrm>
            <a:custGeom>
              <a:avLst/>
              <a:gdLst/>
              <a:ahLst/>
              <a:cxnLst/>
              <a:rect l="0" t="0" r="0" b="0"/>
              <a:pathLst>
                <a:path w="76762" h="342901">
                  <a:moveTo>
                    <a:pt x="25400" y="0"/>
                  </a:moveTo>
                  <a:lnTo>
                    <a:pt x="25400" y="0"/>
                  </a:lnTo>
                  <a:lnTo>
                    <a:pt x="36244" y="12961"/>
                  </a:lnTo>
                  <a:lnTo>
                    <a:pt x="52132" y="44763"/>
                  </a:lnTo>
                  <a:lnTo>
                    <a:pt x="64092" y="78691"/>
                  </a:lnTo>
                  <a:lnTo>
                    <a:pt x="72700" y="119170"/>
                  </a:lnTo>
                  <a:lnTo>
                    <a:pt x="76761" y="162325"/>
                  </a:lnTo>
                  <a:lnTo>
                    <a:pt x="73863" y="205024"/>
                  </a:lnTo>
                  <a:lnTo>
                    <a:pt x="67870" y="243757"/>
                  </a:lnTo>
                  <a:lnTo>
                    <a:pt x="57680" y="278375"/>
                  </a:lnTo>
                  <a:lnTo>
                    <a:pt x="30261" y="318137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481">
            <a:extLst>
              <a:ext uri="{FF2B5EF4-FFF2-40B4-BE49-F238E27FC236}">
                <a16:creationId xmlns:a16="http://schemas.microsoft.com/office/drawing/2014/main" xmlns="" id="{73D15943-D66A-49C8-8A61-A0CF8FAD6CBD}"/>
              </a:ext>
            </a:extLst>
          </p:cNvPr>
          <p:cNvGrpSpPr/>
          <p:nvPr/>
        </p:nvGrpSpPr>
        <p:grpSpPr>
          <a:xfrm>
            <a:off x="5730348" y="2361689"/>
            <a:ext cx="446671" cy="444872"/>
            <a:chOff x="5730348" y="2361689"/>
            <a:chExt cx="446671" cy="444872"/>
          </a:xfrm>
        </p:grpSpPr>
        <p:sp>
          <p:nvSpPr>
            <p:cNvPr id="66" name="SMARTInkShape-3166">
              <a:extLst>
                <a:ext uri="{FF2B5EF4-FFF2-40B4-BE49-F238E27FC236}">
                  <a16:creationId xmlns:a16="http://schemas.microsoft.com/office/drawing/2014/main" xmlns="" id="{9681A441-02B8-4338-8CA9-32F16EE7101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789825" y="2361689"/>
              <a:ext cx="90276" cy="368812"/>
            </a:xfrm>
            <a:custGeom>
              <a:avLst/>
              <a:gdLst/>
              <a:ahLst/>
              <a:cxnLst/>
              <a:rect l="0" t="0" r="0" b="0"/>
              <a:pathLst>
                <a:path w="90276" h="368812">
                  <a:moveTo>
                    <a:pt x="90275" y="57661"/>
                  </a:moveTo>
                  <a:lnTo>
                    <a:pt x="90275" y="57661"/>
                  </a:lnTo>
                  <a:lnTo>
                    <a:pt x="78738" y="20112"/>
                  </a:lnTo>
                  <a:lnTo>
                    <a:pt x="71977" y="10163"/>
                  </a:lnTo>
                  <a:lnTo>
                    <a:pt x="62388" y="2919"/>
                  </a:lnTo>
                  <a:lnTo>
                    <a:pt x="56866" y="0"/>
                  </a:lnTo>
                  <a:lnTo>
                    <a:pt x="50363" y="170"/>
                  </a:lnTo>
                  <a:lnTo>
                    <a:pt x="35612" y="6004"/>
                  </a:lnTo>
                  <a:lnTo>
                    <a:pt x="21530" y="23178"/>
                  </a:lnTo>
                  <a:lnTo>
                    <a:pt x="9627" y="50802"/>
                  </a:lnTo>
                  <a:lnTo>
                    <a:pt x="1985" y="91301"/>
                  </a:lnTo>
                  <a:lnTo>
                    <a:pt x="371" y="114660"/>
                  </a:lnTo>
                  <a:lnTo>
                    <a:pt x="0" y="139405"/>
                  </a:lnTo>
                  <a:lnTo>
                    <a:pt x="459" y="165074"/>
                  </a:lnTo>
                  <a:lnTo>
                    <a:pt x="2175" y="190652"/>
                  </a:lnTo>
                  <a:lnTo>
                    <a:pt x="4731" y="216172"/>
                  </a:lnTo>
                  <a:lnTo>
                    <a:pt x="7846" y="241652"/>
                  </a:lnTo>
                  <a:lnTo>
                    <a:pt x="16951" y="285014"/>
                  </a:lnTo>
                  <a:lnTo>
                    <a:pt x="26642" y="320279"/>
                  </a:lnTo>
                  <a:lnTo>
                    <a:pt x="39475" y="368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167">
              <a:extLst>
                <a:ext uri="{FF2B5EF4-FFF2-40B4-BE49-F238E27FC236}">
                  <a16:creationId xmlns:a16="http://schemas.microsoft.com/office/drawing/2014/main" xmlns="" id="{7EABA2C7-C60B-4D51-A19D-40CF37448EBF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730348" y="2578100"/>
              <a:ext cx="175153" cy="88901"/>
            </a:xfrm>
            <a:custGeom>
              <a:avLst/>
              <a:gdLst/>
              <a:ahLst/>
              <a:cxnLst/>
              <a:rect l="0" t="0" r="0" b="0"/>
              <a:pathLst>
                <a:path w="175153" h="88901">
                  <a:moveTo>
                    <a:pt x="16402" y="88900"/>
                  </a:moveTo>
                  <a:lnTo>
                    <a:pt x="16402" y="88900"/>
                  </a:lnTo>
                  <a:lnTo>
                    <a:pt x="3309" y="75103"/>
                  </a:lnTo>
                  <a:lnTo>
                    <a:pt x="0" y="69127"/>
                  </a:lnTo>
                  <a:lnTo>
                    <a:pt x="528" y="65840"/>
                  </a:lnTo>
                  <a:lnTo>
                    <a:pt x="4879" y="58425"/>
                  </a:lnTo>
                  <a:lnTo>
                    <a:pt x="45222" y="37098"/>
                  </a:lnTo>
                  <a:lnTo>
                    <a:pt x="92753" y="19459"/>
                  </a:lnTo>
                  <a:lnTo>
                    <a:pt x="133356" y="9589"/>
                  </a:lnTo>
                  <a:lnTo>
                    <a:pt x="175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168">
              <a:extLst>
                <a:ext uri="{FF2B5EF4-FFF2-40B4-BE49-F238E27FC236}">
                  <a16:creationId xmlns:a16="http://schemas.microsoft.com/office/drawing/2014/main" xmlns="" id="{0BB74AE9-E9C0-449A-9D54-1C752ABB1699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967388" y="2415979"/>
              <a:ext cx="71463" cy="295472"/>
            </a:xfrm>
            <a:custGeom>
              <a:avLst/>
              <a:gdLst/>
              <a:ahLst/>
              <a:cxnLst/>
              <a:rect l="0" t="0" r="0" b="0"/>
              <a:pathLst>
                <a:path w="71463" h="295472">
                  <a:moveTo>
                    <a:pt x="65112" y="3371"/>
                  </a:moveTo>
                  <a:lnTo>
                    <a:pt x="65112" y="3371"/>
                  </a:lnTo>
                  <a:lnTo>
                    <a:pt x="58370" y="0"/>
                  </a:lnTo>
                  <a:lnTo>
                    <a:pt x="54267" y="418"/>
                  </a:lnTo>
                  <a:lnTo>
                    <a:pt x="44064" y="4646"/>
                  </a:lnTo>
                  <a:lnTo>
                    <a:pt x="34355" y="14991"/>
                  </a:lnTo>
                  <a:lnTo>
                    <a:pt x="19075" y="46090"/>
                  </a:lnTo>
                  <a:lnTo>
                    <a:pt x="8667" y="78801"/>
                  </a:lnTo>
                  <a:lnTo>
                    <a:pt x="1691" y="116858"/>
                  </a:lnTo>
                  <a:lnTo>
                    <a:pt x="0" y="159173"/>
                  </a:lnTo>
                  <a:lnTo>
                    <a:pt x="2307" y="201027"/>
                  </a:lnTo>
                  <a:lnTo>
                    <a:pt x="8035" y="236092"/>
                  </a:lnTo>
                  <a:lnTo>
                    <a:pt x="19048" y="260614"/>
                  </a:lnTo>
                  <a:lnTo>
                    <a:pt x="25936" y="270116"/>
                  </a:lnTo>
                  <a:lnTo>
                    <a:pt x="42997" y="282556"/>
                  </a:lnTo>
                  <a:lnTo>
                    <a:pt x="71462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169">
              <a:extLst>
                <a:ext uri="{FF2B5EF4-FFF2-40B4-BE49-F238E27FC236}">
                  <a16:creationId xmlns:a16="http://schemas.microsoft.com/office/drawing/2014/main" xmlns="" id="{B259F0FD-CB1F-4A2B-86A4-DC0DBC76698B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096007" y="2510292"/>
              <a:ext cx="81012" cy="296269"/>
            </a:xfrm>
            <a:custGeom>
              <a:avLst/>
              <a:gdLst/>
              <a:ahLst/>
              <a:cxnLst/>
              <a:rect l="0" t="0" r="0" b="0"/>
              <a:pathLst>
                <a:path w="81012" h="296269">
                  <a:moveTo>
                    <a:pt x="12693" y="105908"/>
                  </a:moveTo>
                  <a:lnTo>
                    <a:pt x="12693" y="105908"/>
                  </a:lnTo>
                  <a:lnTo>
                    <a:pt x="9322" y="105908"/>
                  </a:lnTo>
                  <a:lnTo>
                    <a:pt x="8329" y="108025"/>
                  </a:lnTo>
                  <a:lnTo>
                    <a:pt x="2153" y="145587"/>
                  </a:lnTo>
                  <a:lnTo>
                    <a:pt x="633" y="182968"/>
                  </a:lnTo>
                  <a:lnTo>
                    <a:pt x="183" y="225323"/>
                  </a:lnTo>
                  <a:lnTo>
                    <a:pt x="49" y="267036"/>
                  </a:lnTo>
                  <a:lnTo>
                    <a:pt x="0" y="296268"/>
                  </a:lnTo>
                  <a:lnTo>
                    <a:pt x="5020" y="256208"/>
                  </a:lnTo>
                  <a:lnTo>
                    <a:pt x="6460" y="224213"/>
                  </a:lnTo>
                  <a:lnTo>
                    <a:pt x="9452" y="181772"/>
                  </a:lnTo>
                  <a:lnTo>
                    <a:pt x="11944" y="157189"/>
                  </a:lnTo>
                  <a:lnTo>
                    <a:pt x="15015" y="130923"/>
                  </a:lnTo>
                  <a:lnTo>
                    <a:pt x="18474" y="103535"/>
                  </a:lnTo>
                  <a:lnTo>
                    <a:pt x="26081" y="59933"/>
                  </a:lnTo>
                  <a:lnTo>
                    <a:pt x="36416" y="17027"/>
                  </a:lnTo>
                  <a:lnTo>
                    <a:pt x="39091" y="8554"/>
                  </a:lnTo>
                  <a:lnTo>
                    <a:pt x="42287" y="3611"/>
                  </a:lnTo>
                  <a:lnTo>
                    <a:pt x="45827" y="1021"/>
                  </a:lnTo>
                  <a:lnTo>
                    <a:pt x="49600" y="0"/>
                  </a:lnTo>
                  <a:lnTo>
                    <a:pt x="54230" y="1436"/>
                  </a:lnTo>
                  <a:lnTo>
                    <a:pt x="65020" y="8676"/>
                  </a:lnTo>
                  <a:lnTo>
                    <a:pt x="79624" y="34765"/>
                  </a:lnTo>
                  <a:lnTo>
                    <a:pt x="81011" y="59237"/>
                  </a:lnTo>
                  <a:lnTo>
                    <a:pt x="75512" y="84460"/>
                  </a:lnTo>
                  <a:lnTo>
                    <a:pt x="56549" y="113821"/>
                  </a:lnTo>
                  <a:lnTo>
                    <a:pt x="34467" y="134123"/>
                  </a:lnTo>
                  <a:lnTo>
                    <a:pt x="12693" y="14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MARTInkShape-3170">
            <a:extLst>
              <a:ext uri="{FF2B5EF4-FFF2-40B4-BE49-F238E27FC236}">
                <a16:creationId xmlns:a16="http://schemas.microsoft.com/office/drawing/2014/main" xmlns="" id="{DB43CC09-978C-4BD6-B775-C1374821756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32564" y="2420233"/>
            <a:ext cx="277887" cy="278518"/>
          </a:xfrm>
          <a:custGeom>
            <a:avLst/>
            <a:gdLst/>
            <a:ahLst/>
            <a:cxnLst/>
            <a:rect l="0" t="0" r="0" b="0"/>
            <a:pathLst>
              <a:path w="277887" h="278518">
                <a:moveTo>
                  <a:pt x="252486" y="5467"/>
                </a:moveTo>
                <a:lnTo>
                  <a:pt x="252486" y="5467"/>
                </a:lnTo>
                <a:lnTo>
                  <a:pt x="252485" y="0"/>
                </a:lnTo>
                <a:lnTo>
                  <a:pt x="243697" y="39415"/>
                </a:lnTo>
                <a:lnTo>
                  <a:pt x="234468" y="69944"/>
                </a:lnTo>
                <a:lnTo>
                  <a:pt x="218608" y="107031"/>
                </a:lnTo>
                <a:lnTo>
                  <a:pt x="197918" y="145151"/>
                </a:lnTo>
                <a:lnTo>
                  <a:pt x="174611" y="181849"/>
                </a:lnTo>
                <a:lnTo>
                  <a:pt x="135573" y="227453"/>
                </a:lnTo>
                <a:lnTo>
                  <a:pt x="102452" y="247355"/>
                </a:lnTo>
                <a:lnTo>
                  <a:pt x="70328" y="253849"/>
                </a:lnTo>
                <a:lnTo>
                  <a:pt x="41705" y="250620"/>
                </a:lnTo>
                <a:lnTo>
                  <a:pt x="19575" y="239778"/>
                </a:lnTo>
                <a:lnTo>
                  <a:pt x="11839" y="229407"/>
                </a:lnTo>
                <a:lnTo>
                  <a:pt x="1363" y="200951"/>
                </a:lnTo>
                <a:lnTo>
                  <a:pt x="0" y="174663"/>
                </a:lnTo>
                <a:lnTo>
                  <a:pt x="1612" y="162715"/>
                </a:lnTo>
                <a:lnTo>
                  <a:pt x="6214" y="153338"/>
                </a:lnTo>
                <a:lnTo>
                  <a:pt x="20736" y="139156"/>
                </a:lnTo>
                <a:lnTo>
                  <a:pt x="46475" y="133794"/>
                </a:lnTo>
                <a:lnTo>
                  <a:pt x="80492" y="135879"/>
                </a:lnTo>
                <a:lnTo>
                  <a:pt x="121482" y="146213"/>
                </a:lnTo>
                <a:lnTo>
                  <a:pt x="163688" y="163976"/>
                </a:lnTo>
                <a:lnTo>
                  <a:pt x="203847" y="185982"/>
                </a:lnTo>
                <a:lnTo>
                  <a:pt x="249990" y="221466"/>
                </a:lnTo>
                <a:lnTo>
                  <a:pt x="269307" y="252519"/>
                </a:lnTo>
                <a:lnTo>
                  <a:pt x="277886" y="2785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SMARTInkShape-Group484">
            <a:extLst>
              <a:ext uri="{FF2B5EF4-FFF2-40B4-BE49-F238E27FC236}">
                <a16:creationId xmlns:a16="http://schemas.microsoft.com/office/drawing/2014/main" xmlns="" id="{C0AD499D-7216-47AB-88E9-D2939936AC1E}"/>
              </a:ext>
            </a:extLst>
          </p:cNvPr>
          <p:cNvGrpSpPr/>
          <p:nvPr/>
        </p:nvGrpSpPr>
        <p:grpSpPr>
          <a:xfrm>
            <a:off x="7766049" y="2152650"/>
            <a:ext cx="1980352" cy="656155"/>
            <a:chOff x="7766049" y="2152650"/>
            <a:chExt cx="1980352" cy="656155"/>
          </a:xfrm>
        </p:grpSpPr>
        <p:sp>
          <p:nvSpPr>
            <p:cNvPr id="72" name="SMARTInkShape-3171">
              <a:extLst>
                <a:ext uri="{FF2B5EF4-FFF2-40B4-BE49-F238E27FC236}">
                  <a16:creationId xmlns:a16="http://schemas.microsoft.com/office/drawing/2014/main" xmlns="" id="{79ED5FFB-7642-4F63-B916-A0E78CDEFC1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022741" y="2325661"/>
              <a:ext cx="123427" cy="322290"/>
            </a:xfrm>
            <a:custGeom>
              <a:avLst/>
              <a:gdLst/>
              <a:ahLst/>
              <a:cxnLst/>
              <a:rect l="0" t="0" r="0" b="0"/>
              <a:pathLst>
                <a:path w="123427" h="322290">
                  <a:moveTo>
                    <a:pt x="117959" y="30189"/>
                  </a:moveTo>
                  <a:lnTo>
                    <a:pt x="117959" y="30189"/>
                  </a:lnTo>
                  <a:lnTo>
                    <a:pt x="122322" y="20050"/>
                  </a:lnTo>
                  <a:lnTo>
                    <a:pt x="123426" y="12512"/>
                  </a:lnTo>
                  <a:lnTo>
                    <a:pt x="122035" y="6340"/>
                  </a:lnTo>
                  <a:lnTo>
                    <a:pt x="120676" y="3706"/>
                  </a:lnTo>
                  <a:lnTo>
                    <a:pt x="119064" y="1951"/>
                  </a:lnTo>
                  <a:lnTo>
                    <a:pt x="115392" y="0"/>
                  </a:lnTo>
                  <a:lnTo>
                    <a:pt x="107646" y="4777"/>
                  </a:lnTo>
                  <a:lnTo>
                    <a:pt x="89503" y="25011"/>
                  </a:lnTo>
                  <a:lnTo>
                    <a:pt x="62491" y="61580"/>
                  </a:lnTo>
                  <a:lnTo>
                    <a:pt x="41095" y="93530"/>
                  </a:lnTo>
                  <a:lnTo>
                    <a:pt x="22179" y="131248"/>
                  </a:lnTo>
                  <a:lnTo>
                    <a:pt x="8127" y="171530"/>
                  </a:lnTo>
                  <a:lnTo>
                    <a:pt x="0" y="211541"/>
                  </a:lnTo>
                  <a:lnTo>
                    <a:pt x="1092" y="248138"/>
                  </a:lnTo>
                  <a:lnTo>
                    <a:pt x="13011" y="290362"/>
                  </a:lnTo>
                  <a:lnTo>
                    <a:pt x="29949" y="315103"/>
                  </a:lnTo>
                  <a:lnTo>
                    <a:pt x="37414" y="318909"/>
                  </a:lnTo>
                  <a:lnTo>
                    <a:pt x="73509" y="322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172">
              <a:extLst>
                <a:ext uri="{FF2B5EF4-FFF2-40B4-BE49-F238E27FC236}">
                  <a16:creationId xmlns:a16="http://schemas.microsoft.com/office/drawing/2014/main" xmlns="" id="{F67B36EC-BA8D-4E72-ABC3-4151406FC737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766049" y="2546350"/>
              <a:ext cx="133352" cy="57151"/>
            </a:xfrm>
            <a:custGeom>
              <a:avLst/>
              <a:gdLst/>
              <a:ahLst/>
              <a:cxnLst/>
              <a:rect l="0" t="0" r="0" b="0"/>
              <a:pathLst>
                <a:path w="133352" h="57151">
                  <a:moveTo>
                    <a:pt x="1" y="57150"/>
                  </a:moveTo>
                  <a:lnTo>
                    <a:pt x="1" y="57150"/>
                  </a:lnTo>
                  <a:lnTo>
                    <a:pt x="0" y="53779"/>
                  </a:lnTo>
                  <a:lnTo>
                    <a:pt x="6742" y="44941"/>
                  </a:lnTo>
                  <a:lnTo>
                    <a:pt x="41428" y="25186"/>
                  </a:lnTo>
                  <a:lnTo>
                    <a:pt x="81091" y="11795"/>
                  </a:lnTo>
                  <a:lnTo>
                    <a:pt x="133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173">
              <a:extLst>
                <a:ext uri="{FF2B5EF4-FFF2-40B4-BE49-F238E27FC236}">
                  <a16:creationId xmlns:a16="http://schemas.microsoft.com/office/drawing/2014/main" xmlns="" id="{CB94A400-F953-47AB-94DE-D5B6BFD51AE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823200" y="2333301"/>
              <a:ext cx="100718" cy="384500"/>
            </a:xfrm>
            <a:custGeom>
              <a:avLst/>
              <a:gdLst/>
              <a:ahLst/>
              <a:cxnLst/>
              <a:rect l="0" t="0" r="0" b="0"/>
              <a:pathLst>
                <a:path w="100718" h="384500">
                  <a:moveTo>
                    <a:pt x="95250" y="66999"/>
                  </a:moveTo>
                  <a:lnTo>
                    <a:pt x="95250" y="66999"/>
                  </a:lnTo>
                  <a:lnTo>
                    <a:pt x="97131" y="46277"/>
                  </a:lnTo>
                  <a:lnTo>
                    <a:pt x="100717" y="22219"/>
                  </a:lnTo>
                  <a:lnTo>
                    <a:pt x="97968" y="6772"/>
                  </a:lnTo>
                  <a:lnTo>
                    <a:pt x="95650" y="3564"/>
                  </a:lnTo>
                  <a:lnTo>
                    <a:pt x="92694" y="1426"/>
                  </a:lnTo>
                  <a:lnTo>
                    <a:pt x="89313" y="0"/>
                  </a:lnTo>
                  <a:lnTo>
                    <a:pt x="85647" y="461"/>
                  </a:lnTo>
                  <a:lnTo>
                    <a:pt x="77812" y="4736"/>
                  </a:lnTo>
                  <a:lnTo>
                    <a:pt x="58725" y="21818"/>
                  </a:lnTo>
                  <a:lnTo>
                    <a:pt x="38567" y="54866"/>
                  </a:lnTo>
                  <a:lnTo>
                    <a:pt x="29301" y="99309"/>
                  </a:lnTo>
                  <a:lnTo>
                    <a:pt x="25252" y="131689"/>
                  </a:lnTo>
                  <a:lnTo>
                    <a:pt x="21806" y="166305"/>
                  </a:lnTo>
                  <a:lnTo>
                    <a:pt x="20275" y="205209"/>
                  </a:lnTo>
                  <a:lnTo>
                    <a:pt x="19594" y="242255"/>
                  </a:lnTo>
                  <a:lnTo>
                    <a:pt x="19293" y="277535"/>
                  </a:lnTo>
                  <a:lnTo>
                    <a:pt x="19157" y="312030"/>
                  </a:lnTo>
                  <a:lnTo>
                    <a:pt x="12340" y="353070"/>
                  </a:lnTo>
                  <a:lnTo>
                    <a:pt x="0" y="384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174">
              <a:extLst>
                <a:ext uri="{FF2B5EF4-FFF2-40B4-BE49-F238E27FC236}">
                  <a16:creationId xmlns:a16="http://schemas.microsoft.com/office/drawing/2014/main" xmlns="" id="{294DE703-F690-4B87-BA44-ABC826D468BB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204200" y="2357552"/>
              <a:ext cx="120463" cy="262391"/>
            </a:xfrm>
            <a:custGeom>
              <a:avLst/>
              <a:gdLst/>
              <a:ahLst/>
              <a:cxnLst/>
              <a:rect l="0" t="0" r="0" b="0"/>
              <a:pathLst>
                <a:path w="120463" h="262391">
                  <a:moveTo>
                    <a:pt x="38100" y="93548"/>
                  </a:moveTo>
                  <a:lnTo>
                    <a:pt x="38100" y="93548"/>
                  </a:lnTo>
                  <a:lnTo>
                    <a:pt x="38099" y="89890"/>
                  </a:lnTo>
                  <a:lnTo>
                    <a:pt x="41470" y="135459"/>
                  </a:lnTo>
                  <a:lnTo>
                    <a:pt x="40196" y="170877"/>
                  </a:lnTo>
                  <a:lnTo>
                    <a:pt x="35350" y="208183"/>
                  </a:lnTo>
                  <a:lnTo>
                    <a:pt x="25316" y="253814"/>
                  </a:lnTo>
                  <a:lnTo>
                    <a:pt x="22540" y="262144"/>
                  </a:lnTo>
                  <a:lnTo>
                    <a:pt x="22789" y="262390"/>
                  </a:lnTo>
                  <a:lnTo>
                    <a:pt x="23658" y="261142"/>
                  </a:lnTo>
                  <a:lnTo>
                    <a:pt x="28618" y="222239"/>
                  </a:lnTo>
                  <a:lnTo>
                    <a:pt x="34192" y="177305"/>
                  </a:lnTo>
                  <a:lnTo>
                    <a:pt x="40127" y="136417"/>
                  </a:lnTo>
                  <a:lnTo>
                    <a:pt x="48172" y="92846"/>
                  </a:lnTo>
                  <a:lnTo>
                    <a:pt x="58804" y="54665"/>
                  </a:lnTo>
                  <a:lnTo>
                    <a:pt x="72737" y="10922"/>
                  </a:lnTo>
                  <a:lnTo>
                    <a:pt x="77718" y="851"/>
                  </a:lnTo>
                  <a:lnTo>
                    <a:pt x="81445" y="0"/>
                  </a:lnTo>
                  <a:lnTo>
                    <a:pt x="91231" y="4699"/>
                  </a:lnTo>
                  <a:lnTo>
                    <a:pt x="108640" y="25986"/>
                  </a:lnTo>
                  <a:lnTo>
                    <a:pt x="120462" y="61378"/>
                  </a:lnTo>
                  <a:lnTo>
                    <a:pt x="118321" y="106516"/>
                  </a:lnTo>
                  <a:lnTo>
                    <a:pt x="112120" y="148896"/>
                  </a:lnTo>
                  <a:lnTo>
                    <a:pt x="95702" y="184893"/>
                  </a:lnTo>
                  <a:lnTo>
                    <a:pt x="76333" y="211159"/>
                  </a:lnTo>
                  <a:lnTo>
                    <a:pt x="53818" y="228977"/>
                  </a:lnTo>
                  <a:lnTo>
                    <a:pt x="26701" y="241864"/>
                  </a:lnTo>
                  <a:lnTo>
                    <a:pt x="8906" y="247023"/>
                  </a:lnTo>
                  <a:lnTo>
                    <a:pt x="0" y="252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175">
              <a:extLst>
                <a:ext uri="{FF2B5EF4-FFF2-40B4-BE49-F238E27FC236}">
                  <a16:creationId xmlns:a16="http://schemas.microsoft.com/office/drawing/2014/main" xmlns="" id="{D223F740-1D84-4E8E-BD7B-65E82DF69D6B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382000" y="25654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674" y="8789"/>
                  </a:lnTo>
                  <a:lnTo>
                    <a:pt x="4584" y="47660"/>
                  </a:lnTo>
                  <a:lnTo>
                    <a:pt x="268" y="9220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176">
              <a:extLst>
                <a:ext uri="{FF2B5EF4-FFF2-40B4-BE49-F238E27FC236}">
                  <a16:creationId xmlns:a16="http://schemas.microsoft.com/office/drawing/2014/main" xmlns="" id="{AE628773-96E6-41B2-9EC6-2D483B7D33CB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513490" y="2152650"/>
              <a:ext cx="90761" cy="656155"/>
            </a:xfrm>
            <a:custGeom>
              <a:avLst/>
              <a:gdLst/>
              <a:ahLst/>
              <a:cxnLst/>
              <a:rect l="0" t="0" r="0" b="0"/>
              <a:pathLst>
                <a:path w="90761" h="656155">
                  <a:moveTo>
                    <a:pt x="90760" y="0"/>
                  </a:moveTo>
                  <a:lnTo>
                    <a:pt x="90760" y="0"/>
                  </a:lnTo>
                  <a:lnTo>
                    <a:pt x="84018" y="0"/>
                  </a:lnTo>
                  <a:lnTo>
                    <a:pt x="81326" y="2117"/>
                  </a:lnTo>
                  <a:lnTo>
                    <a:pt x="76455" y="10113"/>
                  </a:lnTo>
                  <a:lnTo>
                    <a:pt x="73115" y="46741"/>
                  </a:lnTo>
                  <a:lnTo>
                    <a:pt x="72335" y="89448"/>
                  </a:lnTo>
                  <a:lnTo>
                    <a:pt x="72125" y="114665"/>
                  </a:lnTo>
                  <a:lnTo>
                    <a:pt x="71988" y="143471"/>
                  </a:lnTo>
                  <a:lnTo>
                    <a:pt x="71895" y="174670"/>
                  </a:lnTo>
                  <a:lnTo>
                    <a:pt x="71832" y="207463"/>
                  </a:lnTo>
                  <a:lnTo>
                    <a:pt x="71087" y="240614"/>
                  </a:lnTo>
                  <a:lnTo>
                    <a:pt x="69884" y="274004"/>
                  </a:lnTo>
                  <a:lnTo>
                    <a:pt x="68375" y="307553"/>
                  </a:lnTo>
                  <a:lnTo>
                    <a:pt x="66665" y="340502"/>
                  </a:lnTo>
                  <a:lnTo>
                    <a:pt x="64818" y="373051"/>
                  </a:lnTo>
                  <a:lnTo>
                    <a:pt x="62882" y="405334"/>
                  </a:lnTo>
                  <a:lnTo>
                    <a:pt x="58769" y="436028"/>
                  </a:lnTo>
                  <a:lnTo>
                    <a:pt x="53205" y="465663"/>
                  </a:lnTo>
                  <a:lnTo>
                    <a:pt x="46674" y="494592"/>
                  </a:lnTo>
                  <a:lnTo>
                    <a:pt x="40202" y="520934"/>
                  </a:lnTo>
                  <a:lnTo>
                    <a:pt x="33772" y="545550"/>
                  </a:lnTo>
                  <a:lnTo>
                    <a:pt x="21687" y="588894"/>
                  </a:lnTo>
                  <a:lnTo>
                    <a:pt x="7656" y="634274"/>
                  </a:lnTo>
                  <a:lnTo>
                    <a:pt x="0" y="656154"/>
                  </a:lnTo>
                  <a:lnTo>
                    <a:pt x="1860" y="654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177">
              <a:extLst>
                <a:ext uri="{FF2B5EF4-FFF2-40B4-BE49-F238E27FC236}">
                  <a16:creationId xmlns:a16="http://schemas.microsoft.com/office/drawing/2014/main" xmlns="" id="{84517FE9-851D-45AA-9657-84CB2FCE18D6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624371" y="2367204"/>
              <a:ext cx="140132" cy="329086"/>
            </a:xfrm>
            <a:custGeom>
              <a:avLst/>
              <a:gdLst/>
              <a:ahLst/>
              <a:cxnLst/>
              <a:rect l="0" t="0" r="0" b="0"/>
              <a:pathLst>
                <a:path w="140132" h="329086">
                  <a:moveTo>
                    <a:pt x="43379" y="115646"/>
                  </a:moveTo>
                  <a:lnTo>
                    <a:pt x="43379" y="115646"/>
                  </a:lnTo>
                  <a:lnTo>
                    <a:pt x="41967" y="153928"/>
                  </a:lnTo>
                  <a:lnTo>
                    <a:pt x="33945" y="192997"/>
                  </a:lnTo>
                  <a:lnTo>
                    <a:pt x="26081" y="239303"/>
                  </a:lnTo>
                  <a:lnTo>
                    <a:pt x="15127" y="283205"/>
                  </a:lnTo>
                  <a:lnTo>
                    <a:pt x="1340" y="327854"/>
                  </a:lnTo>
                  <a:lnTo>
                    <a:pt x="537" y="329085"/>
                  </a:lnTo>
                  <a:lnTo>
                    <a:pt x="0" y="327788"/>
                  </a:lnTo>
                  <a:lnTo>
                    <a:pt x="110" y="319293"/>
                  </a:lnTo>
                  <a:lnTo>
                    <a:pt x="9693" y="275686"/>
                  </a:lnTo>
                  <a:lnTo>
                    <a:pt x="20646" y="236869"/>
                  </a:lnTo>
                  <a:lnTo>
                    <a:pt x="27518" y="212689"/>
                  </a:lnTo>
                  <a:lnTo>
                    <a:pt x="34921" y="186691"/>
                  </a:lnTo>
                  <a:lnTo>
                    <a:pt x="43385" y="160187"/>
                  </a:lnTo>
                  <a:lnTo>
                    <a:pt x="52555" y="133346"/>
                  </a:lnTo>
                  <a:lnTo>
                    <a:pt x="62196" y="106279"/>
                  </a:lnTo>
                  <a:lnTo>
                    <a:pt x="76672" y="63035"/>
                  </a:lnTo>
                  <a:lnTo>
                    <a:pt x="94636" y="20330"/>
                  </a:lnTo>
                  <a:lnTo>
                    <a:pt x="109601" y="2502"/>
                  </a:lnTo>
                  <a:lnTo>
                    <a:pt x="112927" y="0"/>
                  </a:lnTo>
                  <a:lnTo>
                    <a:pt x="117261" y="1154"/>
                  </a:lnTo>
                  <a:lnTo>
                    <a:pt x="127720" y="9963"/>
                  </a:lnTo>
                  <a:lnTo>
                    <a:pt x="135662" y="27048"/>
                  </a:lnTo>
                  <a:lnTo>
                    <a:pt x="140131" y="49458"/>
                  </a:lnTo>
                  <a:lnTo>
                    <a:pt x="137271" y="89842"/>
                  </a:lnTo>
                  <a:lnTo>
                    <a:pt x="123645" y="130970"/>
                  </a:lnTo>
                  <a:lnTo>
                    <a:pt x="112214" y="152325"/>
                  </a:lnTo>
                  <a:lnTo>
                    <a:pt x="96315" y="167461"/>
                  </a:lnTo>
                  <a:lnTo>
                    <a:pt x="78195" y="177480"/>
                  </a:lnTo>
                  <a:lnTo>
                    <a:pt x="60735" y="181934"/>
                  </a:lnTo>
                  <a:lnTo>
                    <a:pt x="54243" y="181710"/>
                  </a:lnTo>
                  <a:lnTo>
                    <a:pt x="49211" y="180150"/>
                  </a:lnTo>
                  <a:lnTo>
                    <a:pt x="45150" y="177698"/>
                  </a:lnTo>
                  <a:lnTo>
                    <a:pt x="38758" y="167449"/>
                  </a:lnTo>
                  <a:lnTo>
                    <a:pt x="30679" y="147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178">
              <a:extLst>
                <a:ext uri="{FF2B5EF4-FFF2-40B4-BE49-F238E27FC236}">
                  <a16:creationId xmlns:a16="http://schemas.microsoft.com/office/drawing/2014/main" xmlns="" id="{1F311AAA-ABDA-450A-8883-3625C96776BE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794750" y="2228850"/>
              <a:ext cx="101080" cy="349251"/>
            </a:xfrm>
            <a:custGeom>
              <a:avLst/>
              <a:gdLst/>
              <a:ahLst/>
              <a:cxnLst/>
              <a:rect l="0" t="0" r="0" b="0"/>
              <a:pathLst>
                <a:path w="101080" h="349251">
                  <a:moveTo>
                    <a:pt x="63500" y="0"/>
                  </a:moveTo>
                  <a:lnTo>
                    <a:pt x="63500" y="0"/>
                  </a:lnTo>
                  <a:lnTo>
                    <a:pt x="70241" y="0"/>
                  </a:lnTo>
                  <a:lnTo>
                    <a:pt x="77315" y="7526"/>
                  </a:lnTo>
                  <a:lnTo>
                    <a:pt x="96724" y="45466"/>
                  </a:lnTo>
                  <a:lnTo>
                    <a:pt x="101079" y="79709"/>
                  </a:lnTo>
                  <a:lnTo>
                    <a:pt x="99251" y="121504"/>
                  </a:lnTo>
                  <a:lnTo>
                    <a:pt x="91384" y="168302"/>
                  </a:lnTo>
                  <a:lnTo>
                    <a:pt x="82713" y="213560"/>
                  </a:lnTo>
                  <a:lnTo>
                    <a:pt x="73451" y="255076"/>
                  </a:lnTo>
                  <a:lnTo>
                    <a:pt x="62277" y="289991"/>
                  </a:lnTo>
                  <a:lnTo>
                    <a:pt x="37346" y="327302"/>
                  </a:lnTo>
                  <a:lnTo>
                    <a:pt x="21537" y="339495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179">
              <a:extLst>
                <a:ext uri="{FF2B5EF4-FFF2-40B4-BE49-F238E27FC236}">
                  <a16:creationId xmlns:a16="http://schemas.microsoft.com/office/drawing/2014/main" xmlns="" id="{6E4D8879-8F98-4BA0-8B82-D6EA45FD93B1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966200" y="24828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180">
              <a:extLst>
                <a:ext uri="{FF2B5EF4-FFF2-40B4-BE49-F238E27FC236}">
                  <a16:creationId xmlns:a16="http://schemas.microsoft.com/office/drawing/2014/main" xmlns="" id="{CEB8D4F4-18EE-46D9-9D7D-50CBC3D6911A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9213850" y="2208940"/>
              <a:ext cx="82551" cy="413611"/>
            </a:xfrm>
            <a:custGeom>
              <a:avLst/>
              <a:gdLst/>
              <a:ahLst/>
              <a:cxnLst/>
              <a:rect l="0" t="0" r="0" b="0"/>
              <a:pathLst>
                <a:path w="82551" h="413611">
                  <a:moveTo>
                    <a:pt x="82550" y="58010"/>
                  </a:moveTo>
                  <a:lnTo>
                    <a:pt x="82550" y="58010"/>
                  </a:lnTo>
                  <a:lnTo>
                    <a:pt x="81844" y="22564"/>
                  </a:lnTo>
                  <a:lnTo>
                    <a:pt x="73712" y="2629"/>
                  </a:lnTo>
                  <a:lnTo>
                    <a:pt x="72424" y="628"/>
                  </a:lnTo>
                  <a:lnTo>
                    <a:pt x="71565" y="0"/>
                  </a:lnTo>
                  <a:lnTo>
                    <a:pt x="70993" y="287"/>
                  </a:lnTo>
                  <a:lnTo>
                    <a:pt x="60076" y="14174"/>
                  </a:lnTo>
                  <a:lnTo>
                    <a:pt x="43435" y="53018"/>
                  </a:lnTo>
                  <a:lnTo>
                    <a:pt x="33180" y="92480"/>
                  </a:lnTo>
                  <a:lnTo>
                    <a:pt x="23919" y="138947"/>
                  </a:lnTo>
                  <a:lnTo>
                    <a:pt x="19473" y="164179"/>
                  </a:lnTo>
                  <a:lnTo>
                    <a:pt x="15098" y="190173"/>
                  </a:lnTo>
                  <a:lnTo>
                    <a:pt x="12182" y="215968"/>
                  </a:lnTo>
                  <a:lnTo>
                    <a:pt x="10238" y="241633"/>
                  </a:lnTo>
                  <a:lnTo>
                    <a:pt x="8942" y="267208"/>
                  </a:lnTo>
                  <a:lnTo>
                    <a:pt x="5620" y="312559"/>
                  </a:lnTo>
                  <a:lnTo>
                    <a:pt x="2498" y="351765"/>
                  </a:lnTo>
                  <a:lnTo>
                    <a:pt x="740" y="393404"/>
                  </a:lnTo>
                  <a:lnTo>
                    <a:pt x="0" y="413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181">
              <a:extLst>
                <a:ext uri="{FF2B5EF4-FFF2-40B4-BE49-F238E27FC236}">
                  <a16:creationId xmlns:a16="http://schemas.microsoft.com/office/drawing/2014/main" xmlns="" id="{63554620-6C67-4D08-9D52-A7CF2A23F3E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9169400" y="2438400"/>
              <a:ext cx="177801" cy="63501"/>
            </a:xfrm>
            <a:custGeom>
              <a:avLst/>
              <a:gdLst/>
              <a:ahLst/>
              <a:cxnLst/>
              <a:rect l="0" t="0" r="0" b="0"/>
              <a:pathLst>
                <a:path w="177801" h="63501">
                  <a:moveTo>
                    <a:pt x="0" y="63500"/>
                  </a:moveTo>
                  <a:lnTo>
                    <a:pt x="0" y="63500"/>
                  </a:lnTo>
                  <a:lnTo>
                    <a:pt x="8789" y="49685"/>
                  </a:lnTo>
                  <a:lnTo>
                    <a:pt x="27136" y="33646"/>
                  </a:lnTo>
                  <a:lnTo>
                    <a:pt x="55077" y="21101"/>
                  </a:lnTo>
                  <a:lnTo>
                    <a:pt x="93538" y="15189"/>
                  </a:lnTo>
                  <a:lnTo>
                    <a:pt x="125533" y="10044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182">
              <a:extLst>
                <a:ext uri="{FF2B5EF4-FFF2-40B4-BE49-F238E27FC236}">
                  <a16:creationId xmlns:a16="http://schemas.microsoft.com/office/drawing/2014/main" xmlns="" id="{17BEBC1A-C6C8-40F4-BF3F-074CD178CF85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601200" y="2241550"/>
              <a:ext cx="145201" cy="406401"/>
            </a:xfrm>
            <a:custGeom>
              <a:avLst/>
              <a:gdLst/>
              <a:ahLst/>
              <a:cxnLst/>
              <a:rect l="0" t="0" r="0" b="0"/>
              <a:pathLst>
                <a:path w="145201" h="406401">
                  <a:moveTo>
                    <a:pt x="95250" y="0"/>
                  </a:moveTo>
                  <a:lnTo>
                    <a:pt x="95250" y="0"/>
                  </a:lnTo>
                  <a:lnTo>
                    <a:pt x="101991" y="3371"/>
                  </a:lnTo>
                  <a:lnTo>
                    <a:pt x="116298" y="22322"/>
                  </a:lnTo>
                  <a:lnTo>
                    <a:pt x="133941" y="60393"/>
                  </a:lnTo>
                  <a:lnTo>
                    <a:pt x="142550" y="98808"/>
                  </a:lnTo>
                  <a:lnTo>
                    <a:pt x="145200" y="144809"/>
                  </a:lnTo>
                  <a:lnTo>
                    <a:pt x="141956" y="169917"/>
                  </a:lnTo>
                  <a:lnTo>
                    <a:pt x="136971" y="195828"/>
                  </a:lnTo>
                  <a:lnTo>
                    <a:pt x="130120" y="220863"/>
                  </a:lnTo>
                  <a:lnTo>
                    <a:pt x="122024" y="245314"/>
                  </a:lnTo>
                  <a:lnTo>
                    <a:pt x="102916" y="291062"/>
                  </a:lnTo>
                  <a:lnTo>
                    <a:pt x="80312" y="330209"/>
                  </a:lnTo>
                  <a:lnTo>
                    <a:pt x="33673" y="377240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183">
              <a:extLst>
                <a:ext uri="{FF2B5EF4-FFF2-40B4-BE49-F238E27FC236}">
                  <a16:creationId xmlns:a16="http://schemas.microsoft.com/office/drawing/2014/main" xmlns="" id="{D5D75772-D739-4968-88C8-FDE9212DA410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506399" y="2347972"/>
              <a:ext cx="140071" cy="335852"/>
            </a:xfrm>
            <a:custGeom>
              <a:avLst/>
              <a:gdLst/>
              <a:ahLst/>
              <a:cxnLst/>
              <a:rect l="0" t="0" r="0" b="0"/>
              <a:pathLst>
                <a:path w="140071" h="335852">
                  <a:moveTo>
                    <a:pt x="50351" y="134878"/>
                  </a:moveTo>
                  <a:lnTo>
                    <a:pt x="50351" y="134878"/>
                  </a:lnTo>
                  <a:lnTo>
                    <a:pt x="46980" y="138249"/>
                  </a:lnTo>
                  <a:lnTo>
                    <a:pt x="41513" y="150458"/>
                  </a:lnTo>
                  <a:lnTo>
                    <a:pt x="33344" y="188756"/>
                  </a:lnTo>
                  <a:lnTo>
                    <a:pt x="27045" y="225395"/>
                  </a:lnTo>
                  <a:lnTo>
                    <a:pt x="20006" y="267218"/>
                  </a:lnTo>
                  <a:lnTo>
                    <a:pt x="10002" y="308067"/>
                  </a:lnTo>
                  <a:lnTo>
                    <a:pt x="1825" y="334737"/>
                  </a:lnTo>
                  <a:lnTo>
                    <a:pt x="1066" y="335851"/>
                  </a:lnTo>
                  <a:lnTo>
                    <a:pt x="561" y="335182"/>
                  </a:lnTo>
                  <a:lnTo>
                    <a:pt x="0" y="330676"/>
                  </a:lnTo>
                  <a:lnTo>
                    <a:pt x="9778" y="293185"/>
                  </a:lnTo>
                  <a:lnTo>
                    <a:pt x="17266" y="259329"/>
                  </a:lnTo>
                  <a:lnTo>
                    <a:pt x="30943" y="213238"/>
                  </a:lnTo>
                  <a:lnTo>
                    <a:pt x="39529" y="187118"/>
                  </a:lnTo>
                  <a:lnTo>
                    <a:pt x="48075" y="159827"/>
                  </a:lnTo>
                  <a:lnTo>
                    <a:pt x="56594" y="131755"/>
                  </a:lnTo>
                  <a:lnTo>
                    <a:pt x="65096" y="103163"/>
                  </a:lnTo>
                  <a:lnTo>
                    <a:pt x="80188" y="60104"/>
                  </a:lnTo>
                  <a:lnTo>
                    <a:pt x="98702" y="19589"/>
                  </a:lnTo>
                  <a:lnTo>
                    <a:pt x="108530" y="6027"/>
                  </a:lnTo>
                  <a:lnTo>
                    <a:pt x="117600" y="0"/>
                  </a:lnTo>
                  <a:lnTo>
                    <a:pt x="121995" y="1920"/>
                  </a:lnTo>
                  <a:lnTo>
                    <a:pt x="130641" y="13462"/>
                  </a:lnTo>
                  <a:lnTo>
                    <a:pt x="140070" y="46535"/>
                  </a:lnTo>
                  <a:lnTo>
                    <a:pt x="137498" y="73507"/>
                  </a:lnTo>
                  <a:lnTo>
                    <a:pt x="127888" y="101252"/>
                  </a:lnTo>
                  <a:lnTo>
                    <a:pt x="103350" y="139261"/>
                  </a:lnTo>
                  <a:lnTo>
                    <a:pt x="67686" y="176865"/>
                  </a:lnTo>
                  <a:lnTo>
                    <a:pt x="63319" y="178392"/>
                  </a:lnTo>
                  <a:lnTo>
                    <a:pt x="59702" y="177998"/>
                  </a:lnTo>
                  <a:lnTo>
                    <a:pt x="56585" y="176325"/>
                  </a:lnTo>
                  <a:lnTo>
                    <a:pt x="55213" y="171681"/>
                  </a:lnTo>
                  <a:lnTo>
                    <a:pt x="56701" y="141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184">
              <a:extLst>
                <a:ext uri="{FF2B5EF4-FFF2-40B4-BE49-F238E27FC236}">
                  <a16:creationId xmlns:a16="http://schemas.microsoft.com/office/drawing/2014/main" xmlns="" id="{310E6DF4-10E2-4156-BD7F-844DA41FDE0A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9384368" y="2260208"/>
              <a:ext cx="121583" cy="343293"/>
            </a:xfrm>
            <a:custGeom>
              <a:avLst/>
              <a:gdLst/>
              <a:ahLst/>
              <a:cxnLst/>
              <a:rect l="0" t="0" r="0" b="0"/>
              <a:pathLst>
                <a:path w="121583" h="343293">
                  <a:moveTo>
                    <a:pt x="121582" y="6742"/>
                  </a:moveTo>
                  <a:lnTo>
                    <a:pt x="121582" y="6742"/>
                  </a:lnTo>
                  <a:lnTo>
                    <a:pt x="104727" y="0"/>
                  </a:lnTo>
                  <a:lnTo>
                    <a:pt x="95529" y="836"/>
                  </a:lnTo>
                  <a:lnTo>
                    <a:pt x="74020" y="9291"/>
                  </a:lnTo>
                  <a:lnTo>
                    <a:pt x="41480" y="43402"/>
                  </a:lnTo>
                  <a:lnTo>
                    <a:pt x="22011" y="80891"/>
                  </a:lnTo>
                  <a:lnTo>
                    <a:pt x="6773" y="125775"/>
                  </a:lnTo>
                  <a:lnTo>
                    <a:pt x="2709" y="149597"/>
                  </a:lnTo>
                  <a:lnTo>
                    <a:pt x="0" y="173946"/>
                  </a:lnTo>
                  <a:lnTo>
                    <a:pt x="2633" y="219814"/>
                  </a:lnTo>
                  <a:lnTo>
                    <a:pt x="12272" y="261602"/>
                  </a:lnTo>
                  <a:lnTo>
                    <a:pt x="28315" y="296637"/>
                  </a:lnTo>
                  <a:lnTo>
                    <a:pt x="45323" y="319264"/>
                  </a:lnTo>
                  <a:lnTo>
                    <a:pt x="70782" y="343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3185">
            <a:extLst>
              <a:ext uri="{FF2B5EF4-FFF2-40B4-BE49-F238E27FC236}">
                <a16:creationId xmlns:a16="http://schemas.microsoft.com/office/drawing/2014/main" xmlns="" id="{600D5B71-4F4D-4A2D-A204-3466A4D9E9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850325" y="2924188"/>
            <a:ext cx="766376" cy="129093"/>
          </a:xfrm>
          <a:custGeom>
            <a:avLst/>
            <a:gdLst/>
            <a:ahLst/>
            <a:cxnLst/>
            <a:rect l="0" t="0" r="0" b="0"/>
            <a:pathLst>
              <a:path w="766376" h="129093">
                <a:moveTo>
                  <a:pt x="36125" y="79362"/>
                </a:moveTo>
                <a:lnTo>
                  <a:pt x="36125" y="79362"/>
                </a:lnTo>
                <a:lnTo>
                  <a:pt x="12894" y="75704"/>
                </a:lnTo>
                <a:lnTo>
                  <a:pt x="2046" y="77266"/>
                </a:lnTo>
                <a:lnTo>
                  <a:pt x="0" y="77965"/>
                </a:lnTo>
                <a:lnTo>
                  <a:pt x="47" y="78430"/>
                </a:lnTo>
                <a:lnTo>
                  <a:pt x="1490" y="78741"/>
                </a:lnTo>
                <a:lnTo>
                  <a:pt x="29433" y="73442"/>
                </a:lnTo>
                <a:lnTo>
                  <a:pt x="50714" y="69065"/>
                </a:lnTo>
                <a:lnTo>
                  <a:pt x="81835" y="63325"/>
                </a:lnTo>
                <a:lnTo>
                  <a:pt x="119514" y="56676"/>
                </a:lnTo>
                <a:lnTo>
                  <a:pt x="161568" y="49421"/>
                </a:lnTo>
                <a:lnTo>
                  <a:pt x="212887" y="41763"/>
                </a:lnTo>
                <a:lnTo>
                  <a:pt x="270382" y="33835"/>
                </a:lnTo>
                <a:lnTo>
                  <a:pt x="331997" y="25727"/>
                </a:lnTo>
                <a:lnTo>
                  <a:pt x="392123" y="18911"/>
                </a:lnTo>
                <a:lnTo>
                  <a:pt x="451257" y="12956"/>
                </a:lnTo>
                <a:lnTo>
                  <a:pt x="509729" y="7575"/>
                </a:lnTo>
                <a:lnTo>
                  <a:pt x="555767" y="3987"/>
                </a:lnTo>
                <a:lnTo>
                  <a:pt x="593513" y="1595"/>
                </a:lnTo>
                <a:lnTo>
                  <a:pt x="625734" y="0"/>
                </a:lnTo>
                <a:lnTo>
                  <a:pt x="663415" y="111"/>
                </a:lnTo>
                <a:lnTo>
                  <a:pt x="674452" y="1128"/>
                </a:lnTo>
                <a:lnTo>
                  <a:pt x="674049" y="3923"/>
                </a:lnTo>
                <a:lnTo>
                  <a:pt x="628639" y="18675"/>
                </a:lnTo>
                <a:lnTo>
                  <a:pt x="596940" y="25498"/>
                </a:lnTo>
                <a:lnTo>
                  <a:pt x="560285" y="32869"/>
                </a:lnTo>
                <a:lnTo>
                  <a:pt x="516093" y="42017"/>
                </a:lnTo>
                <a:lnTo>
                  <a:pt x="466875" y="52349"/>
                </a:lnTo>
                <a:lnTo>
                  <a:pt x="414309" y="63470"/>
                </a:lnTo>
                <a:lnTo>
                  <a:pt x="363743" y="74411"/>
                </a:lnTo>
                <a:lnTo>
                  <a:pt x="314509" y="85234"/>
                </a:lnTo>
                <a:lnTo>
                  <a:pt x="266164" y="95977"/>
                </a:lnTo>
                <a:lnTo>
                  <a:pt x="228995" y="105961"/>
                </a:lnTo>
                <a:lnTo>
                  <a:pt x="199277" y="115439"/>
                </a:lnTo>
                <a:lnTo>
                  <a:pt x="161554" y="128558"/>
                </a:lnTo>
                <a:lnTo>
                  <a:pt x="156433" y="129092"/>
                </a:lnTo>
                <a:lnTo>
                  <a:pt x="156547" y="127332"/>
                </a:lnTo>
                <a:lnTo>
                  <a:pt x="192421" y="115969"/>
                </a:lnTo>
                <a:lnTo>
                  <a:pt x="220756" y="108000"/>
                </a:lnTo>
                <a:lnTo>
                  <a:pt x="259401" y="97748"/>
                </a:lnTo>
                <a:lnTo>
                  <a:pt x="304920" y="85975"/>
                </a:lnTo>
                <a:lnTo>
                  <a:pt x="355022" y="73188"/>
                </a:lnTo>
                <a:lnTo>
                  <a:pt x="408884" y="61840"/>
                </a:lnTo>
                <a:lnTo>
                  <a:pt x="465254" y="51453"/>
                </a:lnTo>
                <a:lnTo>
                  <a:pt x="523294" y="41706"/>
                </a:lnTo>
                <a:lnTo>
                  <a:pt x="576098" y="33797"/>
                </a:lnTo>
                <a:lnTo>
                  <a:pt x="625413" y="27113"/>
                </a:lnTo>
                <a:lnTo>
                  <a:pt x="672401" y="21246"/>
                </a:lnTo>
                <a:lnTo>
                  <a:pt x="703725" y="17335"/>
                </a:lnTo>
                <a:lnTo>
                  <a:pt x="766375" y="95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SMARTInkShape-Group486">
            <a:extLst>
              <a:ext uri="{FF2B5EF4-FFF2-40B4-BE49-F238E27FC236}">
                <a16:creationId xmlns:a16="http://schemas.microsoft.com/office/drawing/2014/main" xmlns="" id="{E2E0ABAB-5299-43B8-A00E-329120232041}"/>
              </a:ext>
            </a:extLst>
          </p:cNvPr>
          <p:cNvGrpSpPr/>
          <p:nvPr/>
        </p:nvGrpSpPr>
        <p:grpSpPr>
          <a:xfrm>
            <a:off x="5723116" y="4690829"/>
            <a:ext cx="1014235" cy="446899"/>
            <a:chOff x="5723116" y="4690829"/>
            <a:chExt cx="1014235" cy="446899"/>
          </a:xfrm>
        </p:grpSpPr>
        <p:sp>
          <p:nvSpPr>
            <p:cNvPr id="88" name="SMARTInkShape-3186">
              <a:extLst>
                <a:ext uri="{FF2B5EF4-FFF2-40B4-BE49-F238E27FC236}">
                  <a16:creationId xmlns:a16="http://schemas.microsoft.com/office/drawing/2014/main" xmlns="" id="{D64D83FF-5E97-4A5A-A962-44479B7F389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767768" y="4700584"/>
              <a:ext cx="86933" cy="354017"/>
            </a:xfrm>
            <a:custGeom>
              <a:avLst/>
              <a:gdLst/>
              <a:ahLst/>
              <a:cxnLst/>
              <a:rect l="0" t="0" r="0" b="0"/>
              <a:pathLst>
                <a:path w="86933" h="354017">
                  <a:moveTo>
                    <a:pt x="86932" y="36516"/>
                  </a:moveTo>
                  <a:lnTo>
                    <a:pt x="86932" y="36516"/>
                  </a:lnTo>
                  <a:lnTo>
                    <a:pt x="86932" y="33145"/>
                  </a:lnTo>
                  <a:lnTo>
                    <a:pt x="78093" y="12750"/>
                  </a:lnTo>
                  <a:lnTo>
                    <a:pt x="70303" y="6433"/>
                  </a:lnTo>
                  <a:lnTo>
                    <a:pt x="60492" y="1979"/>
                  </a:lnTo>
                  <a:lnTo>
                    <a:pt x="51427" y="0"/>
                  </a:lnTo>
                  <a:lnTo>
                    <a:pt x="40812" y="2883"/>
                  </a:lnTo>
                  <a:lnTo>
                    <a:pt x="29040" y="10279"/>
                  </a:lnTo>
                  <a:lnTo>
                    <a:pt x="16752" y="22973"/>
                  </a:lnTo>
                  <a:lnTo>
                    <a:pt x="4675" y="56100"/>
                  </a:lnTo>
                  <a:lnTo>
                    <a:pt x="0" y="97195"/>
                  </a:lnTo>
                  <a:lnTo>
                    <a:pt x="2669" y="129807"/>
                  </a:lnTo>
                  <a:lnTo>
                    <a:pt x="8560" y="165467"/>
                  </a:lnTo>
                  <a:lnTo>
                    <a:pt x="15882" y="202483"/>
                  </a:lnTo>
                  <a:lnTo>
                    <a:pt x="25721" y="238220"/>
                  </a:lnTo>
                  <a:lnTo>
                    <a:pt x="39397" y="284428"/>
                  </a:lnTo>
                  <a:lnTo>
                    <a:pt x="43933" y="308977"/>
                  </a:lnTo>
                  <a:lnTo>
                    <a:pt x="42521" y="339103"/>
                  </a:lnTo>
                  <a:lnTo>
                    <a:pt x="36132" y="354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187">
              <a:extLst>
                <a:ext uri="{FF2B5EF4-FFF2-40B4-BE49-F238E27FC236}">
                  <a16:creationId xmlns:a16="http://schemas.microsoft.com/office/drawing/2014/main" xmlns="" id="{125B79A2-CFAB-4AC1-A844-A6624080C2A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723116" y="4914900"/>
              <a:ext cx="182385" cy="50801"/>
            </a:xfrm>
            <a:custGeom>
              <a:avLst/>
              <a:gdLst/>
              <a:ahLst/>
              <a:cxnLst/>
              <a:rect l="0" t="0" r="0" b="0"/>
              <a:pathLst>
                <a:path w="182385" h="50801">
                  <a:moveTo>
                    <a:pt x="10934" y="50800"/>
                  </a:moveTo>
                  <a:lnTo>
                    <a:pt x="10934" y="50800"/>
                  </a:lnTo>
                  <a:lnTo>
                    <a:pt x="0" y="50800"/>
                  </a:lnTo>
                  <a:lnTo>
                    <a:pt x="41675" y="39263"/>
                  </a:lnTo>
                  <a:lnTo>
                    <a:pt x="77428" y="28724"/>
                  </a:lnTo>
                  <a:lnTo>
                    <a:pt x="122436" y="16664"/>
                  </a:lnTo>
                  <a:lnTo>
                    <a:pt x="1823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188">
              <a:extLst>
                <a:ext uri="{FF2B5EF4-FFF2-40B4-BE49-F238E27FC236}">
                  <a16:creationId xmlns:a16="http://schemas.microsoft.com/office/drawing/2014/main" xmlns="" id="{ED74DD21-38C6-4A31-9EAA-9C75EE0F2E3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043071" y="4690829"/>
              <a:ext cx="129130" cy="332022"/>
            </a:xfrm>
            <a:custGeom>
              <a:avLst/>
              <a:gdLst/>
              <a:ahLst/>
              <a:cxnLst/>
              <a:rect l="0" t="0" r="0" b="0"/>
              <a:pathLst>
                <a:path w="129130" h="332022">
                  <a:moveTo>
                    <a:pt x="97379" y="8171"/>
                  </a:moveTo>
                  <a:lnTo>
                    <a:pt x="97379" y="8171"/>
                  </a:lnTo>
                  <a:lnTo>
                    <a:pt x="97379" y="0"/>
                  </a:lnTo>
                  <a:lnTo>
                    <a:pt x="97379" y="607"/>
                  </a:lnTo>
                  <a:lnTo>
                    <a:pt x="67492" y="8456"/>
                  </a:lnTo>
                  <a:lnTo>
                    <a:pt x="53757" y="21233"/>
                  </a:lnTo>
                  <a:lnTo>
                    <a:pt x="32243" y="55786"/>
                  </a:lnTo>
                  <a:lnTo>
                    <a:pt x="17629" y="89305"/>
                  </a:lnTo>
                  <a:lnTo>
                    <a:pt x="6431" y="127721"/>
                  </a:lnTo>
                  <a:lnTo>
                    <a:pt x="512" y="168314"/>
                  </a:lnTo>
                  <a:lnTo>
                    <a:pt x="0" y="208463"/>
                  </a:lnTo>
                  <a:lnTo>
                    <a:pt x="6827" y="245121"/>
                  </a:lnTo>
                  <a:lnTo>
                    <a:pt x="32684" y="290751"/>
                  </a:lnTo>
                  <a:lnTo>
                    <a:pt x="57102" y="308504"/>
                  </a:lnTo>
                  <a:lnTo>
                    <a:pt x="94852" y="322466"/>
                  </a:lnTo>
                  <a:lnTo>
                    <a:pt x="129129" y="332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189">
              <a:extLst>
                <a:ext uri="{FF2B5EF4-FFF2-40B4-BE49-F238E27FC236}">
                  <a16:creationId xmlns:a16="http://schemas.microsoft.com/office/drawing/2014/main" xmlns="" id="{E17AC899-DD02-4006-AB08-28A9A233A2D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255325" y="4832099"/>
              <a:ext cx="109631" cy="305629"/>
            </a:xfrm>
            <a:custGeom>
              <a:avLst/>
              <a:gdLst/>
              <a:ahLst/>
              <a:cxnLst/>
              <a:rect l="0" t="0" r="0" b="0"/>
              <a:pathLst>
                <a:path w="109631" h="305629">
                  <a:moveTo>
                    <a:pt x="18475" y="76451"/>
                  </a:moveTo>
                  <a:lnTo>
                    <a:pt x="18475" y="76451"/>
                  </a:lnTo>
                  <a:lnTo>
                    <a:pt x="13008" y="70984"/>
                  </a:lnTo>
                  <a:lnTo>
                    <a:pt x="12387" y="77104"/>
                  </a:lnTo>
                  <a:lnTo>
                    <a:pt x="19066" y="118470"/>
                  </a:lnTo>
                  <a:lnTo>
                    <a:pt x="25000" y="155693"/>
                  </a:lnTo>
                  <a:lnTo>
                    <a:pt x="29345" y="199884"/>
                  </a:lnTo>
                  <a:lnTo>
                    <a:pt x="30361" y="232204"/>
                  </a:lnTo>
                  <a:lnTo>
                    <a:pt x="30935" y="278606"/>
                  </a:lnTo>
                  <a:lnTo>
                    <a:pt x="30398" y="303801"/>
                  </a:lnTo>
                  <a:lnTo>
                    <a:pt x="29246" y="305628"/>
                  </a:lnTo>
                  <a:lnTo>
                    <a:pt x="27772" y="305436"/>
                  </a:lnTo>
                  <a:lnTo>
                    <a:pt x="18956" y="288310"/>
                  </a:lnTo>
                  <a:lnTo>
                    <a:pt x="14149" y="247410"/>
                  </a:lnTo>
                  <a:lnTo>
                    <a:pt x="9262" y="207465"/>
                  </a:lnTo>
                  <a:lnTo>
                    <a:pt x="3797" y="162902"/>
                  </a:lnTo>
                  <a:lnTo>
                    <a:pt x="1368" y="119577"/>
                  </a:lnTo>
                  <a:lnTo>
                    <a:pt x="0" y="72374"/>
                  </a:lnTo>
                  <a:lnTo>
                    <a:pt x="2967" y="39416"/>
                  </a:lnTo>
                  <a:lnTo>
                    <a:pt x="10171" y="24478"/>
                  </a:lnTo>
                  <a:lnTo>
                    <a:pt x="32042" y="3390"/>
                  </a:lnTo>
                  <a:lnTo>
                    <a:pt x="46143" y="0"/>
                  </a:lnTo>
                  <a:lnTo>
                    <a:pt x="53853" y="84"/>
                  </a:lnTo>
                  <a:lnTo>
                    <a:pt x="69947" y="7702"/>
                  </a:lnTo>
                  <a:lnTo>
                    <a:pt x="85801" y="21202"/>
                  </a:lnTo>
                  <a:lnTo>
                    <a:pt x="99903" y="38960"/>
                  </a:lnTo>
                  <a:lnTo>
                    <a:pt x="107582" y="56730"/>
                  </a:lnTo>
                  <a:lnTo>
                    <a:pt x="109630" y="65421"/>
                  </a:lnTo>
                  <a:lnTo>
                    <a:pt x="106260" y="82603"/>
                  </a:lnTo>
                  <a:lnTo>
                    <a:pt x="97707" y="98235"/>
                  </a:lnTo>
                  <a:lnTo>
                    <a:pt x="86851" y="109887"/>
                  </a:lnTo>
                  <a:lnTo>
                    <a:pt x="71207" y="116006"/>
                  </a:lnTo>
                  <a:lnTo>
                    <a:pt x="42531" y="119934"/>
                  </a:lnTo>
                  <a:lnTo>
                    <a:pt x="38040" y="118845"/>
                  </a:lnTo>
                  <a:lnTo>
                    <a:pt x="31168" y="113872"/>
                  </a:lnTo>
                  <a:lnTo>
                    <a:pt x="29760" y="111276"/>
                  </a:lnTo>
                  <a:lnTo>
                    <a:pt x="29526" y="108840"/>
                  </a:lnTo>
                  <a:lnTo>
                    <a:pt x="31175" y="101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190">
              <a:extLst>
                <a:ext uri="{FF2B5EF4-FFF2-40B4-BE49-F238E27FC236}">
                  <a16:creationId xmlns:a16="http://schemas.microsoft.com/office/drawing/2014/main" xmlns="" id="{FAA726AD-FA69-40C0-897E-25CB4620C2C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457950" y="4693794"/>
              <a:ext cx="44451" cy="271904"/>
            </a:xfrm>
            <a:custGeom>
              <a:avLst/>
              <a:gdLst/>
              <a:ahLst/>
              <a:cxnLst/>
              <a:rect l="0" t="0" r="0" b="0"/>
              <a:pathLst>
                <a:path w="44451" h="271904">
                  <a:moveTo>
                    <a:pt x="0" y="11556"/>
                  </a:moveTo>
                  <a:lnTo>
                    <a:pt x="0" y="11556"/>
                  </a:lnTo>
                  <a:lnTo>
                    <a:pt x="3371" y="8185"/>
                  </a:lnTo>
                  <a:lnTo>
                    <a:pt x="5026" y="4648"/>
                  </a:lnTo>
                  <a:lnTo>
                    <a:pt x="5467" y="2717"/>
                  </a:lnTo>
                  <a:lnTo>
                    <a:pt x="6467" y="1430"/>
                  </a:lnTo>
                  <a:lnTo>
                    <a:pt x="9459" y="0"/>
                  </a:lnTo>
                  <a:lnTo>
                    <a:pt x="11245" y="324"/>
                  </a:lnTo>
                  <a:lnTo>
                    <a:pt x="15110" y="2566"/>
                  </a:lnTo>
                  <a:lnTo>
                    <a:pt x="20413" y="45040"/>
                  </a:lnTo>
                  <a:lnTo>
                    <a:pt x="23888" y="75826"/>
                  </a:lnTo>
                  <a:lnTo>
                    <a:pt x="27786" y="113028"/>
                  </a:lnTo>
                  <a:lnTo>
                    <a:pt x="31869" y="151199"/>
                  </a:lnTo>
                  <a:lnTo>
                    <a:pt x="36037" y="187920"/>
                  </a:lnTo>
                  <a:lnTo>
                    <a:pt x="40937" y="234243"/>
                  </a:lnTo>
                  <a:lnTo>
                    <a:pt x="38613" y="271902"/>
                  </a:lnTo>
                  <a:lnTo>
                    <a:pt x="39146" y="271903"/>
                  </a:lnTo>
                  <a:lnTo>
                    <a:pt x="44450" y="25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191">
              <a:extLst>
                <a:ext uri="{FF2B5EF4-FFF2-40B4-BE49-F238E27FC236}">
                  <a16:creationId xmlns:a16="http://schemas.microsoft.com/office/drawing/2014/main" xmlns="" id="{E07676F3-F11C-44A9-BBF6-2A836EFA5C8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585895" y="4749418"/>
              <a:ext cx="96773" cy="191219"/>
            </a:xfrm>
            <a:custGeom>
              <a:avLst/>
              <a:gdLst/>
              <a:ahLst/>
              <a:cxnLst/>
              <a:rect l="0" t="0" r="0" b="0"/>
              <a:pathLst>
                <a:path w="96773" h="191219">
                  <a:moveTo>
                    <a:pt x="5405" y="44832"/>
                  </a:moveTo>
                  <a:lnTo>
                    <a:pt x="5405" y="44832"/>
                  </a:lnTo>
                  <a:lnTo>
                    <a:pt x="5405" y="39365"/>
                  </a:lnTo>
                  <a:lnTo>
                    <a:pt x="14244" y="71816"/>
                  </a:lnTo>
                  <a:lnTo>
                    <a:pt x="16637" y="115544"/>
                  </a:lnTo>
                  <a:lnTo>
                    <a:pt x="11047" y="158884"/>
                  </a:lnTo>
                  <a:lnTo>
                    <a:pt x="5196" y="183282"/>
                  </a:lnTo>
                  <a:lnTo>
                    <a:pt x="1784" y="190326"/>
                  </a:lnTo>
                  <a:lnTo>
                    <a:pt x="874" y="191218"/>
                  </a:lnTo>
                  <a:lnTo>
                    <a:pt x="267" y="191105"/>
                  </a:lnTo>
                  <a:lnTo>
                    <a:pt x="0" y="169236"/>
                  </a:lnTo>
                  <a:lnTo>
                    <a:pt x="6010" y="121852"/>
                  </a:lnTo>
                  <a:lnTo>
                    <a:pt x="10612" y="90352"/>
                  </a:lnTo>
                  <a:lnTo>
                    <a:pt x="17362" y="55185"/>
                  </a:lnTo>
                  <a:lnTo>
                    <a:pt x="32487" y="12697"/>
                  </a:lnTo>
                  <a:lnTo>
                    <a:pt x="38138" y="2798"/>
                  </a:lnTo>
                  <a:lnTo>
                    <a:pt x="42044" y="581"/>
                  </a:lnTo>
                  <a:lnTo>
                    <a:pt x="52028" y="0"/>
                  </a:lnTo>
                  <a:lnTo>
                    <a:pt x="69548" y="7010"/>
                  </a:lnTo>
                  <a:lnTo>
                    <a:pt x="88145" y="28138"/>
                  </a:lnTo>
                  <a:lnTo>
                    <a:pt x="95095" y="48702"/>
                  </a:lnTo>
                  <a:lnTo>
                    <a:pt x="96772" y="71952"/>
                  </a:lnTo>
                  <a:lnTo>
                    <a:pt x="89078" y="107431"/>
                  </a:lnTo>
                  <a:lnTo>
                    <a:pt x="73000" y="136444"/>
                  </a:lnTo>
                  <a:lnTo>
                    <a:pt x="50676" y="160797"/>
                  </a:lnTo>
                  <a:lnTo>
                    <a:pt x="11902" y="180927"/>
                  </a:lnTo>
                  <a:lnTo>
                    <a:pt x="3880" y="183463"/>
                  </a:lnTo>
                  <a:lnTo>
                    <a:pt x="3683" y="183820"/>
                  </a:lnTo>
                  <a:lnTo>
                    <a:pt x="5405" y="184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192">
              <a:extLst>
                <a:ext uri="{FF2B5EF4-FFF2-40B4-BE49-F238E27FC236}">
                  <a16:creationId xmlns:a16="http://schemas.microsoft.com/office/drawing/2014/main" xmlns="" id="{DE38582B-8C1C-4106-AEE9-8CA47318DDC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718300" y="49212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4145" y="4950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487">
            <a:extLst>
              <a:ext uri="{FF2B5EF4-FFF2-40B4-BE49-F238E27FC236}">
                <a16:creationId xmlns:a16="http://schemas.microsoft.com/office/drawing/2014/main" xmlns="" id="{00DC9271-B8DD-45F6-9227-81BDD56F154E}"/>
              </a:ext>
            </a:extLst>
          </p:cNvPr>
          <p:cNvGrpSpPr/>
          <p:nvPr/>
        </p:nvGrpSpPr>
        <p:grpSpPr>
          <a:xfrm>
            <a:off x="6934207" y="4616450"/>
            <a:ext cx="541133" cy="468797"/>
            <a:chOff x="6934207" y="4616450"/>
            <a:chExt cx="541133" cy="468797"/>
          </a:xfrm>
        </p:grpSpPr>
        <p:sp>
          <p:nvSpPr>
            <p:cNvPr id="96" name="SMARTInkShape-3193">
              <a:extLst>
                <a:ext uri="{FF2B5EF4-FFF2-40B4-BE49-F238E27FC236}">
                  <a16:creationId xmlns:a16="http://schemas.microsoft.com/office/drawing/2014/main" xmlns="" id="{78589BE8-316B-40EC-9A66-845C7EE7E1B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934207" y="4616450"/>
              <a:ext cx="25394" cy="468797"/>
            </a:xfrm>
            <a:custGeom>
              <a:avLst/>
              <a:gdLst/>
              <a:ahLst/>
              <a:cxnLst/>
              <a:rect l="0" t="0" r="0" b="0"/>
              <a:pathLst>
                <a:path w="25394" h="468797">
                  <a:moveTo>
                    <a:pt x="6343" y="0"/>
                  </a:moveTo>
                  <a:lnTo>
                    <a:pt x="6343" y="0"/>
                  </a:lnTo>
                  <a:lnTo>
                    <a:pt x="875" y="0"/>
                  </a:lnTo>
                  <a:lnTo>
                    <a:pt x="15" y="39967"/>
                  </a:lnTo>
                  <a:lnTo>
                    <a:pt x="0" y="75655"/>
                  </a:lnTo>
                  <a:lnTo>
                    <a:pt x="1877" y="108884"/>
                  </a:lnTo>
                  <a:lnTo>
                    <a:pt x="5064" y="147876"/>
                  </a:lnTo>
                  <a:lnTo>
                    <a:pt x="8832" y="191076"/>
                  </a:lnTo>
                  <a:lnTo>
                    <a:pt x="9413" y="214873"/>
                  </a:lnTo>
                  <a:lnTo>
                    <a:pt x="9095" y="239910"/>
                  </a:lnTo>
                  <a:lnTo>
                    <a:pt x="8178" y="265773"/>
                  </a:lnTo>
                  <a:lnTo>
                    <a:pt x="8272" y="290776"/>
                  </a:lnTo>
                  <a:lnTo>
                    <a:pt x="9041" y="315206"/>
                  </a:lnTo>
                  <a:lnTo>
                    <a:pt x="11069" y="360225"/>
                  </a:lnTo>
                  <a:lnTo>
                    <a:pt x="11971" y="396696"/>
                  </a:lnTo>
                  <a:lnTo>
                    <a:pt x="12550" y="443733"/>
                  </a:lnTo>
                  <a:lnTo>
                    <a:pt x="12674" y="466175"/>
                  </a:lnTo>
                  <a:lnTo>
                    <a:pt x="13385" y="467417"/>
                  </a:lnTo>
                  <a:lnTo>
                    <a:pt x="14566" y="468244"/>
                  </a:lnTo>
                  <a:lnTo>
                    <a:pt x="16058" y="468796"/>
                  </a:lnTo>
                  <a:lnTo>
                    <a:pt x="17759" y="467753"/>
                  </a:lnTo>
                  <a:lnTo>
                    <a:pt x="25393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194">
              <a:extLst>
                <a:ext uri="{FF2B5EF4-FFF2-40B4-BE49-F238E27FC236}">
                  <a16:creationId xmlns:a16="http://schemas.microsoft.com/office/drawing/2014/main" xmlns="" id="{8935E353-FD04-4857-A74E-C8D1B75714C8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100469" y="4728787"/>
              <a:ext cx="123140" cy="223188"/>
            </a:xfrm>
            <a:custGeom>
              <a:avLst/>
              <a:gdLst/>
              <a:ahLst/>
              <a:cxnLst/>
              <a:rect l="0" t="0" r="0" b="0"/>
              <a:pathLst>
                <a:path w="123140" h="223188">
                  <a:moveTo>
                    <a:pt x="11531" y="97213"/>
                  </a:moveTo>
                  <a:lnTo>
                    <a:pt x="11531" y="97213"/>
                  </a:lnTo>
                  <a:lnTo>
                    <a:pt x="16600" y="91438"/>
                  </a:lnTo>
                  <a:lnTo>
                    <a:pt x="21657" y="82018"/>
                  </a:lnTo>
                  <a:lnTo>
                    <a:pt x="23722" y="72156"/>
                  </a:lnTo>
                  <a:lnTo>
                    <a:pt x="24130" y="66785"/>
                  </a:lnTo>
                  <a:lnTo>
                    <a:pt x="24228" y="113681"/>
                  </a:lnTo>
                  <a:lnTo>
                    <a:pt x="24230" y="160752"/>
                  </a:lnTo>
                  <a:lnTo>
                    <a:pt x="22350" y="200989"/>
                  </a:lnTo>
                  <a:lnTo>
                    <a:pt x="18764" y="219625"/>
                  </a:lnTo>
                  <a:lnTo>
                    <a:pt x="17764" y="220449"/>
                  </a:lnTo>
                  <a:lnTo>
                    <a:pt x="16392" y="220293"/>
                  </a:lnTo>
                  <a:lnTo>
                    <a:pt x="14771" y="219483"/>
                  </a:lnTo>
                  <a:lnTo>
                    <a:pt x="13691" y="217532"/>
                  </a:lnTo>
                  <a:lnTo>
                    <a:pt x="6651" y="179675"/>
                  </a:lnTo>
                  <a:lnTo>
                    <a:pt x="1461" y="139834"/>
                  </a:lnTo>
                  <a:lnTo>
                    <a:pt x="0" y="106278"/>
                  </a:lnTo>
                  <a:lnTo>
                    <a:pt x="5920" y="61798"/>
                  </a:lnTo>
                  <a:lnTo>
                    <a:pt x="16611" y="28551"/>
                  </a:lnTo>
                  <a:lnTo>
                    <a:pt x="28370" y="15426"/>
                  </a:lnTo>
                  <a:lnTo>
                    <a:pt x="55544" y="1251"/>
                  </a:lnTo>
                  <a:lnTo>
                    <a:pt x="68486" y="0"/>
                  </a:lnTo>
                  <a:lnTo>
                    <a:pt x="74902" y="655"/>
                  </a:lnTo>
                  <a:lnTo>
                    <a:pt x="80589" y="3912"/>
                  </a:lnTo>
                  <a:lnTo>
                    <a:pt x="90671" y="15059"/>
                  </a:lnTo>
                  <a:lnTo>
                    <a:pt x="112300" y="56055"/>
                  </a:lnTo>
                  <a:lnTo>
                    <a:pt x="121509" y="95993"/>
                  </a:lnTo>
                  <a:lnTo>
                    <a:pt x="123139" y="134246"/>
                  </a:lnTo>
                  <a:lnTo>
                    <a:pt x="111763" y="177252"/>
                  </a:lnTo>
                  <a:lnTo>
                    <a:pt x="107985" y="186556"/>
                  </a:lnTo>
                  <a:lnTo>
                    <a:pt x="96262" y="198775"/>
                  </a:lnTo>
                  <a:lnTo>
                    <a:pt x="65742" y="212368"/>
                  </a:lnTo>
                  <a:lnTo>
                    <a:pt x="20850" y="223187"/>
                  </a:lnTo>
                  <a:lnTo>
                    <a:pt x="22964" y="221876"/>
                  </a:lnTo>
                  <a:lnTo>
                    <a:pt x="31428" y="218940"/>
                  </a:lnTo>
                  <a:lnTo>
                    <a:pt x="68681" y="211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195">
              <a:extLst>
                <a:ext uri="{FF2B5EF4-FFF2-40B4-BE49-F238E27FC236}">
                  <a16:creationId xmlns:a16="http://schemas.microsoft.com/office/drawing/2014/main" xmlns="" id="{81E2F785-B294-44CC-BF7C-434397C07490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251700" y="4902801"/>
              <a:ext cx="114301" cy="80550"/>
            </a:xfrm>
            <a:custGeom>
              <a:avLst/>
              <a:gdLst/>
              <a:ahLst/>
              <a:cxnLst/>
              <a:rect l="0" t="0" r="0" b="0"/>
              <a:pathLst>
                <a:path w="114301" h="80550">
                  <a:moveTo>
                    <a:pt x="0" y="18449"/>
                  </a:moveTo>
                  <a:lnTo>
                    <a:pt x="0" y="18449"/>
                  </a:lnTo>
                  <a:lnTo>
                    <a:pt x="15580" y="6240"/>
                  </a:lnTo>
                  <a:lnTo>
                    <a:pt x="25861" y="1426"/>
                  </a:lnTo>
                  <a:lnTo>
                    <a:pt x="36747" y="0"/>
                  </a:lnTo>
                  <a:lnTo>
                    <a:pt x="40020" y="1211"/>
                  </a:lnTo>
                  <a:lnTo>
                    <a:pt x="45538" y="6319"/>
                  </a:lnTo>
                  <a:lnTo>
                    <a:pt x="46580" y="17056"/>
                  </a:lnTo>
                  <a:lnTo>
                    <a:pt x="43319" y="49310"/>
                  </a:lnTo>
                  <a:lnTo>
                    <a:pt x="32572" y="66774"/>
                  </a:lnTo>
                  <a:lnTo>
                    <a:pt x="20351" y="80549"/>
                  </a:lnTo>
                  <a:lnTo>
                    <a:pt x="60347" y="70330"/>
                  </a:lnTo>
                  <a:lnTo>
                    <a:pt x="114300" y="43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196">
              <a:extLst>
                <a:ext uri="{FF2B5EF4-FFF2-40B4-BE49-F238E27FC236}">
                  <a16:creationId xmlns:a16="http://schemas.microsoft.com/office/drawing/2014/main" xmlns="" id="{26D503E3-EF86-4FD2-AB45-6256FE75195C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404100" y="4654550"/>
              <a:ext cx="71240" cy="361951"/>
            </a:xfrm>
            <a:custGeom>
              <a:avLst/>
              <a:gdLst/>
              <a:ahLst/>
              <a:cxnLst/>
              <a:rect l="0" t="0" r="0" b="0"/>
              <a:pathLst>
                <a:path w="71240" h="361951">
                  <a:moveTo>
                    <a:pt x="0" y="0"/>
                  </a:moveTo>
                  <a:lnTo>
                    <a:pt x="0" y="0"/>
                  </a:lnTo>
                  <a:lnTo>
                    <a:pt x="28561" y="34206"/>
                  </a:lnTo>
                  <a:lnTo>
                    <a:pt x="49855" y="76222"/>
                  </a:lnTo>
                  <a:lnTo>
                    <a:pt x="61669" y="112193"/>
                  </a:lnTo>
                  <a:lnTo>
                    <a:pt x="69271" y="154051"/>
                  </a:lnTo>
                  <a:lnTo>
                    <a:pt x="71239" y="198524"/>
                  </a:lnTo>
                  <a:lnTo>
                    <a:pt x="68351" y="242750"/>
                  </a:lnTo>
                  <a:lnTo>
                    <a:pt x="60011" y="283572"/>
                  </a:lnTo>
                  <a:lnTo>
                    <a:pt x="47368" y="317237"/>
                  </a:lnTo>
                  <a:lnTo>
                    <a:pt x="2540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3197">
            <a:extLst>
              <a:ext uri="{FF2B5EF4-FFF2-40B4-BE49-F238E27FC236}">
                <a16:creationId xmlns:a16="http://schemas.microsoft.com/office/drawing/2014/main" xmlns="" id="{EE48D49A-FF0C-43AE-8218-D4278E70030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951376" y="4655510"/>
            <a:ext cx="303625" cy="284791"/>
          </a:xfrm>
          <a:custGeom>
            <a:avLst/>
            <a:gdLst/>
            <a:ahLst/>
            <a:cxnLst/>
            <a:rect l="0" t="0" r="0" b="0"/>
            <a:pathLst>
              <a:path w="303625" h="284791">
                <a:moveTo>
                  <a:pt x="246474" y="11740"/>
                </a:moveTo>
                <a:lnTo>
                  <a:pt x="246474" y="11740"/>
                </a:lnTo>
                <a:lnTo>
                  <a:pt x="246474" y="8369"/>
                </a:lnTo>
                <a:lnTo>
                  <a:pt x="247179" y="7376"/>
                </a:lnTo>
                <a:lnTo>
                  <a:pt x="248355" y="6714"/>
                </a:lnTo>
                <a:lnTo>
                  <a:pt x="249844" y="6273"/>
                </a:lnTo>
                <a:lnTo>
                  <a:pt x="250837" y="5273"/>
                </a:lnTo>
                <a:lnTo>
                  <a:pt x="251941" y="2280"/>
                </a:lnTo>
                <a:lnTo>
                  <a:pt x="252942" y="1200"/>
                </a:lnTo>
                <a:lnTo>
                  <a:pt x="255933" y="0"/>
                </a:lnTo>
                <a:lnTo>
                  <a:pt x="257718" y="386"/>
                </a:lnTo>
                <a:lnTo>
                  <a:pt x="261584" y="2695"/>
                </a:lnTo>
                <a:lnTo>
                  <a:pt x="263773" y="11719"/>
                </a:lnTo>
                <a:lnTo>
                  <a:pt x="263123" y="34547"/>
                </a:lnTo>
                <a:lnTo>
                  <a:pt x="253212" y="77236"/>
                </a:lnTo>
                <a:lnTo>
                  <a:pt x="238357" y="117302"/>
                </a:lnTo>
                <a:lnTo>
                  <a:pt x="220550" y="157082"/>
                </a:lnTo>
                <a:lnTo>
                  <a:pt x="188385" y="192309"/>
                </a:lnTo>
                <a:lnTo>
                  <a:pt x="147575" y="218348"/>
                </a:lnTo>
                <a:lnTo>
                  <a:pt x="104203" y="232727"/>
                </a:lnTo>
                <a:lnTo>
                  <a:pt x="63443" y="231342"/>
                </a:lnTo>
                <a:lnTo>
                  <a:pt x="39302" y="217996"/>
                </a:lnTo>
                <a:lnTo>
                  <a:pt x="18931" y="198660"/>
                </a:lnTo>
                <a:lnTo>
                  <a:pt x="5173" y="178306"/>
                </a:lnTo>
                <a:lnTo>
                  <a:pt x="0" y="157501"/>
                </a:lnTo>
                <a:lnTo>
                  <a:pt x="757" y="137906"/>
                </a:lnTo>
                <a:lnTo>
                  <a:pt x="5798" y="122141"/>
                </a:lnTo>
                <a:lnTo>
                  <a:pt x="18386" y="109961"/>
                </a:lnTo>
                <a:lnTo>
                  <a:pt x="26682" y="104737"/>
                </a:lnTo>
                <a:lnTo>
                  <a:pt x="45307" y="100815"/>
                </a:lnTo>
                <a:lnTo>
                  <a:pt x="55213" y="100756"/>
                </a:lnTo>
                <a:lnTo>
                  <a:pt x="89380" y="114158"/>
                </a:lnTo>
                <a:lnTo>
                  <a:pt x="129685" y="139374"/>
                </a:lnTo>
                <a:lnTo>
                  <a:pt x="172907" y="169189"/>
                </a:lnTo>
                <a:lnTo>
                  <a:pt x="216993" y="203736"/>
                </a:lnTo>
                <a:lnTo>
                  <a:pt x="264587" y="246855"/>
                </a:lnTo>
                <a:lnTo>
                  <a:pt x="285942" y="268846"/>
                </a:lnTo>
                <a:lnTo>
                  <a:pt x="288309" y="273455"/>
                </a:lnTo>
                <a:lnTo>
                  <a:pt x="289181" y="277233"/>
                </a:lnTo>
                <a:lnTo>
                  <a:pt x="290467" y="279752"/>
                </a:lnTo>
                <a:lnTo>
                  <a:pt x="292030" y="281432"/>
                </a:lnTo>
                <a:lnTo>
                  <a:pt x="295649" y="283297"/>
                </a:lnTo>
                <a:lnTo>
                  <a:pt x="303624" y="2847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SMARTInkShape-Group489">
            <a:extLst>
              <a:ext uri="{FF2B5EF4-FFF2-40B4-BE49-F238E27FC236}">
                <a16:creationId xmlns:a16="http://schemas.microsoft.com/office/drawing/2014/main" xmlns="" id="{920A5C39-F9D5-42CB-BF63-B91A8805AF16}"/>
              </a:ext>
            </a:extLst>
          </p:cNvPr>
          <p:cNvGrpSpPr/>
          <p:nvPr/>
        </p:nvGrpSpPr>
        <p:grpSpPr>
          <a:xfrm>
            <a:off x="8567293" y="4396892"/>
            <a:ext cx="3190823" cy="763266"/>
            <a:chOff x="8567293" y="4396892"/>
            <a:chExt cx="3190823" cy="763266"/>
          </a:xfrm>
        </p:grpSpPr>
        <p:sp>
          <p:nvSpPr>
            <p:cNvPr id="102" name="SMARTInkShape-3198">
              <a:extLst>
                <a:ext uri="{FF2B5EF4-FFF2-40B4-BE49-F238E27FC236}">
                  <a16:creationId xmlns:a16="http://schemas.microsoft.com/office/drawing/2014/main" xmlns="" id="{2A4BAD07-7F61-4AAC-B128-2E47A79D8D1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9988550" y="4499429"/>
              <a:ext cx="35130" cy="383722"/>
            </a:xfrm>
            <a:custGeom>
              <a:avLst/>
              <a:gdLst/>
              <a:ahLst/>
              <a:cxnLst/>
              <a:rect l="0" t="0" r="0" b="0"/>
              <a:pathLst>
                <a:path w="35130" h="383722">
                  <a:moveTo>
                    <a:pt x="0" y="21771"/>
                  </a:moveTo>
                  <a:lnTo>
                    <a:pt x="0" y="21771"/>
                  </a:lnTo>
                  <a:lnTo>
                    <a:pt x="5026" y="9837"/>
                  </a:lnTo>
                  <a:lnTo>
                    <a:pt x="6176" y="0"/>
                  </a:lnTo>
                  <a:lnTo>
                    <a:pt x="6233" y="201"/>
                  </a:lnTo>
                  <a:lnTo>
                    <a:pt x="6272" y="1041"/>
                  </a:lnTo>
                  <a:lnTo>
                    <a:pt x="10699" y="13939"/>
                  </a:lnTo>
                  <a:lnTo>
                    <a:pt x="12436" y="60321"/>
                  </a:lnTo>
                  <a:lnTo>
                    <a:pt x="19363" y="104846"/>
                  </a:lnTo>
                  <a:lnTo>
                    <a:pt x="24599" y="139126"/>
                  </a:lnTo>
                  <a:lnTo>
                    <a:pt x="28571" y="176940"/>
                  </a:lnTo>
                  <a:lnTo>
                    <a:pt x="30337" y="219616"/>
                  </a:lnTo>
                  <a:lnTo>
                    <a:pt x="33003" y="258809"/>
                  </a:lnTo>
                  <a:lnTo>
                    <a:pt x="35129" y="293632"/>
                  </a:lnTo>
                  <a:lnTo>
                    <a:pt x="33065" y="335626"/>
                  </a:lnTo>
                  <a:lnTo>
                    <a:pt x="30128" y="370170"/>
                  </a:lnTo>
                  <a:lnTo>
                    <a:pt x="25400" y="38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199">
              <a:extLst>
                <a:ext uri="{FF2B5EF4-FFF2-40B4-BE49-F238E27FC236}">
                  <a16:creationId xmlns:a16="http://schemas.microsoft.com/office/drawing/2014/main" xmlns="" id="{5D3CFBC1-791C-4B35-9C57-0F31DECF6A0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128250" y="4576340"/>
              <a:ext cx="119766" cy="263752"/>
            </a:xfrm>
            <a:custGeom>
              <a:avLst/>
              <a:gdLst/>
              <a:ahLst/>
              <a:cxnLst/>
              <a:rect l="0" t="0" r="0" b="0"/>
              <a:pathLst>
                <a:path w="119766" h="263752">
                  <a:moveTo>
                    <a:pt x="0" y="78210"/>
                  </a:moveTo>
                  <a:lnTo>
                    <a:pt x="0" y="78210"/>
                  </a:lnTo>
                  <a:lnTo>
                    <a:pt x="0" y="74552"/>
                  </a:lnTo>
                  <a:lnTo>
                    <a:pt x="0" y="76113"/>
                  </a:lnTo>
                  <a:lnTo>
                    <a:pt x="15194" y="116369"/>
                  </a:lnTo>
                  <a:lnTo>
                    <a:pt x="22063" y="154820"/>
                  </a:lnTo>
                  <a:lnTo>
                    <a:pt x="23000" y="196786"/>
                  </a:lnTo>
                  <a:lnTo>
                    <a:pt x="13271" y="243605"/>
                  </a:lnTo>
                  <a:lnTo>
                    <a:pt x="7717" y="263751"/>
                  </a:lnTo>
                  <a:lnTo>
                    <a:pt x="6555" y="262582"/>
                  </a:lnTo>
                  <a:lnTo>
                    <a:pt x="3384" y="253757"/>
                  </a:lnTo>
                  <a:lnTo>
                    <a:pt x="1002" y="219437"/>
                  </a:lnTo>
                  <a:lnTo>
                    <a:pt x="446" y="181900"/>
                  </a:lnTo>
                  <a:lnTo>
                    <a:pt x="904" y="136994"/>
                  </a:lnTo>
                  <a:lnTo>
                    <a:pt x="2013" y="113166"/>
                  </a:lnTo>
                  <a:lnTo>
                    <a:pt x="5128" y="69051"/>
                  </a:lnTo>
                  <a:lnTo>
                    <a:pt x="11553" y="26500"/>
                  </a:lnTo>
                  <a:lnTo>
                    <a:pt x="18305" y="10307"/>
                  </a:lnTo>
                  <a:lnTo>
                    <a:pt x="23493" y="5425"/>
                  </a:lnTo>
                  <a:lnTo>
                    <a:pt x="36781" y="0"/>
                  </a:lnTo>
                  <a:lnTo>
                    <a:pt x="44983" y="1375"/>
                  </a:lnTo>
                  <a:lnTo>
                    <a:pt x="63501" y="10430"/>
                  </a:lnTo>
                  <a:lnTo>
                    <a:pt x="93761" y="38136"/>
                  </a:lnTo>
                  <a:lnTo>
                    <a:pt x="114956" y="79899"/>
                  </a:lnTo>
                  <a:lnTo>
                    <a:pt x="119765" y="111651"/>
                  </a:lnTo>
                  <a:lnTo>
                    <a:pt x="118139" y="143872"/>
                  </a:lnTo>
                  <a:lnTo>
                    <a:pt x="110362" y="174656"/>
                  </a:lnTo>
                  <a:lnTo>
                    <a:pt x="94205" y="199156"/>
                  </a:lnTo>
                  <a:lnTo>
                    <a:pt x="56082" y="231139"/>
                  </a:lnTo>
                  <a:lnTo>
                    <a:pt x="18483" y="246733"/>
                  </a:lnTo>
                  <a:lnTo>
                    <a:pt x="8748" y="249082"/>
                  </a:lnTo>
                  <a:lnTo>
                    <a:pt x="9359" y="249275"/>
                  </a:lnTo>
                  <a:lnTo>
                    <a:pt x="19050" y="249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200">
              <a:extLst>
                <a:ext uri="{FF2B5EF4-FFF2-40B4-BE49-F238E27FC236}">
                  <a16:creationId xmlns:a16="http://schemas.microsoft.com/office/drawing/2014/main" xmlns="" id="{65190BD9-CF6B-4874-BAED-5F2CB3A07E4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306050" y="4775200"/>
              <a:ext cx="18789" cy="127001"/>
            </a:xfrm>
            <a:custGeom>
              <a:avLst/>
              <a:gdLst/>
              <a:ahLst/>
              <a:cxnLst/>
              <a:rect l="0" t="0" r="0" b="0"/>
              <a:pathLst>
                <a:path w="18789" h="127001">
                  <a:moveTo>
                    <a:pt x="12700" y="0"/>
                  </a:moveTo>
                  <a:lnTo>
                    <a:pt x="12700" y="0"/>
                  </a:lnTo>
                  <a:lnTo>
                    <a:pt x="16071" y="3371"/>
                  </a:lnTo>
                  <a:lnTo>
                    <a:pt x="17725" y="8788"/>
                  </a:lnTo>
                  <a:lnTo>
                    <a:pt x="18788" y="37249"/>
                  </a:lnTo>
                  <a:lnTo>
                    <a:pt x="10271" y="77861"/>
                  </a:lnTo>
                  <a:lnTo>
                    <a:pt x="691" y="124765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201">
              <a:extLst>
                <a:ext uri="{FF2B5EF4-FFF2-40B4-BE49-F238E27FC236}">
                  <a16:creationId xmlns:a16="http://schemas.microsoft.com/office/drawing/2014/main" xmlns="" id="{DD46C0F1-80B6-4685-BF92-58B9695BF7C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0363200" y="4502150"/>
              <a:ext cx="126348" cy="382793"/>
            </a:xfrm>
            <a:custGeom>
              <a:avLst/>
              <a:gdLst/>
              <a:ahLst/>
              <a:cxnLst/>
              <a:rect l="0" t="0" r="0" b="0"/>
              <a:pathLst>
                <a:path w="126348" h="382793">
                  <a:moveTo>
                    <a:pt x="38100" y="0"/>
                  </a:moveTo>
                  <a:lnTo>
                    <a:pt x="38100" y="0"/>
                  </a:lnTo>
                  <a:lnTo>
                    <a:pt x="38100" y="6742"/>
                  </a:lnTo>
                  <a:lnTo>
                    <a:pt x="69492" y="53978"/>
                  </a:lnTo>
                  <a:lnTo>
                    <a:pt x="90153" y="88196"/>
                  </a:lnTo>
                  <a:lnTo>
                    <a:pt x="108742" y="129274"/>
                  </a:lnTo>
                  <a:lnTo>
                    <a:pt x="120768" y="173401"/>
                  </a:lnTo>
                  <a:lnTo>
                    <a:pt x="126347" y="217472"/>
                  </a:lnTo>
                  <a:lnTo>
                    <a:pt x="124121" y="258227"/>
                  </a:lnTo>
                  <a:lnTo>
                    <a:pt x="114667" y="293743"/>
                  </a:lnTo>
                  <a:lnTo>
                    <a:pt x="91597" y="337743"/>
                  </a:lnTo>
                  <a:lnTo>
                    <a:pt x="72459" y="358952"/>
                  </a:lnTo>
                  <a:lnTo>
                    <a:pt x="27694" y="381328"/>
                  </a:lnTo>
                  <a:lnTo>
                    <a:pt x="15601" y="382792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202">
              <a:extLst>
                <a:ext uri="{FF2B5EF4-FFF2-40B4-BE49-F238E27FC236}">
                  <a16:creationId xmlns:a16="http://schemas.microsoft.com/office/drawing/2014/main" xmlns="" id="{9753F26B-7F42-40C3-8C3B-4553461F88D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0579100" y="4819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203">
              <a:extLst>
                <a:ext uri="{FF2B5EF4-FFF2-40B4-BE49-F238E27FC236}">
                  <a16:creationId xmlns:a16="http://schemas.microsoft.com/office/drawing/2014/main" xmlns="" id="{F86ABE93-D99D-48E7-AEBD-3D21F484D17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802232" y="4705350"/>
              <a:ext cx="145169" cy="57151"/>
            </a:xfrm>
            <a:custGeom>
              <a:avLst/>
              <a:gdLst/>
              <a:ahLst/>
              <a:cxnLst/>
              <a:rect l="0" t="0" r="0" b="0"/>
              <a:pathLst>
                <a:path w="145169" h="57151">
                  <a:moveTo>
                    <a:pt x="5468" y="57150"/>
                  </a:moveTo>
                  <a:lnTo>
                    <a:pt x="5468" y="57150"/>
                  </a:lnTo>
                  <a:lnTo>
                    <a:pt x="2097" y="53779"/>
                  </a:lnTo>
                  <a:lnTo>
                    <a:pt x="442" y="48361"/>
                  </a:lnTo>
                  <a:lnTo>
                    <a:pt x="0" y="44941"/>
                  </a:lnTo>
                  <a:lnTo>
                    <a:pt x="1392" y="39258"/>
                  </a:lnTo>
                  <a:lnTo>
                    <a:pt x="2750" y="36756"/>
                  </a:lnTo>
                  <a:lnTo>
                    <a:pt x="21517" y="26491"/>
                  </a:lnTo>
                  <a:lnTo>
                    <a:pt x="59465" y="14745"/>
                  </a:lnTo>
                  <a:lnTo>
                    <a:pt x="104694" y="3330"/>
                  </a:lnTo>
                  <a:lnTo>
                    <a:pt x="145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204">
              <a:extLst>
                <a:ext uri="{FF2B5EF4-FFF2-40B4-BE49-F238E27FC236}">
                  <a16:creationId xmlns:a16="http://schemas.microsoft.com/office/drawing/2014/main" xmlns="" id="{23EE1DD9-03E3-4B2C-A1E9-2D50FDACF37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0986749" y="4526990"/>
              <a:ext cx="112170" cy="406961"/>
            </a:xfrm>
            <a:custGeom>
              <a:avLst/>
              <a:gdLst/>
              <a:ahLst/>
              <a:cxnLst/>
              <a:rect l="0" t="0" r="0" b="0"/>
              <a:pathLst>
                <a:path w="112170" h="406961">
                  <a:moveTo>
                    <a:pt x="106701" y="38660"/>
                  </a:moveTo>
                  <a:lnTo>
                    <a:pt x="106701" y="38660"/>
                  </a:lnTo>
                  <a:lnTo>
                    <a:pt x="112169" y="10049"/>
                  </a:lnTo>
                  <a:lnTo>
                    <a:pt x="110777" y="2896"/>
                  </a:lnTo>
                  <a:lnTo>
                    <a:pt x="109419" y="0"/>
                  </a:lnTo>
                  <a:lnTo>
                    <a:pt x="105690" y="187"/>
                  </a:lnTo>
                  <a:lnTo>
                    <a:pt x="94022" y="6039"/>
                  </a:lnTo>
                  <a:lnTo>
                    <a:pt x="71586" y="31346"/>
                  </a:lnTo>
                  <a:lnTo>
                    <a:pt x="53465" y="61280"/>
                  </a:lnTo>
                  <a:lnTo>
                    <a:pt x="34357" y="100219"/>
                  </a:lnTo>
                  <a:lnTo>
                    <a:pt x="25310" y="123444"/>
                  </a:lnTo>
                  <a:lnTo>
                    <a:pt x="16457" y="148099"/>
                  </a:lnTo>
                  <a:lnTo>
                    <a:pt x="9850" y="173003"/>
                  </a:lnTo>
                  <a:lnTo>
                    <a:pt x="4738" y="198072"/>
                  </a:lnTo>
                  <a:lnTo>
                    <a:pt x="625" y="223251"/>
                  </a:lnTo>
                  <a:lnTo>
                    <a:pt x="0" y="247798"/>
                  </a:lnTo>
                  <a:lnTo>
                    <a:pt x="1701" y="271924"/>
                  </a:lnTo>
                  <a:lnTo>
                    <a:pt x="12056" y="316605"/>
                  </a:lnTo>
                  <a:lnTo>
                    <a:pt x="33123" y="352926"/>
                  </a:lnTo>
                  <a:lnTo>
                    <a:pt x="77586" y="394091"/>
                  </a:lnTo>
                  <a:lnTo>
                    <a:pt x="94001" y="406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205">
              <a:extLst>
                <a:ext uri="{FF2B5EF4-FFF2-40B4-BE49-F238E27FC236}">
                  <a16:creationId xmlns:a16="http://schemas.microsoft.com/office/drawing/2014/main" xmlns="" id="{031C0468-19B5-4D02-B722-535203AF5B1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1144250" y="4681990"/>
              <a:ext cx="95709" cy="341082"/>
            </a:xfrm>
            <a:custGeom>
              <a:avLst/>
              <a:gdLst/>
              <a:ahLst/>
              <a:cxnLst/>
              <a:rect l="0" t="0" r="0" b="0"/>
              <a:pathLst>
                <a:path w="95709" h="341082">
                  <a:moveTo>
                    <a:pt x="25400" y="118610"/>
                  </a:moveTo>
                  <a:lnTo>
                    <a:pt x="25400" y="118610"/>
                  </a:lnTo>
                  <a:lnTo>
                    <a:pt x="16562" y="139658"/>
                  </a:lnTo>
                  <a:lnTo>
                    <a:pt x="13462" y="175710"/>
                  </a:lnTo>
                  <a:lnTo>
                    <a:pt x="12220" y="218392"/>
                  </a:lnTo>
                  <a:lnTo>
                    <a:pt x="8402" y="262631"/>
                  </a:lnTo>
                  <a:lnTo>
                    <a:pt x="6253" y="304903"/>
                  </a:lnTo>
                  <a:lnTo>
                    <a:pt x="3325" y="338017"/>
                  </a:lnTo>
                  <a:lnTo>
                    <a:pt x="4333" y="341081"/>
                  </a:lnTo>
                  <a:lnTo>
                    <a:pt x="12493" y="311684"/>
                  </a:lnTo>
                  <a:lnTo>
                    <a:pt x="16135" y="279209"/>
                  </a:lnTo>
                  <a:lnTo>
                    <a:pt x="17755" y="240082"/>
                  </a:lnTo>
                  <a:lnTo>
                    <a:pt x="18186" y="215819"/>
                  </a:lnTo>
                  <a:lnTo>
                    <a:pt x="18474" y="189766"/>
                  </a:lnTo>
                  <a:lnTo>
                    <a:pt x="18666" y="163930"/>
                  </a:lnTo>
                  <a:lnTo>
                    <a:pt x="18794" y="138241"/>
                  </a:lnTo>
                  <a:lnTo>
                    <a:pt x="19641" y="91351"/>
                  </a:lnTo>
                  <a:lnTo>
                    <a:pt x="22371" y="56400"/>
                  </a:lnTo>
                  <a:lnTo>
                    <a:pt x="31245" y="19666"/>
                  </a:lnTo>
                  <a:lnTo>
                    <a:pt x="36351" y="11725"/>
                  </a:lnTo>
                  <a:lnTo>
                    <a:pt x="49551" y="1020"/>
                  </a:lnTo>
                  <a:lnTo>
                    <a:pt x="56317" y="0"/>
                  </a:lnTo>
                  <a:lnTo>
                    <a:pt x="62945" y="1437"/>
                  </a:lnTo>
                  <a:lnTo>
                    <a:pt x="69479" y="4511"/>
                  </a:lnTo>
                  <a:lnTo>
                    <a:pt x="80504" y="17334"/>
                  </a:lnTo>
                  <a:lnTo>
                    <a:pt x="89402" y="35499"/>
                  </a:lnTo>
                  <a:lnTo>
                    <a:pt x="95708" y="57683"/>
                  </a:lnTo>
                  <a:lnTo>
                    <a:pt x="93111" y="97343"/>
                  </a:lnTo>
                  <a:lnTo>
                    <a:pt x="83246" y="120212"/>
                  </a:lnTo>
                  <a:lnTo>
                    <a:pt x="76664" y="130261"/>
                  </a:lnTo>
                  <a:lnTo>
                    <a:pt x="59943" y="143308"/>
                  </a:lnTo>
                  <a:lnTo>
                    <a:pt x="50544" y="147776"/>
                  </a:lnTo>
                  <a:lnTo>
                    <a:pt x="32578" y="148977"/>
                  </a:lnTo>
                  <a:lnTo>
                    <a:pt x="23836" y="147321"/>
                  </a:lnTo>
                  <a:lnTo>
                    <a:pt x="17301" y="144101"/>
                  </a:lnTo>
                  <a:lnTo>
                    <a:pt x="0" y="124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206">
              <a:extLst>
                <a:ext uri="{FF2B5EF4-FFF2-40B4-BE49-F238E27FC236}">
                  <a16:creationId xmlns:a16="http://schemas.microsoft.com/office/drawing/2014/main" xmlns="" id="{9693AE05-A788-45B6-8E4F-9AA0AFB33B90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1349038" y="4503033"/>
              <a:ext cx="30163" cy="457594"/>
            </a:xfrm>
            <a:custGeom>
              <a:avLst/>
              <a:gdLst/>
              <a:ahLst/>
              <a:cxnLst/>
              <a:rect l="0" t="0" r="0" b="0"/>
              <a:pathLst>
                <a:path w="30163" h="457594">
                  <a:moveTo>
                    <a:pt x="30162" y="5467"/>
                  </a:moveTo>
                  <a:lnTo>
                    <a:pt x="30162" y="5467"/>
                  </a:lnTo>
                  <a:lnTo>
                    <a:pt x="30161" y="0"/>
                  </a:lnTo>
                  <a:lnTo>
                    <a:pt x="30161" y="36271"/>
                  </a:lnTo>
                  <a:lnTo>
                    <a:pt x="30161" y="69252"/>
                  </a:lnTo>
                  <a:lnTo>
                    <a:pt x="30161" y="109781"/>
                  </a:lnTo>
                  <a:lnTo>
                    <a:pt x="29457" y="134276"/>
                  </a:lnTo>
                  <a:lnTo>
                    <a:pt x="28281" y="161190"/>
                  </a:lnTo>
                  <a:lnTo>
                    <a:pt x="26791" y="189715"/>
                  </a:lnTo>
                  <a:lnTo>
                    <a:pt x="24387" y="219316"/>
                  </a:lnTo>
                  <a:lnTo>
                    <a:pt x="21373" y="249633"/>
                  </a:lnTo>
                  <a:lnTo>
                    <a:pt x="17953" y="280427"/>
                  </a:lnTo>
                  <a:lnTo>
                    <a:pt x="14967" y="308013"/>
                  </a:lnTo>
                  <a:lnTo>
                    <a:pt x="12271" y="333459"/>
                  </a:lnTo>
                  <a:lnTo>
                    <a:pt x="7393" y="379136"/>
                  </a:lnTo>
                  <a:lnTo>
                    <a:pt x="2874" y="418251"/>
                  </a:lnTo>
                  <a:lnTo>
                    <a:pt x="0" y="456115"/>
                  </a:lnTo>
                  <a:lnTo>
                    <a:pt x="881" y="457593"/>
                  </a:lnTo>
                  <a:lnTo>
                    <a:pt x="2175" y="457168"/>
                  </a:lnTo>
                  <a:lnTo>
                    <a:pt x="17462" y="424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207">
              <a:extLst>
                <a:ext uri="{FF2B5EF4-FFF2-40B4-BE49-F238E27FC236}">
                  <a16:creationId xmlns:a16="http://schemas.microsoft.com/office/drawing/2014/main" xmlns="" id="{58B2DA53-7F0F-4F59-91C0-432E5D72B7B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1447669" y="4594465"/>
              <a:ext cx="110660" cy="294933"/>
            </a:xfrm>
            <a:custGeom>
              <a:avLst/>
              <a:gdLst/>
              <a:ahLst/>
              <a:cxnLst/>
              <a:rect l="0" t="0" r="0" b="0"/>
              <a:pathLst>
                <a:path w="110660" h="294933">
                  <a:moveTo>
                    <a:pt x="26781" y="72785"/>
                  </a:moveTo>
                  <a:lnTo>
                    <a:pt x="26781" y="72785"/>
                  </a:lnTo>
                  <a:lnTo>
                    <a:pt x="26780" y="69414"/>
                  </a:lnTo>
                  <a:lnTo>
                    <a:pt x="31807" y="113623"/>
                  </a:lnTo>
                  <a:lnTo>
                    <a:pt x="30857" y="159909"/>
                  </a:lnTo>
                  <a:lnTo>
                    <a:pt x="27182" y="194762"/>
                  </a:lnTo>
                  <a:lnTo>
                    <a:pt x="20845" y="229067"/>
                  </a:lnTo>
                  <a:lnTo>
                    <a:pt x="9343" y="270001"/>
                  </a:lnTo>
                  <a:lnTo>
                    <a:pt x="3039" y="283909"/>
                  </a:lnTo>
                  <a:lnTo>
                    <a:pt x="0" y="287973"/>
                  </a:lnTo>
                  <a:lnTo>
                    <a:pt x="16548" y="254385"/>
                  </a:lnTo>
                  <a:lnTo>
                    <a:pt x="24114" y="222875"/>
                  </a:lnTo>
                  <a:lnTo>
                    <a:pt x="30535" y="183236"/>
                  </a:lnTo>
                  <a:lnTo>
                    <a:pt x="34222" y="159825"/>
                  </a:lnTo>
                  <a:lnTo>
                    <a:pt x="38091" y="135045"/>
                  </a:lnTo>
                  <a:lnTo>
                    <a:pt x="48035" y="88697"/>
                  </a:lnTo>
                  <a:lnTo>
                    <a:pt x="58804" y="48812"/>
                  </a:lnTo>
                  <a:lnTo>
                    <a:pt x="75335" y="5856"/>
                  </a:lnTo>
                  <a:lnTo>
                    <a:pt x="78200" y="649"/>
                  </a:lnTo>
                  <a:lnTo>
                    <a:pt x="81523" y="0"/>
                  </a:lnTo>
                  <a:lnTo>
                    <a:pt x="85148" y="2389"/>
                  </a:lnTo>
                  <a:lnTo>
                    <a:pt x="88976" y="6804"/>
                  </a:lnTo>
                  <a:lnTo>
                    <a:pt x="101104" y="36616"/>
                  </a:lnTo>
                  <a:lnTo>
                    <a:pt x="107556" y="68469"/>
                  </a:lnTo>
                  <a:lnTo>
                    <a:pt x="110659" y="105439"/>
                  </a:lnTo>
                  <a:lnTo>
                    <a:pt x="107333" y="143037"/>
                  </a:lnTo>
                  <a:lnTo>
                    <a:pt x="97390" y="180913"/>
                  </a:lnTo>
                  <a:lnTo>
                    <a:pt x="83563" y="217503"/>
                  </a:lnTo>
                  <a:lnTo>
                    <a:pt x="60617" y="262341"/>
                  </a:lnTo>
                  <a:lnTo>
                    <a:pt x="35424" y="290040"/>
                  </a:lnTo>
                  <a:lnTo>
                    <a:pt x="30427" y="293822"/>
                  </a:lnTo>
                  <a:lnTo>
                    <a:pt x="26390" y="294932"/>
                  </a:lnTo>
                  <a:lnTo>
                    <a:pt x="22992" y="294261"/>
                  </a:lnTo>
                  <a:lnTo>
                    <a:pt x="20022" y="292402"/>
                  </a:lnTo>
                  <a:lnTo>
                    <a:pt x="14841" y="282811"/>
                  </a:lnTo>
                  <a:lnTo>
                    <a:pt x="12471" y="276302"/>
                  </a:lnTo>
                  <a:lnTo>
                    <a:pt x="14081" y="231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208">
              <a:extLst>
                <a:ext uri="{FF2B5EF4-FFF2-40B4-BE49-F238E27FC236}">
                  <a16:creationId xmlns:a16="http://schemas.microsoft.com/office/drawing/2014/main" xmlns="" id="{57B5D766-F962-4866-BD3C-72DBEA176B5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1607800" y="4813300"/>
              <a:ext cx="16358" cy="101601"/>
            </a:xfrm>
            <a:custGeom>
              <a:avLst/>
              <a:gdLst/>
              <a:ahLst/>
              <a:cxnLst/>
              <a:rect l="0" t="0" r="0" b="0"/>
              <a:pathLst>
                <a:path w="16358" h="101601">
                  <a:moveTo>
                    <a:pt x="12700" y="0"/>
                  </a:moveTo>
                  <a:lnTo>
                    <a:pt x="12700" y="0"/>
                  </a:lnTo>
                  <a:lnTo>
                    <a:pt x="13405" y="16606"/>
                  </a:lnTo>
                  <a:lnTo>
                    <a:pt x="16357" y="34318"/>
                  </a:lnTo>
                  <a:lnTo>
                    <a:pt x="11749" y="6554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209">
              <a:extLst>
                <a:ext uri="{FF2B5EF4-FFF2-40B4-BE49-F238E27FC236}">
                  <a16:creationId xmlns:a16="http://schemas.microsoft.com/office/drawing/2014/main" xmlns="" id="{93E7C896-2654-4BB9-9FA8-BA084083235D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1633200" y="4568629"/>
              <a:ext cx="124916" cy="441522"/>
            </a:xfrm>
            <a:custGeom>
              <a:avLst/>
              <a:gdLst/>
              <a:ahLst/>
              <a:cxnLst/>
              <a:rect l="0" t="0" r="0" b="0"/>
              <a:pathLst>
                <a:path w="124916" h="441522">
                  <a:moveTo>
                    <a:pt x="82550" y="3371"/>
                  </a:moveTo>
                  <a:lnTo>
                    <a:pt x="82550" y="3371"/>
                  </a:lnTo>
                  <a:lnTo>
                    <a:pt x="82550" y="0"/>
                  </a:lnTo>
                  <a:lnTo>
                    <a:pt x="83961" y="418"/>
                  </a:lnTo>
                  <a:lnTo>
                    <a:pt x="89291" y="4645"/>
                  </a:lnTo>
                  <a:lnTo>
                    <a:pt x="106967" y="28443"/>
                  </a:lnTo>
                  <a:lnTo>
                    <a:pt x="116449" y="61786"/>
                  </a:lnTo>
                  <a:lnTo>
                    <a:pt x="122310" y="106239"/>
                  </a:lnTo>
                  <a:lnTo>
                    <a:pt x="123873" y="131922"/>
                  </a:lnTo>
                  <a:lnTo>
                    <a:pt x="124915" y="158922"/>
                  </a:lnTo>
                  <a:lnTo>
                    <a:pt x="124906" y="186799"/>
                  </a:lnTo>
                  <a:lnTo>
                    <a:pt x="124193" y="215262"/>
                  </a:lnTo>
                  <a:lnTo>
                    <a:pt x="123010" y="244115"/>
                  </a:lnTo>
                  <a:lnTo>
                    <a:pt x="118696" y="271817"/>
                  </a:lnTo>
                  <a:lnTo>
                    <a:pt x="112292" y="298751"/>
                  </a:lnTo>
                  <a:lnTo>
                    <a:pt x="104494" y="325175"/>
                  </a:lnTo>
                  <a:lnTo>
                    <a:pt x="84541" y="371467"/>
                  </a:lnTo>
                  <a:lnTo>
                    <a:pt x="73295" y="392701"/>
                  </a:lnTo>
                  <a:lnTo>
                    <a:pt x="45745" y="418177"/>
                  </a:lnTo>
                  <a:lnTo>
                    <a:pt x="0" y="441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210">
              <a:extLst>
                <a:ext uri="{FF2B5EF4-FFF2-40B4-BE49-F238E27FC236}">
                  <a16:creationId xmlns:a16="http://schemas.microsoft.com/office/drawing/2014/main" xmlns="" id="{0AC28103-2A9D-4995-B915-47E0BD9BF3FC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611026" y="4541472"/>
              <a:ext cx="75775" cy="405179"/>
            </a:xfrm>
            <a:custGeom>
              <a:avLst/>
              <a:gdLst/>
              <a:ahLst/>
              <a:cxnLst/>
              <a:rect l="0" t="0" r="0" b="0"/>
              <a:pathLst>
                <a:path w="75775" h="405179">
                  <a:moveTo>
                    <a:pt x="75774" y="17828"/>
                  </a:moveTo>
                  <a:lnTo>
                    <a:pt x="75774" y="17828"/>
                  </a:lnTo>
                  <a:lnTo>
                    <a:pt x="60847" y="2901"/>
                  </a:lnTo>
                  <a:lnTo>
                    <a:pt x="54793" y="610"/>
                  </a:lnTo>
                  <a:lnTo>
                    <a:pt x="51203" y="0"/>
                  </a:lnTo>
                  <a:lnTo>
                    <a:pt x="43452" y="1203"/>
                  </a:lnTo>
                  <a:lnTo>
                    <a:pt x="39409" y="2511"/>
                  </a:lnTo>
                  <a:lnTo>
                    <a:pt x="23607" y="17837"/>
                  </a:lnTo>
                  <a:lnTo>
                    <a:pt x="12261" y="46993"/>
                  </a:lnTo>
                  <a:lnTo>
                    <a:pt x="4430" y="85814"/>
                  </a:lnTo>
                  <a:lnTo>
                    <a:pt x="1732" y="119776"/>
                  </a:lnTo>
                  <a:lnTo>
                    <a:pt x="533" y="158388"/>
                  </a:lnTo>
                  <a:lnTo>
                    <a:pt x="0" y="199068"/>
                  </a:lnTo>
                  <a:lnTo>
                    <a:pt x="3526" y="240666"/>
                  </a:lnTo>
                  <a:lnTo>
                    <a:pt x="9091" y="281262"/>
                  </a:lnTo>
                  <a:lnTo>
                    <a:pt x="13917" y="318119"/>
                  </a:lnTo>
                  <a:lnTo>
                    <a:pt x="20600" y="363860"/>
                  </a:lnTo>
                  <a:lnTo>
                    <a:pt x="23405" y="399211"/>
                  </a:lnTo>
                  <a:lnTo>
                    <a:pt x="22517" y="401906"/>
                  </a:lnTo>
                  <a:lnTo>
                    <a:pt x="18624" y="405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211">
              <a:extLst>
                <a:ext uri="{FF2B5EF4-FFF2-40B4-BE49-F238E27FC236}">
                  <a16:creationId xmlns:a16="http://schemas.microsoft.com/office/drawing/2014/main" xmlns="" id="{ABDF872C-D082-402F-AC96-36CA6A78E23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567293" y="4775200"/>
              <a:ext cx="183008" cy="63501"/>
            </a:xfrm>
            <a:custGeom>
              <a:avLst/>
              <a:gdLst/>
              <a:ahLst/>
              <a:cxnLst/>
              <a:rect l="0" t="0" r="0" b="0"/>
              <a:pathLst>
                <a:path w="183008" h="63501">
                  <a:moveTo>
                    <a:pt x="11557" y="63500"/>
                  </a:moveTo>
                  <a:lnTo>
                    <a:pt x="11557" y="63500"/>
                  </a:lnTo>
                  <a:lnTo>
                    <a:pt x="8186" y="63500"/>
                  </a:lnTo>
                  <a:lnTo>
                    <a:pt x="4649" y="61618"/>
                  </a:lnTo>
                  <a:lnTo>
                    <a:pt x="0" y="58033"/>
                  </a:lnTo>
                  <a:lnTo>
                    <a:pt x="43672" y="41301"/>
                  </a:lnTo>
                  <a:lnTo>
                    <a:pt x="86062" y="29327"/>
                  </a:lnTo>
                  <a:lnTo>
                    <a:pt x="129509" y="16842"/>
                  </a:lnTo>
                  <a:lnTo>
                    <a:pt x="1830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212">
              <a:extLst>
                <a:ext uri="{FF2B5EF4-FFF2-40B4-BE49-F238E27FC236}">
                  <a16:creationId xmlns:a16="http://schemas.microsoft.com/office/drawing/2014/main" xmlns="" id="{7499BDB9-B288-4151-81AA-5E9D12C3027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801609" y="4592950"/>
              <a:ext cx="101092" cy="323976"/>
            </a:xfrm>
            <a:custGeom>
              <a:avLst/>
              <a:gdLst/>
              <a:ahLst/>
              <a:cxnLst/>
              <a:rect l="0" t="0" r="0" b="0"/>
              <a:pathLst>
                <a:path w="101092" h="323976">
                  <a:moveTo>
                    <a:pt x="94741" y="42550"/>
                  </a:moveTo>
                  <a:lnTo>
                    <a:pt x="94741" y="42550"/>
                  </a:lnTo>
                  <a:lnTo>
                    <a:pt x="99766" y="21827"/>
                  </a:lnTo>
                  <a:lnTo>
                    <a:pt x="100829" y="4511"/>
                  </a:lnTo>
                  <a:lnTo>
                    <a:pt x="99505" y="2375"/>
                  </a:lnTo>
                  <a:lnTo>
                    <a:pt x="97212" y="950"/>
                  </a:lnTo>
                  <a:lnTo>
                    <a:pt x="94271" y="0"/>
                  </a:lnTo>
                  <a:lnTo>
                    <a:pt x="76649" y="5405"/>
                  </a:lnTo>
                  <a:lnTo>
                    <a:pt x="53554" y="26056"/>
                  </a:lnTo>
                  <a:lnTo>
                    <a:pt x="25465" y="64631"/>
                  </a:lnTo>
                  <a:lnTo>
                    <a:pt x="10800" y="101282"/>
                  </a:lnTo>
                  <a:lnTo>
                    <a:pt x="1695" y="143442"/>
                  </a:lnTo>
                  <a:lnTo>
                    <a:pt x="0" y="188050"/>
                  </a:lnTo>
                  <a:lnTo>
                    <a:pt x="1599" y="229984"/>
                  </a:lnTo>
                  <a:lnTo>
                    <a:pt x="6778" y="266965"/>
                  </a:lnTo>
                  <a:lnTo>
                    <a:pt x="18488" y="295160"/>
                  </a:lnTo>
                  <a:lnTo>
                    <a:pt x="33098" y="313806"/>
                  </a:lnTo>
                  <a:lnTo>
                    <a:pt x="40946" y="320754"/>
                  </a:lnTo>
                  <a:lnTo>
                    <a:pt x="49000" y="323975"/>
                  </a:lnTo>
                  <a:lnTo>
                    <a:pt x="65474" y="323791"/>
                  </a:lnTo>
                  <a:lnTo>
                    <a:pt x="80322" y="317124"/>
                  </a:lnTo>
                  <a:lnTo>
                    <a:pt x="101091" y="30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213">
              <a:extLst>
                <a:ext uri="{FF2B5EF4-FFF2-40B4-BE49-F238E27FC236}">
                  <a16:creationId xmlns:a16="http://schemas.microsoft.com/office/drawing/2014/main" xmlns="" id="{9C4865E9-C872-4F44-BD91-E83D701F86E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017000" y="4604090"/>
              <a:ext cx="122951" cy="291766"/>
            </a:xfrm>
            <a:custGeom>
              <a:avLst/>
              <a:gdLst/>
              <a:ahLst/>
              <a:cxnLst/>
              <a:rect l="0" t="0" r="0" b="0"/>
              <a:pathLst>
                <a:path w="122951" h="291766">
                  <a:moveTo>
                    <a:pt x="0" y="82210"/>
                  </a:moveTo>
                  <a:lnTo>
                    <a:pt x="0" y="82210"/>
                  </a:lnTo>
                  <a:lnTo>
                    <a:pt x="0" y="76743"/>
                  </a:lnTo>
                  <a:lnTo>
                    <a:pt x="6907" y="120152"/>
                  </a:lnTo>
                  <a:lnTo>
                    <a:pt x="12865" y="164008"/>
                  </a:lnTo>
                  <a:lnTo>
                    <a:pt x="16301" y="198292"/>
                  </a:lnTo>
                  <a:lnTo>
                    <a:pt x="17828" y="232345"/>
                  </a:lnTo>
                  <a:lnTo>
                    <a:pt x="18688" y="273136"/>
                  </a:lnTo>
                  <a:lnTo>
                    <a:pt x="18943" y="290710"/>
                  </a:lnTo>
                  <a:lnTo>
                    <a:pt x="18273" y="291765"/>
                  </a:lnTo>
                  <a:lnTo>
                    <a:pt x="17121" y="291058"/>
                  </a:lnTo>
                  <a:lnTo>
                    <a:pt x="15646" y="289175"/>
                  </a:lnTo>
                  <a:lnTo>
                    <a:pt x="12577" y="252208"/>
                  </a:lnTo>
                  <a:lnTo>
                    <a:pt x="9588" y="215855"/>
                  </a:lnTo>
                  <a:lnTo>
                    <a:pt x="7789" y="171947"/>
                  </a:lnTo>
                  <a:lnTo>
                    <a:pt x="6989" y="127032"/>
                  </a:lnTo>
                  <a:lnTo>
                    <a:pt x="6634" y="88255"/>
                  </a:lnTo>
                  <a:lnTo>
                    <a:pt x="13176" y="44804"/>
                  </a:lnTo>
                  <a:lnTo>
                    <a:pt x="24051" y="16328"/>
                  </a:lnTo>
                  <a:lnTo>
                    <a:pt x="33973" y="5187"/>
                  </a:lnTo>
                  <a:lnTo>
                    <a:pt x="39582" y="1228"/>
                  </a:lnTo>
                  <a:lnTo>
                    <a:pt x="46144" y="0"/>
                  </a:lnTo>
                  <a:lnTo>
                    <a:pt x="60960" y="2398"/>
                  </a:lnTo>
                  <a:lnTo>
                    <a:pt x="75071" y="15694"/>
                  </a:lnTo>
                  <a:lnTo>
                    <a:pt x="94915" y="52623"/>
                  </a:lnTo>
                  <a:lnTo>
                    <a:pt x="107095" y="85994"/>
                  </a:lnTo>
                  <a:lnTo>
                    <a:pt x="117213" y="121992"/>
                  </a:lnTo>
                  <a:lnTo>
                    <a:pt x="122649" y="157276"/>
                  </a:lnTo>
                  <a:lnTo>
                    <a:pt x="122950" y="191067"/>
                  </a:lnTo>
                  <a:lnTo>
                    <a:pt x="110513" y="235741"/>
                  </a:lnTo>
                  <a:lnTo>
                    <a:pt x="96859" y="257926"/>
                  </a:lnTo>
                  <a:lnTo>
                    <a:pt x="79502" y="271548"/>
                  </a:lnTo>
                  <a:lnTo>
                    <a:pt x="35713" y="287949"/>
                  </a:lnTo>
                  <a:lnTo>
                    <a:pt x="23869" y="290066"/>
                  </a:lnTo>
                  <a:lnTo>
                    <a:pt x="20146" y="289220"/>
                  </a:lnTo>
                  <a:lnTo>
                    <a:pt x="17664" y="287244"/>
                  </a:lnTo>
                  <a:lnTo>
                    <a:pt x="16009" y="284516"/>
                  </a:lnTo>
                  <a:lnTo>
                    <a:pt x="17023" y="281992"/>
                  </a:lnTo>
                  <a:lnTo>
                    <a:pt x="31750" y="272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214">
              <a:extLst>
                <a:ext uri="{FF2B5EF4-FFF2-40B4-BE49-F238E27FC236}">
                  <a16:creationId xmlns:a16="http://schemas.microsoft.com/office/drawing/2014/main" xmlns="" id="{DA311D31-E1B6-459F-BEEB-F3F5ADD2339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197491" y="4826284"/>
              <a:ext cx="156060" cy="113496"/>
            </a:xfrm>
            <a:custGeom>
              <a:avLst/>
              <a:gdLst/>
              <a:ahLst/>
              <a:cxnLst/>
              <a:rect l="0" t="0" r="0" b="0"/>
              <a:pathLst>
                <a:path w="156060" h="113496">
                  <a:moveTo>
                    <a:pt x="3659" y="12416"/>
                  </a:moveTo>
                  <a:lnTo>
                    <a:pt x="3659" y="12416"/>
                  </a:lnTo>
                  <a:lnTo>
                    <a:pt x="288" y="12416"/>
                  </a:lnTo>
                  <a:lnTo>
                    <a:pt x="0" y="11710"/>
                  </a:lnTo>
                  <a:lnTo>
                    <a:pt x="3038" y="6949"/>
                  </a:lnTo>
                  <a:lnTo>
                    <a:pt x="10217" y="2956"/>
                  </a:lnTo>
                  <a:lnTo>
                    <a:pt x="25285" y="356"/>
                  </a:lnTo>
                  <a:lnTo>
                    <a:pt x="33496" y="0"/>
                  </a:lnTo>
                  <a:lnTo>
                    <a:pt x="41850" y="3606"/>
                  </a:lnTo>
                  <a:lnTo>
                    <a:pt x="46053" y="6542"/>
                  </a:lnTo>
                  <a:lnTo>
                    <a:pt x="48149" y="10617"/>
                  </a:lnTo>
                  <a:lnTo>
                    <a:pt x="48597" y="20789"/>
                  </a:lnTo>
                  <a:lnTo>
                    <a:pt x="42430" y="45271"/>
                  </a:lnTo>
                  <a:lnTo>
                    <a:pt x="31531" y="67698"/>
                  </a:lnTo>
                  <a:lnTo>
                    <a:pt x="1231" y="110061"/>
                  </a:lnTo>
                  <a:lnTo>
                    <a:pt x="1336" y="111380"/>
                  </a:lnTo>
                  <a:lnTo>
                    <a:pt x="2110" y="112258"/>
                  </a:lnTo>
                  <a:lnTo>
                    <a:pt x="13313" y="113495"/>
                  </a:lnTo>
                  <a:lnTo>
                    <a:pt x="41836" y="108138"/>
                  </a:lnTo>
                  <a:lnTo>
                    <a:pt x="82591" y="97986"/>
                  </a:lnTo>
                  <a:lnTo>
                    <a:pt x="127827" y="95562"/>
                  </a:lnTo>
                  <a:lnTo>
                    <a:pt x="156059" y="94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215">
              <a:extLst>
                <a:ext uri="{FF2B5EF4-FFF2-40B4-BE49-F238E27FC236}">
                  <a16:creationId xmlns:a16="http://schemas.microsoft.com/office/drawing/2014/main" xmlns="" id="{B4D3CA10-C333-45E4-9170-051206A1D1B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512300" y="4396892"/>
              <a:ext cx="74479" cy="763266"/>
            </a:xfrm>
            <a:custGeom>
              <a:avLst/>
              <a:gdLst/>
              <a:ahLst/>
              <a:cxnLst/>
              <a:rect l="0" t="0" r="0" b="0"/>
              <a:pathLst>
                <a:path w="74479" h="763266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3370" y="43473"/>
                  </a:lnTo>
                  <a:lnTo>
                    <a:pt x="6907" y="75446"/>
                  </a:lnTo>
                  <a:lnTo>
                    <a:pt x="10831" y="115292"/>
                  </a:lnTo>
                  <a:lnTo>
                    <a:pt x="12865" y="138758"/>
                  </a:lnTo>
                  <a:lnTo>
                    <a:pt x="14927" y="163575"/>
                  </a:lnTo>
                  <a:lnTo>
                    <a:pt x="17712" y="191408"/>
                  </a:lnTo>
                  <a:lnTo>
                    <a:pt x="20981" y="221252"/>
                  </a:lnTo>
                  <a:lnTo>
                    <a:pt x="24570" y="252437"/>
                  </a:lnTo>
                  <a:lnTo>
                    <a:pt x="28374" y="285928"/>
                  </a:lnTo>
                  <a:lnTo>
                    <a:pt x="32321" y="320955"/>
                  </a:lnTo>
                  <a:lnTo>
                    <a:pt x="36364" y="357006"/>
                  </a:lnTo>
                  <a:lnTo>
                    <a:pt x="39764" y="393740"/>
                  </a:lnTo>
                  <a:lnTo>
                    <a:pt x="42738" y="430930"/>
                  </a:lnTo>
                  <a:lnTo>
                    <a:pt x="45424" y="468422"/>
                  </a:lnTo>
                  <a:lnTo>
                    <a:pt x="47923" y="503295"/>
                  </a:lnTo>
                  <a:lnTo>
                    <a:pt x="50292" y="536422"/>
                  </a:lnTo>
                  <a:lnTo>
                    <a:pt x="52578" y="568384"/>
                  </a:lnTo>
                  <a:lnTo>
                    <a:pt x="55513" y="597452"/>
                  </a:lnTo>
                  <a:lnTo>
                    <a:pt x="58881" y="624593"/>
                  </a:lnTo>
                  <a:lnTo>
                    <a:pt x="65680" y="671918"/>
                  </a:lnTo>
                  <a:lnTo>
                    <a:pt x="71055" y="707062"/>
                  </a:lnTo>
                  <a:lnTo>
                    <a:pt x="74478" y="747498"/>
                  </a:lnTo>
                  <a:lnTo>
                    <a:pt x="70599" y="763127"/>
                  </a:lnTo>
                  <a:lnTo>
                    <a:pt x="69644" y="763265"/>
                  </a:lnTo>
                  <a:lnTo>
                    <a:pt x="63500" y="759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216">
              <a:extLst>
                <a:ext uri="{FF2B5EF4-FFF2-40B4-BE49-F238E27FC236}">
                  <a16:creationId xmlns:a16="http://schemas.microsoft.com/office/drawing/2014/main" xmlns="" id="{9F133A96-830D-4CC2-A37D-54DFEE40057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726118" y="4663703"/>
              <a:ext cx="129394" cy="300757"/>
            </a:xfrm>
            <a:custGeom>
              <a:avLst/>
              <a:gdLst/>
              <a:ahLst/>
              <a:cxnLst/>
              <a:rect l="0" t="0" r="0" b="0"/>
              <a:pathLst>
                <a:path w="129394" h="300757">
                  <a:moveTo>
                    <a:pt x="2082" y="54347"/>
                  </a:moveTo>
                  <a:lnTo>
                    <a:pt x="2082" y="54347"/>
                  </a:lnTo>
                  <a:lnTo>
                    <a:pt x="7857" y="98391"/>
                  </a:lnTo>
                  <a:lnTo>
                    <a:pt x="17983" y="138580"/>
                  </a:lnTo>
                  <a:lnTo>
                    <a:pt x="25847" y="172217"/>
                  </a:lnTo>
                  <a:lnTo>
                    <a:pt x="30284" y="206452"/>
                  </a:lnTo>
                  <a:lnTo>
                    <a:pt x="32780" y="253697"/>
                  </a:lnTo>
                  <a:lnTo>
                    <a:pt x="33771" y="300756"/>
                  </a:lnTo>
                  <a:lnTo>
                    <a:pt x="25034" y="259770"/>
                  </a:lnTo>
                  <a:lnTo>
                    <a:pt x="17927" y="225374"/>
                  </a:lnTo>
                  <a:lnTo>
                    <a:pt x="10064" y="181864"/>
                  </a:lnTo>
                  <a:lnTo>
                    <a:pt x="3748" y="138067"/>
                  </a:lnTo>
                  <a:lnTo>
                    <a:pt x="0" y="97200"/>
                  </a:lnTo>
                  <a:lnTo>
                    <a:pt x="686" y="62574"/>
                  </a:lnTo>
                  <a:lnTo>
                    <a:pt x="8410" y="25426"/>
                  </a:lnTo>
                  <a:lnTo>
                    <a:pt x="17594" y="11390"/>
                  </a:lnTo>
                  <a:lnTo>
                    <a:pt x="23006" y="6658"/>
                  </a:lnTo>
                  <a:lnTo>
                    <a:pt x="36547" y="1402"/>
                  </a:lnTo>
                  <a:lnTo>
                    <a:pt x="44107" y="0"/>
                  </a:lnTo>
                  <a:lnTo>
                    <a:pt x="74977" y="4769"/>
                  </a:lnTo>
                  <a:lnTo>
                    <a:pt x="107563" y="25232"/>
                  </a:lnTo>
                  <a:lnTo>
                    <a:pt x="121400" y="41877"/>
                  </a:lnTo>
                  <a:lnTo>
                    <a:pt x="126077" y="50267"/>
                  </a:lnTo>
                  <a:lnTo>
                    <a:pt x="129393" y="68996"/>
                  </a:lnTo>
                  <a:lnTo>
                    <a:pt x="129290" y="78930"/>
                  </a:lnTo>
                  <a:lnTo>
                    <a:pt x="125692" y="87669"/>
                  </a:lnTo>
                  <a:lnTo>
                    <a:pt x="112288" y="103023"/>
                  </a:lnTo>
                  <a:lnTo>
                    <a:pt x="90809" y="113140"/>
                  </a:lnTo>
                  <a:lnTo>
                    <a:pt x="66210" y="118577"/>
                  </a:lnTo>
                  <a:lnTo>
                    <a:pt x="43519" y="118642"/>
                  </a:lnTo>
                  <a:lnTo>
                    <a:pt x="29200" y="114437"/>
                  </a:lnTo>
                  <a:lnTo>
                    <a:pt x="14782" y="105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SMARTInkShape-3217">
            <a:extLst>
              <a:ext uri="{FF2B5EF4-FFF2-40B4-BE49-F238E27FC236}">
                <a16:creationId xmlns:a16="http://schemas.microsoft.com/office/drawing/2014/main" xmlns="" id="{853BE6DB-C008-4A17-AFF4-292C108D085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836869" y="4485960"/>
            <a:ext cx="59732" cy="378141"/>
          </a:xfrm>
          <a:custGeom>
            <a:avLst/>
            <a:gdLst/>
            <a:ahLst/>
            <a:cxnLst/>
            <a:rect l="0" t="0" r="0" b="0"/>
            <a:pathLst>
              <a:path w="59732" h="378141">
                <a:moveTo>
                  <a:pt x="59731" y="54290"/>
                </a:moveTo>
                <a:lnTo>
                  <a:pt x="59731" y="54290"/>
                </a:lnTo>
                <a:lnTo>
                  <a:pt x="57850" y="28542"/>
                </a:lnTo>
                <a:lnTo>
                  <a:pt x="50893" y="6792"/>
                </a:lnTo>
                <a:lnTo>
                  <a:pt x="48194" y="3574"/>
                </a:lnTo>
                <a:lnTo>
                  <a:pt x="41433" y="0"/>
                </a:lnTo>
                <a:lnTo>
                  <a:pt x="37654" y="1163"/>
                </a:lnTo>
                <a:lnTo>
                  <a:pt x="29693" y="8100"/>
                </a:lnTo>
                <a:lnTo>
                  <a:pt x="17278" y="37390"/>
                </a:lnTo>
                <a:lnTo>
                  <a:pt x="8033" y="80719"/>
                </a:lnTo>
                <a:lnTo>
                  <a:pt x="3123" y="116601"/>
                </a:lnTo>
                <a:lnTo>
                  <a:pt x="0" y="155361"/>
                </a:lnTo>
                <a:lnTo>
                  <a:pt x="963" y="193756"/>
                </a:lnTo>
                <a:lnTo>
                  <a:pt x="3744" y="233867"/>
                </a:lnTo>
                <a:lnTo>
                  <a:pt x="7330" y="274508"/>
                </a:lnTo>
                <a:lnTo>
                  <a:pt x="11277" y="313737"/>
                </a:lnTo>
                <a:lnTo>
                  <a:pt x="17465" y="354667"/>
                </a:lnTo>
                <a:lnTo>
                  <a:pt x="21631" y="3781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SMARTInkShape-Group491">
            <a:extLst>
              <a:ext uri="{FF2B5EF4-FFF2-40B4-BE49-F238E27FC236}">
                <a16:creationId xmlns:a16="http://schemas.microsoft.com/office/drawing/2014/main" xmlns="" id="{621E5810-FA88-4FD3-A349-93536C0ECD54}"/>
              </a:ext>
            </a:extLst>
          </p:cNvPr>
          <p:cNvGrpSpPr/>
          <p:nvPr/>
        </p:nvGrpSpPr>
        <p:grpSpPr>
          <a:xfrm>
            <a:off x="5767565" y="5182483"/>
            <a:ext cx="1382536" cy="528288"/>
            <a:chOff x="5767565" y="5182483"/>
            <a:chExt cx="1382536" cy="528288"/>
          </a:xfrm>
        </p:grpSpPr>
        <p:sp>
          <p:nvSpPr>
            <p:cNvPr id="123" name="SMARTInkShape-3218">
              <a:extLst>
                <a:ext uri="{FF2B5EF4-FFF2-40B4-BE49-F238E27FC236}">
                  <a16:creationId xmlns:a16="http://schemas.microsoft.com/office/drawing/2014/main" xmlns="" id="{1E3648C7-236E-44E7-BFEB-A8374E8FFA9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823473" y="5182483"/>
              <a:ext cx="1326628" cy="88124"/>
            </a:xfrm>
            <a:custGeom>
              <a:avLst/>
              <a:gdLst/>
              <a:ahLst/>
              <a:cxnLst/>
              <a:rect l="0" t="0" r="0" b="0"/>
              <a:pathLst>
                <a:path w="1326628" h="88124">
                  <a:moveTo>
                    <a:pt x="12177" y="5467"/>
                  </a:moveTo>
                  <a:lnTo>
                    <a:pt x="12177" y="5467"/>
                  </a:lnTo>
                  <a:lnTo>
                    <a:pt x="1242" y="0"/>
                  </a:lnTo>
                  <a:lnTo>
                    <a:pt x="0" y="12862"/>
                  </a:lnTo>
                  <a:lnTo>
                    <a:pt x="6374" y="37919"/>
                  </a:lnTo>
                  <a:lnTo>
                    <a:pt x="20887" y="55638"/>
                  </a:lnTo>
                  <a:lnTo>
                    <a:pt x="43565" y="71509"/>
                  </a:lnTo>
                  <a:lnTo>
                    <a:pt x="74810" y="83268"/>
                  </a:lnTo>
                  <a:lnTo>
                    <a:pt x="119271" y="85671"/>
                  </a:lnTo>
                  <a:lnTo>
                    <a:pt x="144956" y="84337"/>
                  </a:lnTo>
                  <a:lnTo>
                    <a:pt x="174074" y="80624"/>
                  </a:lnTo>
                  <a:lnTo>
                    <a:pt x="205481" y="75327"/>
                  </a:lnTo>
                  <a:lnTo>
                    <a:pt x="238413" y="68974"/>
                  </a:lnTo>
                  <a:lnTo>
                    <a:pt x="271657" y="60505"/>
                  </a:lnTo>
                  <a:lnTo>
                    <a:pt x="305107" y="50625"/>
                  </a:lnTo>
                  <a:lnTo>
                    <a:pt x="338698" y="39806"/>
                  </a:lnTo>
                  <a:lnTo>
                    <a:pt x="371673" y="30477"/>
                  </a:lnTo>
                  <a:lnTo>
                    <a:pt x="404242" y="22140"/>
                  </a:lnTo>
                  <a:lnTo>
                    <a:pt x="436537" y="14465"/>
                  </a:lnTo>
                  <a:lnTo>
                    <a:pt x="466534" y="9349"/>
                  </a:lnTo>
                  <a:lnTo>
                    <a:pt x="494998" y="5939"/>
                  </a:lnTo>
                  <a:lnTo>
                    <a:pt x="522441" y="3665"/>
                  </a:lnTo>
                  <a:lnTo>
                    <a:pt x="547792" y="3560"/>
                  </a:lnTo>
                  <a:lnTo>
                    <a:pt x="594774" y="7206"/>
                  </a:lnTo>
                  <a:lnTo>
                    <a:pt x="633530" y="19175"/>
                  </a:lnTo>
                  <a:lnTo>
                    <a:pt x="667217" y="34843"/>
                  </a:lnTo>
                  <a:lnTo>
                    <a:pt x="714654" y="55564"/>
                  </a:lnTo>
                  <a:lnTo>
                    <a:pt x="747486" y="68654"/>
                  </a:lnTo>
                  <a:lnTo>
                    <a:pt x="786539" y="79646"/>
                  </a:lnTo>
                  <a:lnTo>
                    <a:pt x="831177" y="87119"/>
                  </a:lnTo>
                  <a:lnTo>
                    <a:pt x="855921" y="88123"/>
                  </a:lnTo>
                  <a:lnTo>
                    <a:pt x="881590" y="88088"/>
                  </a:lnTo>
                  <a:lnTo>
                    <a:pt x="906463" y="88064"/>
                  </a:lnTo>
                  <a:lnTo>
                    <a:pt x="930806" y="88049"/>
                  </a:lnTo>
                  <a:lnTo>
                    <a:pt x="954796" y="88038"/>
                  </a:lnTo>
                  <a:lnTo>
                    <a:pt x="979962" y="85914"/>
                  </a:lnTo>
                  <a:lnTo>
                    <a:pt x="1005912" y="82382"/>
                  </a:lnTo>
                  <a:lnTo>
                    <a:pt x="1032383" y="77910"/>
                  </a:lnTo>
                  <a:lnTo>
                    <a:pt x="1059203" y="73518"/>
                  </a:lnTo>
                  <a:lnTo>
                    <a:pt x="1086256" y="69179"/>
                  </a:lnTo>
                  <a:lnTo>
                    <a:pt x="1113462" y="64875"/>
                  </a:lnTo>
                  <a:lnTo>
                    <a:pt x="1140067" y="61300"/>
                  </a:lnTo>
                  <a:lnTo>
                    <a:pt x="1166270" y="58211"/>
                  </a:lnTo>
                  <a:lnTo>
                    <a:pt x="1192206" y="55446"/>
                  </a:lnTo>
                  <a:lnTo>
                    <a:pt x="1218668" y="53603"/>
                  </a:lnTo>
                  <a:lnTo>
                    <a:pt x="1245482" y="52374"/>
                  </a:lnTo>
                  <a:lnTo>
                    <a:pt x="1290563" y="51009"/>
                  </a:lnTo>
                  <a:lnTo>
                    <a:pt x="1326627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219">
              <a:extLst>
                <a:ext uri="{FF2B5EF4-FFF2-40B4-BE49-F238E27FC236}">
                  <a16:creationId xmlns:a16="http://schemas.microsoft.com/office/drawing/2014/main" xmlns="" id="{8D3CD087-E19B-4BF8-87A9-057615DCD45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787317" y="5363290"/>
              <a:ext cx="67384" cy="294561"/>
            </a:xfrm>
            <a:custGeom>
              <a:avLst/>
              <a:gdLst/>
              <a:ahLst/>
              <a:cxnLst/>
              <a:rect l="0" t="0" r="0" b="0"/>
              <a:pathLst>
                <a:path w="67384" h="294561">
                  <a:moveTo>
                    <a:pt x="67383" y="65960"/>
                  </a:moveTo>
                  <a:lnTo>
                    <a:pt x="67383" y="65960"/>
                  </a:lnTo>
                  <a:lnTo>
                    <a:pt x="64012" y="55847"/>
                  </a:lnTo>
                  <a:lnTo>
                    <a:pt x="63725" y="52162"/>
                  </a:lnTo>
                  <a:lnTo>
                    <a:pt x="67199" y="26748"/>
                  </a:lnTo>
                  <a:lnTo>
                    <a:pt x="63957" y="16320"/>
                  </a:lnTo>
                  <a:lnTo>
                    <a:pt x="58570" y="10266"/>
                  </a:lnTo>
                  <a:lnTo>
                    <a:pt x="45721" y="2891"/>
                  </a:lnTo>
                  <a:lnTo>
                    <a:pt x="40242" y="631"/>
                  </a:lnTo>
                  <a:lnTo>
                    <a:pt x="30391" y="0"/>
                  </a:lnTo>
                  <a:lnTo>
                    <a:pt x="25787" y="820"/>
                  </a:lnTo>
                  <a:lnTo>
                    <a:pt x="16911" y="9257"/>
                  </a:lnTo>
                  <a:lnTo>
                    <a:pt x="8968" y="23825"/>
                  </a:lnTo>
                  <a:lnTo>
                    <a:pt x="0" y="71434"/>
                  </a:lnTo>
                  <a:lnTo>
                    <a:pt x="2027" y="118382"/>
                  </a:lnTo>
                  <a:lnTo>
                    <a:pt x="8703" y="152053"/>
                  </a:lnTo>
                  <a:lnTo>
                    <a:pt x="18724" y="188184"/>
                  </a:lnTo>
                  <a:lnTo>
                    <a:pt x="32896" y="234113"/>
                  </a:lnTo>
                  <a:lnTo>
                    <a:pt x="43847" y="278961"/>
                  </a:lnTo>
                  <a:lnTo>
                    <a:pt x="41983" y="294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220">
              <a:extLst>
                <a:ext uri="{FF2B5EF4-FFF2-40B4-BE49-F238E27FC236}">
                  <a16:creationId xmlns:a16="http://schemas.microsoft.com/office/drawing/2014/main" xmlns="" id="{73B07059-882B-4154-977E-89A8311FE1C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767565" y="5511800"/>
              <a:ext cx="137936" cy="50801"/>
            </a:xfrm>
            <a:custGeom>
              <a:avLst/>
              <a:gdLst/>
              <a:ahLst/>
              <a:cxnLst/>
              <a:rect l="0" t="0" r="0" b="0"/>
              <a:pathLst>
                <a:path w="13793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45333"/>
                  </a:lnTo>
                  <a:lnTo>
                    <a:pt x="117" y="44333"/>
                  </a:lnTo>
                  <a:lnTo>
                    <a:pt x="2129" y="41340"/>
                  </a:lnTo>
                  <a:lnTo>
                    <a:pt x="34256" y="26175"/>
                  </a:lnTo>
                  <a:lnTo>
                    <a:pt x="81626" y="18107"/>
                  </a:lnTo>
                  <a:lnTo>
                    <a:pt x="125921" y="4684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221">
              <a:extLst>
                <a:ext uri="{FF2B5EF4-FFF2-40B4-BE49-F238E27FC236}">
                  <a16:creationId xmlns:a16="http://schemas.microsoft.com/office/drawing/2014/main" xmlns="" id="{651046C4-939D-45D7-B9B7-53525A86083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962046" y="5379333"/>
              <a:ext cx="83155" cy="272251"/>
            </a:xfrm>
            <a:custGeom>
              <a:avLst/>
              <a:gdLst/>
              <a:ahLst/>
              <a:cxnLst/>
              <a:rect l="0" t="0" r="0" b="0"/>
              <a:pathLst>
                <a:path w="83155" h="272251">
                  <a:moveTo>
                    <a:pt x="76804" y="5467"/>
                  </a:moveTo>
                  <a:lnTo>
                    <a:pt x="76804" y="5467"/>
                  </a:lnTo>
                  <a:lnTo>
                    <a:pt x="73433" y="2096"/>
                  </a:lnTo>
                  <a:lnTo>
                    <a:pt x="68015" y="441"/>
                  </a:lnTo>
                  <a:lnTo>
                    <a:pt x="64595" y="0"/>
                  </a:lnTo>
                  <a:lnTo>
                    <a:pt x="57030" y="3271"/>
                  </a:lnTo>
                  <a:lnTo>
                    <a:pt x="53038" y="6120"/>
                  </a:lnTo>
                  <a:lnTo>
                    <a:pt x="35786" y="43226"/>
                  </a:lnTo>
                  <a:lnTo>
                    <a:pt x="24707" y="74460"/>
                  </a:lnTo>
                  <a:lnTo>
                    <a:pt x="14609" y="113271"/>
                  </a:lnTo>
                  <a:lnTo>
                    <a:pt x="6122" y="154980"/>
                  </a:lnTo>
                  <a:lnTo>
                    <a:pt x="0" y="194684"/>
                  </a:lnTo>
                  <a:lnTo>
                    <a:pt x="2453" y="225971"/>
                  </a:lnTo>
                  <a:lnTo>
                    <a:pt x="11303" y="250224"/>
                  </a:lnTo>
                  <a:lnTo>
                    <a:pt x="24644" y="268059"/>
                  </a:lnTo>
                  <a:lnTo>
                    <a:pt x="34269" y="272250"/>
                  </a:lnTo>
                  <a:lnTo>
                    <a:pt x="83154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222">
              <a:extLst>
                <a:ext uri="{FF2B5EF4-FFF2-40B4-BE49-F238E27FC236}">
                  <a16:creationId xmlns:a16="http://schemas.microsoft.com/office/drawing/2014/main" xmlns="" id="{B4C33A11-003A-4369-8019-CEBDDF485DB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108700" y="5477544"/>
              <a:ext cx="81451" cy="233227"/>
            </a:xfrm>
            <a:custGeom>
              <a:avLst/>
              <a:gdLst/>
              <a:ahLst/>
              <a:cxnLst/>
              <a:rect l="0" t="0" r="0" b="0"/>
              <a:pathLst>
                <a:path w="81451" h="233227">
                  <a:moveTo>
                    <a:pt x="31750" y="66006"/>
                  </a:moveTo>
                  <a:lnTo>
                    <a:pt x="31750" y="66006"/>
                  </a:lnTo>
                  <a:lnTo>
                    <a:pt x="22911" y="66006"/>
                  </a:lnTo>
                  <a:lnTo>
                    <a:pt x="22330" y="67417"/>
                  </a:lnTo>
                  <a:lnTo>
                    <a:pt x="30185" y="109314"/>
                  </a:lnTo>
                  <a:lnTo>
                    <a:pt x="31441" y="155935"/>
                  </a:lnTo>
                  <a:lnTo>
                    <a:pt x="31659" y="196682"/>
                  </a:lnTo>
                  <a:lnTo>
                    <a:pt x="31742" y="233226"/>
                  </a:lnTo>
                  <a:lnTo>
                    <a:pt x="31039" y="232519"/>
                  </a:lnTo>
                  <a:lnTo>
                    <a:pt x="26679" y="217884"/>
                  </a:lnTo>
                  <a:lnTo>
                    <a:pt x="20213" y="176545"/>
                  </a:lnTo>
                  <a:lnTo>
                    <a:pt x="13452" y="134890"/>
                  </a:lnTo>
                  <a:lnTo>
                    <a:pt x="11388" y="93799"/>
                  </a:lnTo>
                  <a:lnTo>
                    <a:pt x="13527" y="57898"/>
                  </a:lnTo>
                  <a:lnTo>
                    <a:pt x="19182" y="32534"/>
                  </a:lnTo>
                  <a:lnTo>
                    <a:pt x="28282" y="15616"/>
                  </a:lnTo>
                  <a:lnTo>
                    <a:pt x="33671" y="9130"/>
                  </a:lnTo>
                  <a:lnTo>
                    <a:pt x="45304" y="1922"/>
                  </a:lnTo>
                  <a:lnTo>
                    <a:pt x="51369" y="0"/>
                  </a:lnTo>
                  <a:lnTo>
                    <a:pt x="57530" y="835"/>
                  </a:lnTo>
                  <a:lnTo>
                    <a:pt x="70018" y="7408"/>
                  </a:lnTo>
                  <a:lnTo>
                    <a:pt x="74195" y="13535"/>
                  </a:lnTo>
                  <a:lnTo>
                    <a:pt x="78837" y="29750"/>
                  </a:lnTo>
                  <a:lnTo>
                    <a:pt x="81450" y="62083"/>
                  </a:lnTo>
                  <a:lnTo>
                    <a:pt x="74535" y="82372"/>
                  </a:lnTo>
                  <a:lnTo>
                    <a:pt x="54776" y="107779"/>
                  </a:lnTo>
                  <a:lnTo>
                    <a:pt x="47100" y="115022"/>
                  </a:lnTo>
                  <a:lnTo>
                    <a:pt x="39867" y="119144"/>
                  </a:lnTo>
                  <a:lnTo>
                    <a:pt x="26186" y="121843"/>
                  </a:lnTo>
                  <a:lnTo>
                    <a:pt x="20279" y="120164"/>
                  </a:lnTo>
                  <a:lnTo>
                    <a:pt x="0" y="10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223">
              <a:extLst>
                <a:ext uri="{FF2B5EF4-FFF2-40B4-BE49-F238E27FC236}">
                  <a16:creationId xmlns:a16="http://schemas.microsoft.com/office/drawing/2014/main" xmlns="" id="{27C2586B-D88F-4DFE-A26B-4BE4F2F178B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299200" y="5346700"/>
              <a:ext cx="11818" cy="323851"/>
            </a:xfrm>
            <a:custGeom>
              <a:avLst/>
              <a:gdLst/>
              <a:ahLst/>
              <a:cxnLst/>
              <a:rect l="0" t="0" r="0" b="0"/>
              <a:pathLst>
                <a:path w="11818" h="323851">
                  <a:moveTo>
                    <a:pt x="6350" y="0"/>
                  </a:moveTo>
                  <a:lnTo>
                    <a:pt x="6350" y="0"/>
                  </a:lnTo>
                  <a:lnTo>
                    <a:pt x="8231" y="41113"/>
                  </a:lnTo>
                  <a:lnTo>
                    <a:pt x="10714" y="71189"/>
                  </a:lnTo>
                  <a:lnTo>
                    <a:pt x="11817" y="108075"/>
                  </a:lnTo>
                  <a:lnTo>
                    <a:pt x="10426" y="147987"/>
                  </a:lnTo>
                  <a:lnTo>
                    <a:pt x="7456" y="189244"/>
                  </a:lnTo>
                  <a:lnTo>
                    <a:pt x="3784" y="231099"/>
                  </a:lnTo>
                  <a:lnTo>
                    <a:pt x="1682" y="267576"/>
                  </a:lnTo>
                  <a:lnTo>
                    <a:pt x="332" y="314380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224">
              <a:extLst>
                <a:ext uri="{FF2B5EF4-FFF2-40B4-BE49-F238E27FC236}">
                  <a16:creationId xmlns:a16="http://schemas.microsoft.com/office/drawing/2014/main" xmlns="" id="{4C08AE37-B11B-4CF6-A9B8-EC3380DCC05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413762" y="5410391"/>
              <a:ext cx="113208" cy="220066"/>
            </a:xfrm>
            <a:custGeom>
              <a:avLst/>
              <a:gdLst/>
              <a:ahLst/>
              <a:cxnLst/>
              <a:rect l="0" t="0" r="0" b="0"/>
              <a:pathLst>
                <a:path w="113208" h="220066">
                  <a:moveTo>
                    <a:pt x="6088" y="50609"/>
                  </a:moveTo>
                  <a:lnTo>
                    <a:pt x="6088" y="50609"/>
                  </a:lnTo>
                  <a:lnTo>
                    <a:pt x="0" y="44520"/>
                  </a:lnTo>
                  <a:lnTo>
                    <a:pt x="3187" y="47708"/>
                  </a:lnTo>
                  <a:lnTo>
                    <a:pt x="8599" y="59862"/>
                  </a:lnTo>
                  <a:lnTo>
                    <a:pt x="16749" y="98846"/>
                  </a:lnTo>
                  <a:lnTo>
                    <a:pt x="21633" y="138436"/>
                  </a:lnTo>
                  <a:lnTo>
                    <a:pt x="19239" y="175880"/>
                  </a:lnTo>
                  <a:lnTo>
                    <a:pt x="13473" y="209907"/>
                  </a:lnTo>
                  <a:lnTo>
                    <a:pt x="13128" y="209723"/>
                  </a:lnTo>
                  <a:lnTo>
                    <a:pt x="9158" y="175201"/>
                  </a:lnTo>
                  <a:lnTo>
                    <a:pt x="7453" y="143612"/>
                  </a:lnTo>
                  <a:lnTo>
                    <a:pt x="7400" y="106761"/>
                  </a:lnTo>
                  <a:lnTo>
                    <a:pt x="9729" y="69215"/>
                  </a:lnTo>
                  <a:lnTo>
                    <a:pt x="21748" y="25861"/>
                  </a:lnTo>
                  <a:lnTo>
                    <a:pt x="32804" y="9506"/>
                  </a:lnTo>
                  <a:lnTo>
                    <a:pt x="38715" y="4158"/>
                  </a:lnTo>
                  <a:lnTo>
                    <a:pt x="44067" y="1297"/>
                  </a:lnTo>
                  <a:lnTo>
                    <a:pt x="53777" y="0"/>
                  </a:lnTo>
                  <a:lnTo>
                    <a:pt x="77290" y="9979"/>
                  </a:lnTo>
                  <a:lnTo>
                    <a:pt x="99857" y="33083"/>
                  </a:lnTo>
                  <a:lnTo>
                    <a:pt x="113207" y="65642"/>
                  </a:lnTo>
                  <a:lnTo>
                    <a:pt x="111518" y="105471"/>
                  </a:lnTo>
                  <a:lnTo>
                    <a:pt x="98710" y="145182"/>
                  </a:lnTo>
                  <a:lnTo>
                    <a:pt x="78139" y="180387"/>
                  </a:lnTo>
                  <a:lnTo>
                    <a:pt x="58571" y="196718"/>
                  </a:lnTo>
                  <a:lnTo>
                    <a:pt x="11114" y="219068"/>
                  </a:lnTo>
                  <a:lnTo>
                    <a:pt x="7322" y="220065"/>
                  </a:lnTo>
                  <a:lnTo>
                    <a:pt x="6204" y="220024"/>
                  </a:lnTo>
                  <a:lnTo>
                    <a:pt x="6871" y="219291"/>
                  </a:lnTo>
                  <a:lnTo>
                    <a:pt x="12438" y="215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225">
              <a:extLst>
                <a:ext uri="{FF2B5EF4-FFF2-40B4-BE49-F238E27FC236}">
                  <a16:creationId xmlns:a16="http://schemas.microsoft.com/office/drawing/2014/main" xmlns="" id="{2798FEB7-307D-49B6-AA1C-8BAAFA3CF90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584950" y="55562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3240" y="5043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226">
              <a:extLst>
                <a:ext uri="{FF2B5EF4-FFF2-40B4-BE49-F238E27FC236}">
                  <a16:creationId xmlns:a16="http://schemas.microsoft.com/office/drawing/2014/main" xmlns="" id="{4D5C2F1C-FA26-4203-A030-DB49C36FD7A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635750" y="5588000"/>
              <a:ext cx="30457" cy="76201"/>
            </a:xfrm>
            <a:custGeom>
              <a:avLst/>
              <a:gdLst/>
              <a:ahLst/>
              <a:cxnLst/>
              <a:rect l="0" t="0" r="0" b="0"/>
              <a:pathLst>
                <a:path w="30457" h="76201">
                  <a:moveTo>
                    <a:pt x="25400" y="0"/>
                  </a:moveTo>
                  <a:lnTo>
                    <a:pt x="25400" y="0"/>
                  </a:lnTo>
                  <a:lnTo>
                    <a:pt x="28770" y="3371"/>
                  </a:lnTo>
                  <a:lnTo>
                    <a:pt x="30426" y="8789"/>
                  </a:lnTo>
                  <a:lnTo>
                    <a:pt x="30456" y="16606"/>
                  </a:lnTo>
                  <a:lnTo>
                    <a:pt x="22844" y="40753"/>
                  </a:lnTo>
                  <a:lnTo>
                    <a:pt x="11943" y="6052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227">
              <a:extLst>
                <a:ext uri="{FF2B5EF4-FFF2-40B4-BE49-F238E27FC236}">
                  <a16:creationId xmlns:a16="http://schemas.microsoft.com/office/drawing/2014/main" xmlns="" id="{3ACC50D2-66EC-486C-9A6E-50161729F19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788150" y="5382952"/>
              <a:ext cx="118276" cy="261135"/>
            </a:xfrm>
            <a:custGeom>
              <a:avLst/>
              <a:gdLst/>
              <a:ahLst/>
              <a:cxnLst/>
              <a:rect l="0" t="0" r="0" b="0"/>
              <a:pathLst>
                <a:path w="118276" h="261135">
                  <a:moveTo>
                    <a:pt x="6350" y="65348"/>
                  </a:moveTo>
                  <a:lnTo>
                    <a:pt x="6350" y="65348"/>
                  </a:lnTo>
                  <a:lnTo>
                    <a:pt x="6349" y="53171"/>
                  </a:lnTo>
                  <a:lnTo>
                    <a:pt x="13257" y="87873"/>
                  </a:lnTo>
                  <a:lnTo>
                    <a:pt x="19215" y="133640"/>
                  </a:lnTo>
                  <a:lnTo>
                    <a:pt x="22651" y="168372"/>
                  </a:lnTo>
                  <a:lnTo>
                    <a:pt x="24178" y="202623"/>
                  </a:lnTo>
                  <a:lnTo>
                    <a:pt x="25038" y="243527"/>
                  </a:lnTo>
                  <a:lnTo>
                    <a:pt x="23357" y="257427"/>
                  </a:lnTo>
                  <a:lnTo>
                    <a:pt x="21922" y="261134"/>
                  </a:lnTo>
                  <a:lnTo>
                    <a:pt x="20258" y="260783"/>
                  </a:lnTo>
                  <a:lnTo>
                    <a:pt x="16529" y="252867"/>
                  </a:lnTo>
                  <a:lnTo>
                    <a:pt x="12751" y="206758"/>
                  </a:lnTo>
                  <a:lnTo>
                    <a:pt x="9665" y="168649"/>
                  </a:lnTo>
                  <a:lnTo>
                    <a:pt x="8560" y="145504"/>
                  </a:lnTo>
                  <a:lnTo>
                    <a:pt x="7824" y="120196"/>
                  </a:lnTo>
                  <a:lnTo>
                    <a:pt x="7332" y="93447"/>
                  </a:lnTo>
                  <a:lnTo>
                    <a:pt x="10549" y="52436"/>
                  </a:lnTo>
                  <a:lnTo>
                    <a:pt x="20294" y="13074"/>
                  </a:lnTo>
                  <a:lnTo>
                    <a:pt x="24112" y="5099"/>
                  </a:lnTo>
                  <a:lnTo>
                    <a:pt x="29480" y="1193"/>
                  </a:lnTo>
                  <a:lnTo>
                    <a:pt x="35882" y="0"/>
                  </a:lnTo>
                  <a:lnTo>
                    <a:pt x="42971" y="616"/>
                  </a:lnTo>
                  <a:lnTo>
                    <a:pt x="60255" y="10708"/>
                  </a:lnTo>
                  <a:lnTo>
                    <a:pt x="78991" y="28363"/>
                  </a:lnTo>
                  <a:lnTo>
                    <a:pt x="103994" y="66776"/>
                  </a:lnTo>
                  <a:lnTo>
                    <a:pt x="115835" y="97497"/>
                  </a:lnTo>
                  <a:lnTo>
                    <a:pt x="118275" y="128085"/>
                  </a:lnTo>
                  <a:lnTo>
                    <a:pt x="109833" y="173072"/>
                  </a:lnTo>
                  <a:lnTo>
                    <a:pt x="97498" y="200715"/>
                  </a:lnTo>
                  <a:lnTo>
                    <a:pt x="77905" y="222407"/>
                  </a:lnTo>
                  <a:lnTo>
                    <a:pt x="55086" y="235811"/>
                  </a:lnTo>
                  <a:lnTo>
                    <a:pt x="33655" y="242710"/>
                  </a:lnTo>
                  <a:lnTo>
                    <a:pt x="19426" y="243424"/>
                  </a:lnTo>
                  <a:lnTo>
                    <a:pt x="14362" y="241920"/>
                  </a:lnTo>
                  <a:lnTo>
                    <a:pt x="0" y="230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228">
              <a:extLst>
                <a:ext uri="{FF2B5EF4-FFF2-40B4-BE49-F238E27FC236}">
                  <a16:creationId xmlns:a16="http://schemas.microsoft.com/office/drawing/2014/main" xmlns="" id="{53F895C9-872E-40A8-9962-AF6E57D5686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927849" y="5604414"/>
              <a:ext cx="120652" cy="90660"/>
            </a:xfrm>
            <a:custGeom>
              <a:avLst/>
              <a:gdLst/>
              <a:ahLst/>
              <a:cxnLst/>
              <a:rect l="0" t="0" r="0" b="0"/>
              <a:pathLst>
                <a:path w="120652" h="90660">
                  <a:moveTo>
                    <a:pt x="1" y="15336"/>
                  </a:moveTo>
                  <a:lnTo>
                    <a:pt x="1" y="15336"/>
                  </a:lnTo>
                  <a:lnTo>
                    <a:pt x="0" y="11965"/>
                  </a:lnTo>
                  <a:lnTo>
                    <a:pt x="3764" y="8428"/>
                  </a:lnTo>
                  <a:lnTo>
                    <a:pt x="11551" y="4504"/>
                  </a:lnTo>
                  <a:lnTo>
                    <a:pt x="24420" y="409"/>
                  </a:lnTo>
                  <a:lnTo>
                    <a:pt x="37665" y="0"/>
                  </a:lnTo>
                  <a:lnTo>
                    <a:pt x="60043" y="5487"/>
                  </a:lnTo>
                  <a:lnTo>
                    <a:pt x="63313" y="9475"/>
                  </a:lnTo>
                  <a:lnTo>
                    <a:pt x="66945" y="21433"/>
                  </a:lnTo>
                  <a:lnTo>
                    <a:pt x="64796" y="36155"/>
                  </a:lnTo>
                  <a:lnTo>
                    <a:pt x="58432" y="51400"/>
                  </a:lnTo>
                  <a:lnTo>
                    <a:pt x="28084" y="88577"/>
                  </a:lnTo>
                  <a:lnTo>
                    <a:pt x="28601" y="89563"/>
                  </a:lnTo>
                  <a:lnTo>
                    <a:pt x="32938" y="90659"/>
                  </a:lnTo>
                  <a:lnTo>
                    <a:pt x="68203" y="79812"/>
                  </a:lnTo>
                  <a:lnTo>
                    <a:pt x="120651" y="53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229">
              <a:extLst>
                <a:ext uri="{FF2B5EF4-FFF2-40B4-BE49-F238E27FC236}">
                  <a16:creationId xmlns:a16="http://schemas.microsoft.com/office/drawing/2014/main" xmlns="" id="{4B315DC9-78AD-4958-B91F-4EB08DD2062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061200" y="5392033"/>
              <a:ext cx="83698" cy="310268"/>
            </a:xfrm>
            <a:custGeom>
              <a:avLst/>
              <a:gdLst/>
              <a:ahLst/>
              <a:cxnLst/>
              <a:rect l="0" t="0" r="0" b="0"/>
              <a:pathLst>
                <a:path w="83698" h="310268">
                  <a:moveTo>
                    <a:pt x="19050" y="5467"/>
                  </a:moveTo>
                  <a:lnTo>
                    <a:pt x="19050" y="5467"/>
                  </a:lnTo>
                  <a:lnTo>
                    <a:pt x="22420" y="2096"/>
                  </a:lnTo>
                  <a:lnTo>
                    <a:pt x="27839" y="441"/>
                  </a:lnTo>
                  <a:lnTo>
                    <a:pt x="31259" y="0"/>
                  </a:lnTo>
                  <a:lnTo>
                    <a:pt x="40704" y="5153"/>
                  </a:lnTo>
                  <a:lnTo>
                    <a:pt x="67385" y="32451"/>
                  </a:lnTo>
                  <a:lnTo>
                    <a:pt x="81428" y="75081"/>
                  </a:lnTo>
                  <a:lnTo>
                    <a:pt x="83697" y="115429"/>
                  </a:lnTo>
                  <a:lnTo>
                    <a:pt x="78826" y="160877"/>
                  </a:lnTo>
                  <a:lnTo>
                    <a:pt x="62550" y="206947"/>
                  </a:lnTo>
                  <a:lnTo>
                    <a:pt x="39324" y="249531"/>
                  </a:lnTo>
                  <a:lnTo>
                    <a:pt x="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492">
            <a:extLst>
              <a:ext uri="{FF2B5EF4-FFF2-40B4-BE49-F238E27FC236}">
                <a16:creationId xmlns:a16="http://schemas.microsoft.com/office/drawing/2014/main" xmlns="" id="{03AC81EA-2F67-4254-910A-C7A7BA3D97A2}"/>
              </a:ext>
            </a:extLst>
          </p:cNvPr>
          <p:cNvGrpSpPr/>
          <p:nvPr/>
        </p:nvGrpSpPr>
        <p:grpSpPr>
          <a:xfrm>
            <a:off x="7864842" y="5264150"/>
            <a:ext cx="2326173" cy="520701"/>
            <a:chOff x="7864842" y="5264150"/>
            <a:chExt cx="2326173" cy="520701"/>
          </a:xfrm>
        </p:grpSpPr>
        <p:sp>
          <p:nvSpPr>
            <p:cNvPr id="136" name="SMARTInkShape-3230">
              <a:extLst>
                <a:ext uri="{FF2B5EF4-FFF2-40B4-BE49-F238E27FC236}">
                  <a16:creationId xmlns:a16="http://schemas.microsoft.com/office/drawing/2014/main" xmlns="" id="{BBCF0E07-3080-4E70-9F8B-135B7C46220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864842" y="5442833"/>
              <a:ext cx="307609" cy="170661"/>
            </a:xfrm>
            <a:custGeom>
              <a:avLst/>
              <a:gdLst/>
              <a:ahLst/>
              <a:cxnLst/>
              <a:rect l="0" t="0" r="0" b="0"/>
              <a:pathLst>
                <a:path w="307609" h="170661">
                  <a:moveTo>
                    <a:pt x="237758" y="5467"/>
                  </a:moveTo>
                  <a:lnTo>
                    <a:pt x="237758" y="5467"/>
                  </a:lnTo>
                  <a:lnTo>
                    <a:pt x="237758" y="0"/>
                  </a:lnTo>
                  <a:lnTo>
                    <a:pt x="234387" y="6120"/>
                  </a:lnTo>
                  <a:lnTo>
                    <a:pt x="219248" y="49367"/>
                  </a:lnTo>
                  <a:lnTo>
                    <a:pt x="194173" y="87854"/>
                  </a:lnTo>
                  <a:lnTo>
                    <a:pt x="151145" y="128671"/>
                  </a:lnTo>
                  <a:lnTo>
                    <a:pt x="112532" y="143650"/>
                  </a:lnTo>
                  <a:lnTo>
                    <a:pt x="69813" y="145815"/>
                  </a:lnTo>
                  <a:lnTo>
                    <a:pt x="42466" y="136047"/>
                  </a:lnTo>
                  <a:lnTo>
                    <a:pt x="19023" y="119241"/>
                  </a:lnTo>
                  <a:lnTo>
                    <a:pt x="3899" y="97661"/>
                  </a:lnTo>
                  <a:lnTo>
                    <a:pt x="0" y="75840"/>
                  </a:lnTo>
                  <a:lnTo>
                    <a:pt x="936" y="65082"/>
                  </a:lnTo>
                  <a:lnTo>
                    <a:pt x="5088" y="57205"/>
                  </a:lnTo>
                  <a:lnTo>
                    <a:pt x="19109" y="46571"/>
                  </a:lnTo>
                  <a:lnTo>
                    <a:pt x="40861" y="45137"/>
                  </a:lnTo>
                  <a:lnTo>
                    <a:pt x="66288" y="51320"/>
                  </a:lnTo>
                  <a:lnTo>
                    <a:pt x="104402" y="74635"/>
                  </a:lnTo>
                  <a:lnTo>
                    <a:pt x="143211" y="103886"/>
                  </a:lnTo>
                  <a:lnTo>
                    <a:pt x="184266" y="134190"/>
                  </a:lnTo>
                  <a:lnTo>
                    <a:pt x="230458" y="164426"/>
                  </a:lnTo>
                  <a:lnTo>
                    <a:pt x="253562" y="170660"/>
                  </a:lnTo>
                  <a:lnTo>
                    <a:pt x="307608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231">
              <a:extLst>
                <a:ext uri="{FF2B5EF4-FFF2-40B4-BE49-F238E27FC236}">
                  <a16:creationId xmlns:a16="http://schemas.microsoft.com/office/drawing/2014/main" xmlns="" id="{6650EDE8-2971-4658-8237-92D6A0E279B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374683" y="5524500"/>
              <a:ext cx="210518" cy="44451"/>
            </a:xfrm>
            <a:custGeom>
              <a:avLst/>
              <a:gdLst/>
              <a:ahLst/>
              <a:cxnLst/>
              <a:rect l="0" t="0" r="0" b="0"/>
              <a:pathLst>
                <a:path w="210518" h="44451">
                  <a:moveTo>
                    <a:pt x="7317" y="44450"/>
                  </a:moveTo>
                  <a:lnTo>
                    <a:pt x="7317" y="44450"/>
                  </a:lnTo>
                  <a:lnTo>
                    <a:pt x="575" y="41079"/>
                  </a:lnTo>
                  <a:lnTo>
                    <a:pt x="0" y="38675"/>
                  </a:lnTo>
                  <a:lnTo>
                    <a:pt x="3124" y="32241"/>
                  </a:lnTo>
                  <a:lnTo>
                    <a:pt x="19558" y="20685"/>
                  </a:lnTo>
                  <a:lnTo>
                    <a:pt x="49044" y="11695"/>
                  </a:lnTo>
                  <a:lnTo>
                    <a:pt x="94705" y="7933"/>
                  </a:lnTo>
                  <a:lnTo>
                    <a:pt x="141708" y="6819"/>
                  </a:lnTo>
                  <a:lnTo>
                    <a:pt x="183544" y="3118"/>
                  </a:lnTo>
                  <a:lnTo>
                    <a:pt x="210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232">
              <a:extLst>
                <a:ext uri="{FF2B5EF4-FFF2-40B4-BE49-F238E27FC236}">
                  <a16:creationId xmlns:a16="http://schemas.microsoft.com/office/drawing/2014/main" xmlns="" id="{294BA7A8-3554-4029-80C1-14AE4F0A9E9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702239" y="5353050"/>
              <a:ext cx="105212" cy="292101"/>
            </a:xfrm>
            <a:custGeom>
              <a:avLst/>
              <a:gdLst/>
              <a:ahLst/>
              <a:cxnLst/>
              <a:rect l="0" t="0" r="0" b="0"/>
              <a:pathLst>
                <a:path w="105212" h="292101">
                  <a:moveTo>
                    <a:pt x="105211" y="0"/>
                  </a:moveTo>
                  <a:lnTo>
                    <a:pt x="105211" y="0"/>
                  </a:lnTo>
                  <a:lnTo>
                    <a:pt x="75325" y="3371"/>
                  </a:lnTo>
                  <a:lnTo>
                    <a:pt x="48221" y="18951"/>
                  </a:lnTo>
                  <a:lnTo>
                    <a:pt x="24589" y="48183"/>
                  </a:lnTo>
                  <a:lnTo>
                    <a:pt x="7553" y="90398"/>
                  </a:lnTo>
                  <a:lnTo>
                    <a:pt x="1835" y="124138"/>
                  </a:lnTo>
                  <a:lnTo>
                    <a:pt x="0" y="159595"/>
                  </a:lnTo>
                  <a:lnTo>
                    <a:pt x="1535" y="194168"/>
                  </a:lnTo>
                  <a:lnTo>
                    <a:pt x="16480" y="238624"/>
                  </a:lnTo>
                  <a:lnTo>
                    <a:pt x="42153" y="271865"/>
                  </a:lnTo>
                  <a:lnTo>
                    <a:pt x="63779" y="283106"/>
                  </a:lnTo>
                  <a:lnTo>
                    <a:pt x="98861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233">
              <a:extLst>
                <a:ext uri="{FF2B5EF4-FFF2-40B4-BE49-F238E27FC236}">
                  <a16:creationId xmlns:a16="http://schemas.microsoft.com/office/drawing/2014/main" xmlns="" id="{3EC7BE37-3482-4F56-B00B-C5D0B52322D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918700" y="5486472"/>
              <a:ext cx="118084" cy="247749"/>
            </a:xfrm>
            <a:custGeom>
              <a:avLst/>
              <a:gdLst/>
              <a:ahLst/>
              <a:cxnLst/>
              <a:rect l="0" t="0" r="0" b="0"/>
              <a:pathLst>
                <a:path w="118084" h="247749">
                  <a:moveTo>
                    <a:pt x="19050" y="63428"/>
                  </a:moveTo>
                  <a:lnTo>
                    <a:pt x="19050" y="63428"/>
                  </a:lnTo>
                  <a:lnTo>
                    <a:pt x="20931" y="100778"/>
                  </a:lnTo>
                  <a:lnTo>
                    <a:pt x="25957" y="136819"/>
                  </a:lnTo>
                  <a:lnTo>
                    <a:pt x="30035" y="176895"/>
                  </a:lnTo>
                  <a:lnTo>
                    <a:pt x="31242" y="213699"/>
                  </a:lnTo>
                  <a:lnTo>
                    <a:pt x="31705" y="247748"/>
                  </a:lnTo>
                  <a:lnTo>
                    <a:pt x="31721" y="247691"/>
                  </a:lnTo>
                  <a:lnTo>
                    <a:pt x="28377" y="207589"/>
                  </a:lnTo>
                  <a:lnTo>
                    <a:pt x="24842" y="173831"/>
                  </a:lnTo>
                  <a:lnTo>
                    <a:pt x="21624" y="134369"/>
                  </a:lnTo>
                  <a:lnTo>
                    <a:pt x="20193" y="95663"/>
                  </a:lnTo>
                  <a:lnTo>
                    <a:pt x="22759" y="48285"/>
                  </a:lnTo>
                  <a:lnTo>
                    <a:pt x="27988" y="20920"/>
                  </a:lnTo>
                  <a:lnTo>
                    <a:pt x="37377" y="3874"/>
                  </a:lnTo>
                  <a:lnTo>
                    <a:pt x="41852" y="1148"/>
                  </a:lnTo>
                  <a:lnTo>
                    <a:pt x="52467" y="0"/>
                  </a:lnTo>
                  <a:lnTo>
                    <a:pt x="77086" y="10062"/>
                  </a:lnTo>
                  <a:lnTo>
                    <a:pt x="99980" y="29820"/>
                  </a:lnTo>
                  <a:lnTo>
                    <a:pt x="116799" y="56919"/>
                  </a:lnTo>
                  <a:lnTo>
                    <a:pt x="118083" y="66850"/>
                  </a:lnTo>
                  <a:lnTo>
                    <a:pt x="113864" y="87291"/>
                  </a:lnTo>
                  <a:lnTo>
                    <a:pt x="103053" y="104373"/>
                  </a:lnTo>
                  <a:lnTo>
                    <a:pt x="96219" y="111891"/>
                  </a:lnTo>
                  <a:lnTo>
                    <a:pt x="77336" y="122126"/>
                  </a:lnTo>
                  <a:lnTo>
                    <a:pt x="37462" y="131075"/>
                  </a:lnTo>
                  <a:lnTo>
                    <a:pt x="0" y="126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234">
              <a:extLst>
                <a:ext uri="{FF2B5EF4-FFF2-40B4-BE49-F238E27FC236}">
                  <a16:creationId xmlns:a16="http://schemas.microsoft.com/office/drawing/2014/main" xmlns="" id="{5112AA1B-B665-4550-A13A-E46FB83BD26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721850" y="565150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31158" y="4478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235">
              <a:extLst>
                <a:ext uri="{FF2B5EF4-FFF2-40B4-BE49-F238E27FC236}">
                  <a16:creationId xmlns:a16="http://schemas.microsoft.com/office/drawing/2014/main" xmlns="" id="{9E3FF963-1EB9-4868-9605-FC3BCCF2BCC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677400" y="561975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047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236">
              <a:extLst>
                <a:ext uri="{FF2B5EF4-FFF2-40B4-BE49-F238E27FC236}">
                  <a16:creationId xmlns:a16="http://schemas.microsoft.com/office/drawing/2014/main" xmlns="" id="{4598C958-3987-4FC6-895C-60368CD11AB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448800" y="5420820"/>
              <a:ext cx="141684" cy="249731"/>
            </a:xfrm>
            <a:custGeom>
              <a:avLst/>
              <a:gdLst/>
              <a:ahLst/>
              <a:cxnLst/>
              <a:rect l="0" t="0" r="0" b="0"/>
              <a:pathLst>
                <a:path w="141684" h="249731">
                  <a:moveTo>
                    <a:pt x="0" y="71930"/>
                  </a:moveTo>
                  <a:lnTo>
                    <a:pt x="0" y="71930"/>
                  </a:lnTo>
                  <a:lnTo>
                    <a:pt x="5467" y="66463"/>
                  </a:lnTo>
                  <a:lnTo>
                    <a:pt x="9459" y="72583"/>
                  </a:lnTo>
                  <a:lnTo>
                    <a:pt x="14154" y="112067"/>
                  </a:lnTo>
                  <a:lnTo>
                    <a:pt x="21454" y="156136"/>
                  </a:lnTo>
                  <a:lnTo>
                    <a:pt x="24621" y="199126"/>
                  </a:lnTo>
                  <a:lnTo>
                    <a:pt x="25332" y="230584"/>
                  </a:lnTo>
                  <a:lnTo>
                    <a:pt x="25396" y="193427"/>
                  </a:lnTo>
                  <a:lnTo>
                    <a:pt x="25398" y="153555"/>
                  </a:lnTo>
                  <a:lnTo>
                    <a:pt x="25400" y="119496"/>
                  </a:lnTo>
                  <a:lnTo>
                    <a:pt x="25400" y="83193"/>
                  </a:lnTo>
                  <a:lnTo>
                    <a:pt x="28770" y="37167"/>
                  </a:lnTo>
                  <a:lnTo>
                    <a:pt x="34237" y="10202"/>
                  </a:lnTo>
                  <a:lnTo>
                    <a:pt x="38265" y="2162"/>
                  </a:lnTo>
                  <a:lnTo>
                    <a:pt x="40327" y="18"/>
                  </a:lnTo>
                  <a:lnTo>
                    <a:pt x="44523" y="0"/>
                  </a:lnTo>
                  <a:lnTo>
                    <a:pt x="56712" y="3742"/>
                  </a:lnTo>
                  <a:lnTo>
                    <a:pt x="79441" y="20525"/>
                  </a:lnTo>
                  <a:lnTo>
                    <a:pt x="116063" y="62324"/>
                  </a:lnTo>
                  <a:lnTo>
                    <a:pt x="136224" y="102401"/>
                  </a:lnTo>
                  <a:lnTo>
                    <a:pt x="141683" y="128511"/>
                  </a:lnTo>
                  <a:lnTo>
                    <a:pt x="138464" y="152346"/>
                  </a:lnTo>
                  <a:lnTo>
                    <a:pt x="128567" y="173993"/>
                  </a:lnTo>
                  <a:lnTo>
                    <a:pt x="102456" y="201341"/>
                  </a:lnTo>
                  <a:lnTo>
                    <a:pt x="57945" y="228020"/>
                  </a:lnTo>
                  <a:lnTo>
                    <a:pt x="20086" y="242031"/>
                  </a:lnTo>
                  <a:lnTo>
                    <a:pt x="19741" y="242481"/>
                  </a:lnTo>
                  <a:lnTo>
                    <a:pt x="31750" y="249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237">
              <a:extLst>
                <a:ext uri="{FF2B5EF4-FFF2-40B4-BE49-F238E27FC236}">
                  <a16:creationId xmlns:a16="http://schemas.microsoft.com/office/drawing/2014/main" xmlns="" id="{433DDEF9-156E-491F-B1EF-E695907BE7E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232900" y="5264150"/>
              <a:ext cx="44451" cy="520701"/>
            </a:xfrm>
            <a:custGeom>
              <a:avLst/>
              <a:gdLst/>
              <a:ahLst/>
              <a:cxnLst/>
              <a:rect l="0" t="0" r="0" b="0"/>
              <a:pathLst>
                <a:path w="44451" h="5207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467" y="44762"/>
                  </a:lnTo>
                  <a:lnTo>
                    <a:pt x="9459" y="78691"/>
                  </a:lnTo>
                  <a:lnTo>
                    <a:pt x="15022" y="122933"/>
                  </a:lnTo>
                  <a:lnTo>
                    <a:pt x="18482" y="147572"/>
                  </a:lnTo>
                  <a:lnTo>
                    <a:pt x="22199" y="173875"/>
                  </a:lnTo>
                  <a:lnTo>
                    <a:pt x="26088" y="201289"/>
                  </a:lnTo>
                  <a:lnTo>
                    <a:pt x="30092" y="229443"/>
                  </a:lnTo>
                  <a:lnTo>
                    <a:pt x="33467" y="260206"/>
                  </a:lnTo>
                  <a:lnTo>
                    <a:pt x="36423" y="292710"/>
                  </a:lnTo>
                  <a:lnTo>
                    <a:pt x="39098" y="326373"/>
                  </a:lnTo>
                  <a:lnTo>
                    <a:pt x="40881" y="356577"/>
                  </a:lnTo>
                  <a:lnTo>
                    <a:pt x="42071" y="384473"/>
                  </a:lnTo>
                  <a:lnTo>
                    <a:pt x="42864" y="410832"/>
                  </a:lnTo>
                  <a:lnTo>
                    <a:pt x="43745" y="453290"/>
                  </a:lnTo>
                  <a:lnTo>
                    <a:pt x="44241" y="495552"/>
                  </a:lnTo>
                  <a:lnTo>
                    <a:pt x="44450" y="520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238">
              <a:extLst>
                <a:ext uri="{FF2B5EF4-FFF2-40B4-BE49-F238E27FC236}">
                  <a16:creationId xmlns:a16="http://schemas.microsoft.com/office/drawing/2014/main" xmlns="" id="{6244E5A4-59A3-4254-BDC4-0DCB6E4DAF8D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008715" y="5602106"/>
              <a:ext cx="103536" cy="95891"/>
            </a:xfrm>
            <a:custGeom>
              <a:avLst/>
              <a:gdLst/>
              <a:ahLst/>
              <a:cxnLst/>
              <a:rect l="0" t="0" r="0" b="0"/>
              <a:pathLst>
                <a:path w="103536" h="95891">
                  <a:moveTo>
                    <a:pt x="14635" y="17644"/>
                  </a:moveTo>
                  <a:lnTo>
                    <a:pt x="14635" y="17644"/>
                  </a:lnTo>
                  <a:lnTo>
                    <a:pt x="14634" y="10902"/>
                  </a:lnTo>
                  <a:lnTo>
                    <a:pt x="16046" y="8210"/>
                  </a:lnTo>
                  <a:lnTo>
                    <a:pt x="21376" y="3338"/>
                  </a:lnTo>
                  <a:lnTo>
                    <a:pt x="28450" y="703"/>
                  </a:lnTo>
                  <a:lnTo>
                    <a:pt x="32311" y="0"/>
                  </a:lnTo>
                  <a:lnTo>
                    <a:pt x="36298" y="942"/>
                  </a:lnTo>
                  <a:lnTo>
                    <a:pt x="44488" y="5752"/>
                  </a:lnTo>
                  <a:lnTo>
                    <a:pt x="50951" y="14476"/>
                  </a:lnTo>
                  <a:lnTo>
                    <a:pt x="53662" y="19765"/>
                  </a:lnTo>
                  <a:lnTo>
                    <a:pt x="53353" y="26113"/>
                  </a:lnTo>
                  <a:lnTo>
                    <a:pt x="47365" y="40693"/>
                  </a:lnTo>
                  <a:lnTo>
                    <a:pt x="32094" y="61397"/>
                  </a:lnTo>
                  <a:lnTo>
                    <a:pt x="18397" y="70721"/>
                  </a:lnTo>
                  <a:lnTo>
                    <a:pt x="5723" y="77217"/>
                  </a:lnTo>
                  <a:lnTo>
                    <a:pt x="91" y="82456"/>
                  </a:lnTo>
                  <a:lnTo>
                    <a:pt x="0" y="84841"/>
                  </a:lnTo>
                  <a:lnTo>
                    <a:pt x="1351" y="87136"/>
                  </a:lnTo>
                  <a:lnTo>
                    <a:pt x="3662" y="89372"/>
                  </a:lnTo>
                  <a:lnTo>
                    <a:pt x="27141" y="95890"/>
                  </a:lnTo>
                  <a:lnTo>
                    <a:pt x="71021" y="95548"/>
                  </a:lnTo>
                  <a:lnTo>
                    <a:pt x="103535" y="93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239">
              <a:extLst>
                <a:ext uri="{FF2B5EF4-FFF2-40B4-BE49-F238E27FC236}">
                  <a16:creationId xmlns:a16="http://schemas.microsoft.com/office/drawing/2014/main" xmlns="" id="{D3644968-BD62-4CAB-866E-6E2AECDD8F9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859356" y="5378047"/>
              <a:ext cx="105637" cy="259889"/>
            </a:xfrm>
            <a:custGeom>
              <a:avLst/>
              <a:gdLst/>
              <a:ahLst/>
              <a:cxnLst/>
              <a:rect l="0" t="0" r="0" b="0"/>
              <a:pathLst>
                <a:path w="105637" h="259889">
                  <a:moveTo>
                    <a:pt x="17944" y="70253"/>
                  </a:moveTo>
                  <a:lnTo>
                    <a:pt x="17944" y="70253"/>
                  </a:lnTo>
                  <a:lnTo>
                    <a:pt x="12169" y="77439"/>
                  </a:lnTo>
                  <a:lnTo>
                    <a:pt x="5735" y="89204"/>
                  </a:lnTo>
                  <a:lnTo>
                    <a:pt x="245" y="130597"/>
                  </a:lnTo>
                  <a:lnTo>
                    <a:pt x="0" y="172015"/>
                  </a:lnTo>
                  <a:lnTo>
                    <a:pt x="3377" y="217606"/>
                  </a:lnTo>
                  <a:lnTo>
                    <a:pt x="4998" y="259888"/>
                  </a:lnTo>
                  <a:lnTo>
                    <a:pt x="5786" y="259471"/>
                  </a:lnTo>
                  <a:lnTo>
                    <a:pt x="8542" y="251481"/>
                  </a:lnTo>
                  <a:lnTo>
                    <a:pt x="10991" y="210395"/>
                  </a:lnTo>
                  <a:lnTo>
                    <a:pt x="11326" y="176047"/>
                  </a:lnTo>
                  <a:lnTo>
                    <a:pt x="9593" y="133501"/>
                  </a:lnTo>
                  <a:lnTo>
                    <a:pt x="7177" y="89191"/>
                  </a:lnTo>
                  <a:lnTo>
                    <a:pt x="6103" y="50682"/>
                  </a:lnTo>
                  <a:lnTo>
                    <a:pt x="8869" y="14124"/>
                  </a:lnTo>
                  <a:lnTo>
                    <a:pt x="11189" y="7434"/>
                  </a:lnTo>
                  <a:lnTo>
                    <a:pt x="14146" y="2973"/>
                  </a:lnTo>
                  <a:lnTo>
                    <a:pt x="17528" y="0"/>
                  </a:lnTo>
                  <a:lnTo>
                    <a:pt x="22605" y="134"/>
                  </a:lnTo>
                  <a:lnTo>
                    <a:pt x="35773" y="5928"/>
                  </a:lnTo>
                  <a:lnTo>
                    <a:pt x="65795" y="31203"/>
                  </a:lnTo>
                  <a:lnTo>
                    <a:pt x="91388" y="68874"/>
                  </a:lnTo>
                  <a:lnTo>
                    <a:pt x="105636" y="111316"/>
                  </a:lnTo>
                  <a:lnTo>
                    <a:pt x="104212" y="151799"/>
                  </a:lnTo>
                  <a:lnTo>
                    <a:pt x="90857" y="175876"/>
                  </a:lnTo>
                  <a:lnTo>
                    <a:pt x="71517" y="195513"/>
                  </a:lnTo>
                  <a:lnTo>
                    <a:pt x="32236" y="215750"/>
                  </a:lnTo>
                  <a:lnTo>
                    <a:pt x="10575" y="226385"/>
                  </a:lnTo>
                  <a:lnTo>
                    <a:pt x="10210" y="227964"/>
                  </a:lnTo>
                  <a:lnTo>
                    <a:pt x="11377" y="229720"/>
                  </a:lnTo>
                  <a:lnTo>
                    <a:pt x="17944" y="235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240">
              <a:extLst>
                <a:ext uri="{FF2B5EF4-FFF2-40B4-BE49-F238E27FC236}">
                  <a16:creationId xmlns:a16="http://schemas.microsoft.com/office/drawing/2014/main" xmlns="" id="{0F52803F-C9CD-488D-BBAF-D520DCD1252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0083800" y="5334000"/>
              <a:ext cx="107215" cy="355601"/>
            </a:xfrm>
            <a:custGeom>
              <a:avLst/>
              <a:gdLst/>
              <a:ahLst/>
              <a:cxnLst/>
              <a:rect l="0" t="0" r="0" b="0"/>
              <a:pathLst>
                <a:path w="107215" h="355601">
                  <a:moveTo>
                    <a:pt x="0" y="0"/>
                  </a:moveTo>
                  <a:lnTo>
                    <a:pt x="0" y="0"/>
                  </a:lnTo>
                  <a:lnTo>
                    <a:pt x="12256" y="7891"/>
                  </a:lnTo>
                  <a:lnTo>
                    <a:pt x="48333" y="48021"/>
                  </a:lnTo>
                  <a:lnTo>
                    <a:pt x="70165" y="80609"/>
                  </a:lnTo>
                  <a:lnTo>
                    <a:pt x="89275" y="116260"/>
                  </a:lnTo>
                  <a:lnTo>
                    <a:pt x="101532" y="157034"/>
                  </a:lnTo>
                  <a:lnTo>
                    <a:pt x="107214" y="198910"/>
                  </a:lnTo>
                  <a:lnTo>
                    <a:pt x="105036" y="236336"/>
                  </a:lnTo>
                  <a:lnTo>
                    <a:pt x="93721" y="269903"/>
                  </a:lnTo>
                  <a:lnTo>
                    <a:pt x="69397" y="310923"/>
                  </a:lnTo>
                  <a:lnTo>
                    <a:pt x="44315" y="337188"/>
                  </a:lnTo>
                  <a:lnTo>
                    <a:pt x="1905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493">
            <a:extLst>
              <a:ext uri="{FF2B5EF4-FFF2-40B4-BE49-F238E27FC236}">
                <a16:creationId xmlns:a16="http://schemas.microsoft.com/office/drawing/2014/main" xmlns="" id="{1B393AA2-EF7D-4373-807C-7503AB844F56}"/>
              </a:ext>
            </a:extLst>
          </p:cNvPr>
          <p:cNvGrpSpPr/>
          <p:nvPr/>
        </p:nvGrpSpPr>
        <p:grpSpPr>
          <a:xfrm>
            <a:off x="8445500" y="5300209"/>
            <a:ext cx="137009" cy="363992"/>
            <a:chOff x="8445500" y="5300209"/>
            <a:chExt cx="137009" cy="363992"/>
          </a:xfrm>
        </p:grpSpPr>
        <p:sp>
          <p:nvSpPr>
            <p:cNvPr id="148" name="SMARTInkShape-3241">
              <a:extLst>
                <a:ext uri="{FF2B5EF4-FFF2-40B4-BE49-F238E27FC236}">
                  <a16:creationId xmlns:a16="http://schemas.microsoft.com/office/drawing/2014/main" xmlns="" id="{E49815D3-70EA-4919-B41F-D3B72A027F2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445500" y="54673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14503" y="5644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242">
              <a:extLst>
                <a:ext uri="{FF2B5EF4-FFF2-40B4-BE49-F238E27FC236}">
                  <a16:creationId xmlns:a16="http://schemas.microsoft.com/office/drawing/2014/main" xmlns="" id="{02DC223F-1BDB-45D9-B7D3-F5E95D65A3C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460649" y="5300209"/>
              <a:ext cx="121860" cy="363992"/>
            </a:xfrm>
            <a:custGeom>
              <a:avLst/>
              <a:gdLst/>
              <a:ahLst/>
              <a:cxnLst/>
              <a:rect l="0" t="0" r="0" b="0"/>
              <a:pathLst>
                <a:path w="121860" h="363992">
                  <a:moveTo>
                    <a:pt x="118201" y="103641"/>
                  </a:moveTo>
                  <a:lnTo>
                    <a:pt x="118201" y="103641"/>
                  </a:lnTo>
                  <a:lnTo>
                    <a:pt x="118201" y="94802"/>
                  </a:lnTo>
                  <a:lnTo>
                    <a:pt x="121859" y="82271"/>
                  </a:lnTo>
                  <a:lnTo>
                    <a:pt x="112129" y="34999"/>
                  </a:lnTo>
                  <a:lnTo>
                    <a:pt x="108563" y="22938"/>
                  </a:lnTo>
                  <a:lnTo>
                    <a:pt x="99666" y="10428"/>
                  </a:lnTo>
                  <a:lnTo>
                    <a:pt x="88094" y="1155"/>
                  </a:lnTo>
                  <a:lnTo>
                    <a:pt x="78009" y="0"/>
                  </a:lnTo>
                  <a:lnTo>
                    <a:pt x="72356" y="681"/>
                  </a:lnTo>
                  <a:lnTo>
                    <a:pt x="60431" y="7081"/>
                  </a:lnTo>
                  <a:lnTo>
                    <a:pt x="48075" y="18392"/>
                  </a:lnTo>
                  <a:lnTo>
                    <a:pt x="29924" y="46710"/>
                  </a:lnTo>
                  <a:lnTo>
                    <a:pt x="15296" y="89909"/>
                  </a:lnTo>
                  <a:lnTo>
                    <a:pt x="6378" y="121996"/>
                  </a:lnTo>
                  <a:lnTo>
                    <a:pt x="1474" y="155073"/>
                  </a:lnTo>
                  <a:lnTo>
                    <a:pt x="0" y="189294"/>
                  </a:lnTo>
                  <a:lnTo>
                    <a:pt x="1696" y="225670"/>
                  </a:lnTo>
                  <a:lnTo>
                    <a:pt x="6683" y="259241"/>
                  </a:lnTo>
                  <a:lnTo>
                    <a:pt x="15543" y="304026"/>
                  </a:lnTo>
                  <a:lnTo>
                    <a:pt x="24858" y="346972"/>
                  </a:lnTo>
                  <a:lnTo>
                    <a:pt x="29301" y="363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494">
            <a:extLst>
              <a:ext uri="{FF2B5EF4-FFF2-40B4-BE49-F238E27FC236}">
                <a16:creationId xmlns:a16="http://schemas.microsoft.com/office/drawing/2014/main" xmlns="" id="{3AC68018-1A56-4BC0-B5AE-3B9D5DA19193}"/>
              </a:ext>
            </a:extLst>
          </p:cNvPr>
          <p:cNvGrpSpPr/>
          <p:nvPr/>
        </p:nvGrpSpPr>
        <p:grpSpPr>
          <a:xfrm>
            <a:off x="10452100" y="5317642"/>
            <a:ext cx="1112346" cy="448159"/>
            <a:chOff x="10452100" y="5317642"/>
            <a:chExt cx="1112346" cy="448159"/>
          </a:xfrm>
        </p:grpSpPr>
        <p:sp>
          <p:nvSpPr>
            <p:cNvPr id="151" name="SMARTInkShape-3243">
              <a:extLst>
                <a:ext uri="{FF2B5EF4-FFF2-40B4-BE49-F238E27FC236}">
                  <a16:creationId xmlns:a16="http://schemas.microsoft.com/office/drawing/2014/main" xmlns="" id="{5B1A2351-56DB-491F-84A7-D245390821E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449050" y="5372100"/>
              <a:ext cx="115396" cy="393701"/>
            </a:xfrm>
            <a:custGeom>
              <a:avLst/>
              <a:gdLst/>
              <a:ahLst/>
              <a:cxnLst/>
              <a:rect l="0" t="0" r="0" b="0"/>
              <a:pathLst>
                <a:path w="115396" h="393701">
                  <a:moveTo>
                    <a:pt x="44450" y="0"/>
                  </a:moveTo>
                  <a:lnTo>
                    <a:pt x="44450" y="0"/>
                  </a:lnTo>
                  <a:lnTo>
                    <a:pt x="75610" y="46741"/>
                  </a:lnTo>
                  <a:lnTo>
                    <a:pt x="94046" y="87566"/>
                  </a:lnTo>
                  <a:lnTo>
                    <a:pt x="102915" y="111294"/>
                  </a:lnTo>
                  <a:lnTo>
                    <a:pt x="108826" y="136991"/>
                  </a:lnTo>
                  <a:lnTo>
                    <a:pt x="112768" y="163999"/>
                  </a:lnTo>
                  <a:lnTo>
                    <a:pt x="115395" y="191883"/>
                  </a:lnTo>
                  <a:lnTo>
                    <a:pt x="112912" y="219644"/>
                  </a:lnTo>
                  <a:lnTo>
                    <a:pt x="107024" y="247324"/>
                  </a:lnTo>
                  <a:lnTo>
                    <a:pt x="98867" y="274949"/>
                  </a:lnTo>
                  <a:lnTo>
                    <a:pt x="84255" y="300422"/>
                  </a:lnTo>
                  <a:lnTo>
                    <a:pt x="43561" y="347539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244">
              <a:extLst>
                <a:ext uri="{FF2B5EF4-FFF2-40B4-BE49-F238E27FC236}">
                  <a16:creationId xmlns:a16="http://schemas.microsoft.com/office/drawing/2014/main" xmlns="" id="{CC0B460A-64B1-48D4-9E82-3A165B820F7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420280" y="5613400"/>
              <a:ext cx="3371" cy="95251"/>
            </a:xfrm>
            <a:custGeom>
              <a:avLst/>
              <a:gdLst/>
              <a:ahLst/>
              <a:cxnLst/>
              <a:rect l="0" t="0" r="0" b="0"/>
              <a:pathLst>
                <a:path w="3371" h="95251">
                  <a:moveTo>
                    <a:pt x="3370" y="0"/>
                  </a:moveTo>
                  <a:lnTo>
                    <a:pt x="3370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3093" y="51737"/>
                  </a:lnTo>
                  <a:lnTo>
                    <a:pt x="337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245">
              <a:extLst>
                <a:ext uri="{FF2B5EF4-FFF2-40B4-BE49-F238E27FC236}">
                  <a16:creationId xmlns:a16="http://schemas.microsoft.com/office/drawing/2014/main" xmlns="" id="{29D7BBB7-07B5-42B1-8DF2-28664A5EB09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245080" y="5397358"/>
              <a:ext cx="121512" cy="235093"/>
            </a:xfrm>
            <a:custGeom>
              <a:avLst/>
              <a:gdLst/>
              <a:ahLst/>
              <a:cxnLst/>
              <a:rect l="0" t="0" r="0" b="0"/>
              <a:pathLst>
                <a:path w="121512" h="235093">
                  <a:moveTo>
                    <a:pt x="13470" y="25542"/>
                  </a:moveTo>
                  <a:lnTo>
                    <a:pt x="13470" y="25542"/>
                  </a:lnTo>
                  <a:lnTo>
                    <a:pt x="9812" y="69599"/>
                  </a:lnTo>
                  <a:lnTo>
                    <a:pt x="12072" y="116677"/>
                  </a:lnTo>
                  <a:lnTo>
                    <a:pt x="13056" y="161827"/>
                  </a:lnTo>
                  <a:lnTo>
                    <a:pt x="13389" y="207842"/>
                  </a:lnTo>
                  <a:lnTo>
                    <a:pt x="13454" y="221242"/>
                  </a:lnTo>
                  <a:lnTo>
                    <a:pt x="10093" y="211938"/>
                  </a:lnTo>
                  <a:lnTo>
                    <a:pt x="8001" y="178921"/>
                  </a:lnTo>
                  <a:lnTo>
                    <a:pt x="11275" y="141688"/>
                  </a:lnTo>
                  <a:lnTo>
                    <a:pt x="18138" y="99740"/>
                  </a:lnTo>
                  <a:lnTo>
                    <a:pt x="28246" y="62282"/>
                  </a:lnTo>
                  <a:lnTo>
                    <a:pt x="42464" y="22944"/>
                  </a:lnTo>
                  <a:lnTo>
                    <a:pt x="52243" y="3527"/>
                  </a:lnTo>
                  <a:lnTo>
                    <a:pt x="55547" y="987"/>
                  </a:lnTo>
                  <a:lnTo>
                    <a:pt x="59159" y="0"/>
                  </a:lnTo>
                  <a:lnTo>
                    <a:pt x="62979" y="47"/>
                  </a:lnTo>
                  <a:lnTo>
                    <a:pt x="74750" y="9507"/>
                  </a:lnTo>
                  <a:lnTo>
                    <a:pt x="88682" y="26882"/>
                  </a:lnTo>
                  <a:lnTo>
                    <a:pt x="107722" y="65842"/>
                  </a:lnTo>
                  <a:lnTo>
                    <a:pt x="117919" y="99193"/>
                  </a:lnTo>
                  <a:lnTo>
                    <a:pt x="121511" y="131418"/>
                  </a:lnTo>
                  <a:lnTo>
                    <a:pt x="121480" y="146926"/>
                  </a:lnTo>
                  <a:lnTo>
                    <a:pt x="112039" y="173565"/>
                  </a:lnTo>
                  <a:lnTo>
                    <a:pt x="96084" y="195752"/>
                  </a:lnTo>
                  <a:lnTo>
                    <a:pt x="67269" y="218732"/>
                  </a:lnTo>
                  <a:lnTo>
                    <a:pt x="46787" y="227350"/>
                  </a:lnTo>
                  <a:lnTo>
                    <a:pt x="27809" y="229770"/>
                  </a:lnTo>
                  <a:lnTo>
                    <a:pt x="2740" y="228945"/>
                  </a:lnTo>
                  <a:lnTo>
                    <a:pt x="673" y="229583"/>
                  </a:lnTo>
                  <a:lnTo>
                    <a:pt x="0" y="230714"/>
                  </a:lnTo>
                  <a:lnTo>
                    <a:pt x="770" y="235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246">
              <a:extLst>
                <a:ext uri="{FF2B5EF4-FFF2-40B4-BE49-F238E27FC236}">
                  <a16:creationId xmlns:a16="http://schemas.microsoft.com/office/drawing/2014/main" xmlns="" id="{FD060007-0ECA-4C5B-932E-8B3D148499E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150600" y="5317642"/>
              <a:ext cx="19051" cy="359259"/>
            </a:xfrm>
            <a:custGeom>
              <a:avLst/>
              <a:gdLst/>
              <a:ahLst/>
              <a:cxnLst/>
              <a:rect l="0" t="0" r="0" b="0"/>
              <a:pathLst>
                <a:path w="19051" h="3592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4363" y="0"/>
                  </a:lnTo>
                  <a:lnTo>
                    <a:pt x="5026" y="514"/>
                  </a:lnTo>
                  <a:lnTo>
                    <a:pt x="5468" y="1562"/>
                  </a:lnTo>
                  <a:lnTo>
                    <a:pt x="1811" y="35778"/>
                  </a:lnTo>
                  <a:lnTo>
                    <a:pt x="805" y="66617"/>
                  </a:lnTo>
                  <a:lnTo>
                    <a:pt x="357" y="105253"/>
                  </a:lnTo>
                  <a:lnTo>
                    <a:pt x="1570" y="149000"/>
                  </a:lnTo>
                  <a:lnTo>
                    <a:pt x="3868" y="172519"/>
                  </a:lnTo>
                  <a:lnTo>
                    <a:pt x="9480" y="219113"/>
                  </a:lnTo>
                  <a:lnTo>
                    <a:pt x="14326" y="260988"/>
                  </a:lnTo>
                  <a:lnTo>
                    <a:pt x="16951" y="297002"/>
                  </a:lnTo>
                  <a:lnTo>
                    <a:pt x="18635" y="343511"/>
                  </a:lnTo>
                  <a:lnTo>
                    <a:pt x="19050" y="359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247">
              <a:extLst>
                <a:ext uri="{FF2B5EF4-FFF2-40B4-BE49-F238E27FC236}">
                  <a16:creationId xmlns:a16="http://schemas.microsoft.com/office/drawing/2014/main" xmlns="" id="{834F6FAA-F4C2-4ACC-9E61-21FD9C58BD7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915650" y="5437467"/>
              <a:ext cx="105653" cy="318191"/>
            </a:xfrm>
            <a:custGeom>
              <a:avLst/>
              <a:gdLst/>
              <a:ahLst/>
              <a:cxnLst/>
              <a:rect l="0" t="0" r="0" b="0"/>
              <a:pathLst>
                <a:path w="105653" h="318191">
                  <a:moveTo>
                    <a:pt x="12700" y="144183"/>
                  </a:moveTo>
                  <a:lnTo>
                    <a:pt x="12700" y="144183"/>
                  </a:lnTo>
                  <a:lnTo>
                    <a:pt x="9330" y="144183"/>
                  </a:lnTo>
                  <a:lnTo>
                    <a:pt x="5793" y="149827"/>
                  </a:lnTo>
                  <a:lnTo>
                    <a:pt x="2574" y="160803"/>
                  </a:lnTo>
                  <a:lnTo>
                    <a:pt x="508" y="198475"/>
                  </a:lnTo>
                  <a:lnTo>
                    <a:pt x="151" y="235999"/>
                  </a:lnTo>
                  <a:lnTo>
                    <a:pt x="44" y="274634"/>
                  </a:lnTo>
                  <a:lnTo>
                    <a:pt x="2" y="318190"/>
                  </a:lnTo>
                  <a:lnTo>
                    <a:pt x="0" y="281303"/>
                  </a:lnTo>
                  <a:lnTo>
                    <a:pt x="705" y="249575"/>
                  </a:lnTo>
                  <a:lnTo>
                    <a:pt x="3370" y="207252"/>
                  </a:lnTo>
                  <a:lnTo>
                    <a:pt x="5069" y="183407"/>
                  </a:lnTo>
                  <a:lnTo>
                    <a:pt x="6907" y="158338"/>
                  </a:lnTo>
                  <a:lnTo>
                    <a:pt x="8837" y="132453"/>
                  </a:lnTo>
                  <a:lnTo>
                    <a:pt x="14746" y="86759"/>
                  </a:lnTo>
                  <a:lnTo>
                    <a:pt x="21371" y="48811"/>
                  </a:lnTo>
                  <a:lnTo>
                    <a:pt x="29773" y="13697"/>
                  </a:lnTo>
                  <a:lnTo>
                    <a:pt x="36986" y="1993"/>
                  </a:lnTo>
                  <a:lnTo>
                    <a:pt x="43002" y="0"/>
                  </a:lnTo>
                  <a:lnTo>
                    <a:pt x="59094" y="1550"/>
                  </a:lnTo>
                  <a:lnTo>
                    <a:pt x="76122" y="16350"/>
                  </a:lnTo>
                  <a:lnTo>
                    <a:pt x="91687" y="39391"/>
                  </a:lnTo>
                  <a:lnTo>
                    <a:pt x="103310" y="66094"/>
                  </a:lnTo>
                  <a:lnTo>
                    <a:pt x="105652" y="92543"/>
                  </a:lnTo>
                  <a:lnTo>
                    <a:pt x="101285" y="116999"/>
                  </a:lnTo>
                  <a:lnTo>
                    <a:pt x="92287" y="137275"/>
                  </a:lnTo>
                  <a:lnTo>
                    <a:pt x="77470" y="151931"/>
                  </a:lnTo>
                  <a:lnTo>
                    <a:pt x="60536" y="161738"/>
                  </a:lnTo>
                  <a:lnTo>
                    <a:pt x="45955" y="166096"/>
                  </a:lnTo>
                  <a:lnTo>
                    <a:pt x="38063" y="166152"/>
                  </a:lnTo>
                  <a:lnTo>
                    <a:pt x="35958" y="165179"/>
                  </a:lnTo>
                  <a:lnTo>
                    <a:pt x="34556" y="163825"/>
                  </a:lnTo>
                  <a:lnTo>
                    <a:pt x="31750" y="156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248">
              <a:extLst>
                <a:ext uri="{FF2B5EF4-FFF2-40B4-BE49-F238E27FC236}">
                  <a16:creationId xmlns:a16="http://schemas.microsoft.com/office/drawing/2014/main" xmlns="" id="{9B219AEF-59B9-442B-91E6-02CA11E0813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767787" y="5343329"/>
              <a:ext cx="141514" cy="339922"/>
            </a:xfrm>
            <a:custGeom>
              <a:avLst/>
              <a:gdLst/>
              <a:ahLst/>
              <a:cxnLst/>
              <a:rect l="0" t="0" r="0" b="0"/>
              <a:pathLst>
                <a:path w="141514" h="339922">
                  <a:moveTo>
                    <a:pt x="141513" y="3371"/>
                  </a:moveTo>
                  <a:lnTo>
                    <a:pt x="141513" y="3371"/>
                  </a:lnTo>
                  <a:lnTo>
                    <a:pt x="134771" y="0"/>
                  </a:lnTo>
                  <a:lnTo>
                    <a:pt x="125816" y="226"/>
                  </a:lnTo>
                  <a:lnTo>
                    <a:pt x="120465" y="1274"/>
                  </a:lnTo>
                  <a:lnTo>
                    <a:pt x="99450" y="16234"/>
                  </a:lnTo>
                  <a:lnTo>
                    <a:pt x="57631" y="63193"/>
                  </a:lnTo>
                  <a:lnTo>
                    <a:pt x="36028" y="96281"/>
                  </a:lnTo>
                  <a:lnTo>
                    <a:pt x="18430" y="134035"/>
                  </a:lnTo>
                  <a:lnTo>
                    <a:pt x="5670" y="173627"/>
                  </a:lnTo>
                  <a:lnTo>
                    <a:pt x="0" y="212390"/>
                  </a:lnTo>
                  <a:lnTo>
                    <a:pt x="3123" y="248904"/>
                  </a:lnTo>
                  <a:lnTo>
                    <a:pt x="18665" y="295549"/>
                  </a:lnTo>
                  <a:lnTo>
                    <a:pt x="25747" y="308223"/>
                  </a:lnTo>
                  <a:lnTo>
                    <a:pt x="44906" y="324187"/>
                  </a:lnTo>
                  <a:lnTo>
                    <a:pt x="78013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249">
              <a:extLst>
                <a:ext uri="{FF2B5EF4-FFF2-40B4-BE49-F238E27FC236}">
                  <a16:creationId xmlns:a16="http://schemas.microsoft.com/office/drawing/2014/main" xmlns="" id="{30683FAD-F07C-4B6C-A3AC-6FDD590C12F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521949" y="5537200"/>
              <a:ext cx="209552" cy="38101"/>
            </a:xfrm>
            <a:custGeom>
              <a:avLst/>
              <a:gdLst/>
              <a:ahLst/>
              <a:cxnLst/>
              <a:rect l="0" t="0" r="0" b="0"/>
              <a:pathLst>
                <a:path w="209552" h="38101">
                  <a:moveTo>
                    <a:pt x="1" y="38100"/>
                  </a:moveTo>
                  <a:lnTo>
                    <a:pt x="1" y="38100"/>
                  </a:lnTo>
                  <a:lnTo>
                    <a:pt x="0" y="34729"/>
                  </a:lnTo>
                  <a:lnTo>
                    <a:pt x="6743" y="25891"/>
                  </a:lnTo>
                  <a:lnTo>
                    <a:pt x="31161" y="14335"/>
                  </a:lnTo>
                  <a:lnTo>
                    <a:pt x="71949" y="8715"/>
                  </a:lnTo>
                  <a:lnTo>
                    <a:pt x="105357" y="7401"/>
                  </a:lnTo>
                  <a:lnTo>
                    <a:pt x="140665" y="6112"/>
                  </a:lnTo>
                  <a:lnTo>
                    <a:pt x="186631" y="2125"/>
                  </a:lnTo>
                  <a:lnTo>
                    <a:pt x="209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250">
              <a:extLst>
                <a:ext uri="{FF2B5EF4-FFF2-40B4-BE49-F238E27FC236}">
                  <a16:creationId xmlns:a16="http://schemas.microsoft.com/office/drawing/2014/main" xmlns="" id="{7CCEA227-824E-4A4E-B2C5-11234E6A12D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595145" y="5331278"/>
              <a:ext cx="85556" cy="371023"/>
            </a:xfrm>
            <a:custGeom>
              <a:avLst/>
              <a:gdLst/>
              <a:ahLst/>
              <a:cxnLst/>
              <a:rect l="0" t="0" r="0" b="0"/>
              <a:pathLst>
                <a:path w="85556" h="371023">
                  <a:moveTo>
                    <a:pt x="85555" y="21772"/>
                  </a:moveTo>
                  <a:lnTo>
                    <a:pt x="85555" y="21772"/>
                  </a:lnTo>
                  <a:lnTo>
                    <a:pt x="76716" y="7466"/>
                  </a:lnTo>
                  <a:lnTo>
                    <a:pt x="70628" y="757"/>
                  </a:lnTo>
                  <a:lnTo>
                    <a:pt x="68548" y="0"/>
                  </a:lnTo>
                  <a:lnTo>
                    <a:pt x="66456" y="202"/>
                  </a:lnTo>
                  <a:lnTo>
                    <a:pt x="64356" y="1042"/>
                  </a:lnTo>
                  <a:lnTo>
                    <a:pt x="45071" y="24785"/>
                  </a:lnTo>
                  <a:lnTo>
                    <a:pt x="23543" y="61863"/>
                  </a:lnTo>
                  <a:lnTo>
                    <a:pt x="10017" y="92271"/>
                  </a:lnTo>
                  <a:lnTo>
                    <a:pt x="2594" y="128364"/>
                  </a:lnTo>
                  <a:lnTo>
                    <a:pt x="0" y="167924"/>
                  </a:lnTo>
                  <a:lnTo>
                    <a:pt x="1199" y="209025"/>
                  </a:lnTo>
                  <a:lnTo>
                    <a:pt x="7846" y="247048"/>
                  </a:lnTo>
                  <a:lnTo>
                    <a:pt x="15740" y="282056"/>
                  </a:lnTo>
                  <a:lnTo>
                    <a:pt x="20185" y="327414"/>
                  </a:lnTo>
                  <a:lnTo>
                    <a:pt x="22055" y="371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251">
              <a:extLst>
                <a:ext uri="{FF2B5EF4-FFF2-40B4-BE49-F238E27FC236}">
                  <a16:creationId xmlns:a16="http://schemas.microsoft.com/office/drawing/2014/main" xmlns="" id="{7D2DB791-C0C4-46BC-8735-E939BEE645A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452100" y="5556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495">
            <a:extLst>
              <a:ext uri="{FF2B5EF4-FFF2-40B4-BE49-F238E27FC236}">
                <a16:creationId xmlns:a16="http://schemas.microsoft.com/office/drawing/2014/main" xmlns="" id="{FF1BEA67-D9A1-4BB0-9532-767BDD8A62CC}"/>
              </a:ext>
            </a:extLst>
          </p:cNvPr>
          <p:cNvGrpSpPr/>
          <p:nvPr/>
        </p:nvGrpSpPr>
        <p:grpSpPr>
          <a:xfrm>
            <a:off x="10261600" y="5781954"/>
            <a:ext cx="1592095" cy="647955"/>
            <a:chOff x="10261600" y="5781954"/>
            <a:chExt cx="1592095" cy="647955"/>
          </a:xfrm>
        </p:grpSpPr>
        <p:sp>
          <p:nvSpPr>
            <p:cNvPr id="161" name="SMARTInkShape-3252">
              <a:extLst>
                <a:ext uri="{FF2B5EF4-FFF2-40B4-BE49-F238E27FC236}">
                  <a16:creationId xmlns:a16="http://schemas.microsoft.com/office/drawing/2014/main" xmlns="" id="{CA28A512-85E6-4265-AA3E-EF7282BAADF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639550" y="5997379"/>
              <a:ext cx="214145" cy="320872"/>
            </a:xfrm>
            <a:custGeom>
              <a:avLst/>
              <a:gdLst/>
              <a:ahLst/>
              <a:cxnLst/>
              <a:rect l="0" t="0" r="0" b="0"/>
              <a:pathLst>
                <a:path w="214145" h="320872">
                  <a:moveTo>
                    <a:pt x="133350" y="3371"/>
                  </a:moveTo>
                  <a:lnTo>
                    <a:pt x="133350" y="3371"/>
                  </a:lnTo>
                  <a:lnTo>
                    <a:pt x="150205" y="0"/>
                  </a:lnTo>
                  <a:lnTo>
                    <a:pt x="166007" y="2108"/>
                  </a:lnTo>
                  <a:lnTo>
                    <a:pt x="174170" y="4646"/>
                  </a:lnTo>
                  <a:lnTo>
                    <a:pt x="188886" y="18754"/>
                  </a:lnTo>
                  <a:lnTo>
                    <a:pt x="195775" y="28443"/>
                  </a:lnTo>
                  <a:lnTo>
                    <a:pt x="207190" y="61787"/>
                  </a:lnTo>
                  <a:lnTo>
                    <a:pt x="214144" y="105533"/>
                  </a:lnTo>
                  <a:lnTo>
                    <a:pt x="214024" y="130040"/>
                  </a:lnTo>
                  <a:lnTo>
                    <a:pt x="212532" y="155550"/>
                  </a:lnTo>
                  <a:lnTo>
                    <a:pt x="197704" y="202710"/>
                  </a:lnTo>
                  <a:lnTo>
                    <a:pt x="171831" y="245071"/>
                  </a:lnTo>
                  <a:lnTo>
                    <a:pt x="134461" y="280362"/>
                  </a:lnTo>
                  <a:lnTo>
                    <a:pt x="110806" y="292454"/>
                  </a:lnTo>
                  <a:lnTo>
                    <a:pt x="84456" y="301221"/>
                  </a:lnTo>
                  <a:lnTo>
                    <a:pt x="37535" y="312138"/>
                  </a:lnTo>
                  <a:lnTo>
                    <a:pt x="0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253">
              <a:extLst>
                <a:ext uri="{FF2B5EF4-FFF2-40B4-BE49-F238E27FC236}">
                  <a16:creationId xmlns:a16="http://schemas.microsoft.com/office/drawing/2014/main" xmlns="" id="{04822208-22BA-46E3-BC82-AFB28B97D88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602445" y="6079439"/>
              <a:ext cx="116552" cy="266154"/>
            </a:xfrm>
            <a:custGeom>
              <a:avLst/>
              <a:gdLst/>
              <a:ahLst/>
              <a:cxnLst/>
              <a:rect l="0" t="0" r="0" b="0"/>
              <a:pathLst>
                <a:path w="116552" h="266154">
                  <a:moveTo>
                    <a:pt x="49805" y="111811"/>
                  </a:moveTo>
                  <a:lnTo>
                    <a:pt x="49805" y="111811"/>
                  </a:lnTo>
                  <a:lnTo>
                    <a:pt x="43064" y="111811"/>
                  </a:lnTo>
                  <a:lnTo>
                    <a:pt x="41077" y="113222"/>
                  </a:lnTo>
                  <a:lnTo>
                    <a:pt x="39752" y="115574"/>
                  </a:lnTo>
                  <a:lnTo>
                    <a:pt x="25404" y="158264"/>
                  </a:lnTo>
                  <a:lnTo>
                    <a:pt x="16137" y="198990"/>
                  </a:lnTo>
                  <a:lnTo>
                    <a:pt x="8216" y="239594"/>
                  </a:lnTo>
                  <a:lnTo>
                    <a:pt x="5495" y="260445"/>
                  </a:lnTo>
                  <a:lnTo>
                    <a:pt x="4037" y="263817"/>
                  </a:lnTo>
                  <a:lnTo>
                    <a:pt x="2361" y="266064"/>
                  </a:lnTo>
                  <a:lnTo>
                    <a:pt x="1241" y="266153"/>
                  </a:lnTo>
                  <a:lnTo>
                    <a:pt x="497" y="264799"/>
                  </a:lnTo>
                  <a:lnTo>
                    <a:pt x="0" y="262487"/>
                  </a:lnTo>
                  <a:lnTo>
                    <a:pt x="10046" y="229899"/>
                  </a:lnTo>
                  <a:lnTo>
                    <a:pt x="20140" y="197221"/>
                  </a:lnTo>
                  <a:lnTo>
                    <a:pt x="33562" y="153533"/>
                  </a:lnTo>
                  <a:lnTo>
                    <a:pt x="47526" y="107776"/>
                  </a:lnTo>
                  <a:lnTo>
                    <a:pt x="58434" y="70977"/>
                  </a:lnTo>
                  <a:lnTo>
                    <a:pt x="69139" y="25864"/>
                  </a:lnTo>
                  <a:lnTo>
                    <a:pt x="76270" y="10113"/>
                  </a:lnTo>
                  <a:lnTo>
                    <a:pt x="80150" y="5912"/>
                  </a:lnTo>
                  <a:lnTo>
                    <a:pt x="90102" y="1245"/>
                  </a:lnTo>
                  <a:lnTo>
                    <a:pt x="95720" y="0"/>
                  </a:lnTo>
                  <a:lnTo>
                    <a:pt x="100875" y="1287"/>
                  </a:lnTo>
                  <a:lnTo>
                    <a:pt x="110369" y="8362"/>
                  </a:lnTo>
                  <a:lnTo>
                    <a:pt x="115527" y="24205"/>
                  </a:lnTo>
                  <a:lnTo>
                    <a:pt x="116551" y="56926"/>
                  </a:lnTo>
                  <a:lnTo>
                    <a:pt x="112631" y="79656"/>
                  </a:lnTo>
                  <a:lnTo>
                    <a:pt x="103833" y="99165"/>
                  </a:lnTo>
                  <a:lnTo>
                    <a:pt x="83608" y="122646"/>
                  </a:lnTo>
                  <a:lnTo>
                    <a:pt x="71649" y="130738"/>
                  </a:lnTo>
                  <a:lnTo>
                    <a:pt x="66485" y="132895"/>
                  </a:lnTo>
                  <a:lnTo>
                    <a:pt x="55102" y="133411"/>
                  </a:lnTo>
                  <a:lnTo>
                    <a:pt x="43692" y="130583"/>
                  </a:lnTo>
                  <a:lnTo>
                    <a:pt x="24405" y="118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254">
              <a:extLst>
                <a:ext uri="{FF2B5EF4-FFF2-40B4-BE49-F238E27FC236}">
                  <a16:creationId xmlns:a16="http://schemas.microsoft.com/office/drawing/2014/main" xmlns="" id="{7CCED8C3-F198-46B1-A7D0-CF79BD83D4B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1538952" y="6001633"/>
              <a:ext cx="104256" cy="253118"/>
            </a:xfrm>
            <a:custGeom>
              <a:avLst/>
              <a:gdLst/>
              <a:ahLst/>
              <a:cxnLst/>
              <a:rect l="0" t="0" r="0" b="0"/>
              <a:pathLst>
                <a:path w="104256" h="253118">
                  <a:moveTo>
                    <a:pt x="100598" y="5467"/>
                  </a:moveTo>
                  <a:lnTo>
                    <a:pt x="100598" y="5467"/>
                  </a:lnTo>
                  <a:lnTo>
                    <a:pt x="103968" y="5467"/>
                  </a:lnTo>
                  <a:lnTo>
                    <a:pt x="104255" y="4762"/>
                  </a:lnTo>
                  <a:lnTo>
                    <a:pt x="102694" y="2096"/>
                  </a:lnTo>
                  <a:lnTo>
                    <a:pt x="97766" y="441"/>
                  </a:lnTo>
                  <a:lnTo>
                    <a:pt x="94475" y="0"/>
                  </a:lnTo>
                  <a:lnTo>
                    <a:pt x="85178" y="5153"/>
                  </a:lnTo>
                  <a:lnTo>
                    <a:pt x="51848" y="39193"/>
                  </a:lnTo>
                  <a:lnTo>
                    <a:pt x="26887" y="79273"/>
                  </a:lnTo>
                  <a:lnTo>
                    <a:pt x="6085" y="122429"/>
                  </a:lnTo>
                  <a:lnTo>
                    <a:pt x="0" y="166495"/>
                  </a:lnTo>
                  <a:lnTo>
                    <a:pt x="9408" y="207460"/>
                  </a:lnTo>
                  <a:lnTo>
                    <a:pt x="37098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255">
              <a:extLst>
                <a:ext uri="{FF2B5EF4-FFF2-40B4-BE49-F238E27FC236}">
                  <a16:creationId xmlns:a16="http://schemas.microsoft.com/office/drawing/2014/main" xmlns="" id="{88F4B35E-235F-4742-8EBF-DF7E7A6652B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334750" y="61341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41426" y="1324"/>
                  </a:lnTo>
                  <a:lnTo>
                    <a:pt x="87833" y="262"/>
                  </a:lnTo>
                  <a:lnTo>
                    <a:pt x="130892" y="5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256">
              <a:extLst>
                <a:ext uri="{FF2B5EF4-FFF2-40B4-BE49-F238E27FC236}">
                  <a16:creationId xmlns:a16="http://schemas.microsoft.com/office/drawing/2014/main" xmlns="" id="{FA63159A-62BB-4EB6-92CD-9CE70A04FD0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379200" y="5954284"/>
              <a:ext cx="114301" cy="287767"/>
            </a:xfrm>
            <a:custGeom>
              <a:avLst/>
              <a:gdLst/>
              <a:ahLst/>
              <a:cxnLst/>
              <a:rect l="0" t="0" r="0" b="0"/>
              <a:pathLst>
                <a:path w="114301" h="287767">
                  <a:moveTo>
                    <a:pt x="114300" y="21066"/>
                  </a:moveTo>
                  <a:lnTo>
                    <a:pt x="114300" y="21066"/>
                  </a:lnTo>
                  <a:lnTo>
                    <a:pt x="109274" y="9133"/>
                  </a:lnTo>
                  <a:lnTo>
                    <a:pt x="108832" y="6761"/>
                  </a:lnTo>
                  <a:lnTo>
                    <a:pt x="104578" y="2244"/>
                  </a:lnTo>
                  <a:lnTo>
                    <a:pt x="101469" y="51"/>
                  </a:lnTo>
                  <a:lnTo>
                    <a:pt x="97985" y="0"/>
                  </a:lnTo>
                  <a:lnTo>
                    <a:pt x="90350" y="3707"/>
                  </a:lnTo>
                  <a:lnTo>
                    <a:pt x="68006" y="20469"/>
                  </a:lnTo>
                  <a:lnTo>
                    <a:pt x="54683" y="42908"/>
                  </a:lnTo>
                  <a:lnTo>
                    <a:pt x="37371" y="89156"/>
                  </a:lnTo>
                  <a:lnTo>
                    <a:pt x="26486" y="125412"/>
                  </a:lnTo>
                  <a:lnTo>
                    <a:pt x="19298" y="165043"/>
                  </a:lnTo>
                  <a:lnTo>
                    <a:pt x="13751" y="202414"/>
                  </a:lnTo>
                  <a:lnTo>
                    <a:pt x="6661" y="249540"/>
                  </a:lnTo>
                  <a:lnTo>
                    <a:pt x="0" y="287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257">
              <a:extLst>
                <a:ext uri="{FF2B5EF4-FFF2-40B4-BE49-F238E27FC236}">
                  <a16:creationId xmlns:a16="http://schemas.microsoft.com/office/drawing/2014/main" xmlns="" id="{7A06420E-8147-4F2E-8206-D7B55C80BA5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258550" y="6203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258">
              <a:extLst>
                <a:ext uri="{FF2B5EF4-FFF2-40B4-BE49-F238E27FC236}">
                  <a16:creationId xmlns:a16="http://schemas.microsoft.com/office/drawing/2014/main" xmlns="" id="{44EA215F-E47D-4B69-A4D0-8E50BA2DE4F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055350" y="5995283"/>
              <a:ext cx="108742" cy="239629"/>
            </a:xfrm>
            <a:custGeom>
              <a:avLst/>
              <a:gdLst/>
              <a:ahLst/>
              <a:cxnLst/>
              <a:rect l="0" t="0" r="0" b="0"/>
              <a:pathLst>
                <a:path w="108742" h="239629">
                  <a:moveTo>
                    <a:pt x="38100" y="5467"/>
                  </a:moveTo>
                  <a:lnTo>
                    <a:pt x="38100" y="5467"/>
                  </a:lnTo>
                  <a:lnTo>
                    <a:pt x="38099" y="2096"/>
                  </a:lnTo>
                  <a:lnTo>
                    <a:pt x="39511" y="1103"/>
                  </a:lnTo>
                  <a:lnTo>
                    <a:pt x="44842" y="0"/>
                  </a:lnTo>
                  <a:lnTo>
                    <a:pt x="55776" y="2749"/>
                  </a:lnTo>
                  <a:lnTo>
                    <a:pt x="71324" y="14773"/>
                  </a:lnTo>
                  <a:lnTo>
                    <a:pt x="85966" y="45227"/>
                  </a:lnTo>
                  <a:lnTo>
                    <a:pt x="99241" y="88900"/>
                  </a:lnTo>
                  <a:lnTo>
                    <a:pt x="108741" y="134218"/>
                  </a:lnTo>
                  <a:lnTo>
                    <a:pt x="105911" y="175554"/>
                  </a:lnTo>
                  <a:lnTo>
                    <a:pt x="92763" y="211242"/>
                  </a:lnTo>
                  <a:lnTo>
                    <a:pt x="75801" y="227686"/>
                  </a:lnTo>
                  <a:lnTo>
                    <a:pt x="55561" y="237581"/>
                  </a:lnTo>
                  <a:lnTo>
                    <a:pt x="37159" y="239628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259">
              <a:extLst>
                <a:ext uri="{FF2B5EF4-FFF2-40B4-BE49-F238E27FC236}">
                  <a16:creationId xmlns:a16="http://schemas.microsoft.com/office/drawing/2014/main" xmlns="" id="{D10E2E26-3957-4DC3-A9A6-11EB1EF2035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947400" y="6080418"/>
              <a:ext cx="84059" cy="218410"/>
            </a:xfrm>
            <a:custGeom>
              <a:avLst/>
              <a:gdLst/>
              <a:ahLst/>
              <a:cxnLst/>
              <a:rect l="0" t="0" r="0" b="0"/>
              <a:pathLst>
                <a:path w="84059" h="218410">
                  <a:moveTo>
                    <a:pt x="0" y="79082"/>
                  </a:moveTo>
                  <a:lnTo>
                    <a:pt x="0" y="79082"/>
                  </a:lnTo>
                  <a:lnTo>
                    <a:pt x="3371" y="85824"/>
                  </a:lnTo>
                  <a:lnTo>
                    <a:pt x="5958" y="125535"/>
                  </a:lnTo>
                  <a:lnTo>
                    <a:pt x="6272" y="166260"/>
                  </a:lnTo>
                  <a:lnTo>
                    <a:pt x="6344" y="213820"/>
                  </a:lnTo>
                  <a:lnTo>
                    <a:pt x="5641" y="216885"/>
                  </a:lnTo>
                  <a:lnTo>
                    <a:pt x="4466" y="218223"/>
                  </a:lnTo>
                  <a:lnTo>
                    <a:pt x="2977" y="218409"/>
                  </a:lnTo>
                  <a:lnTo>
                    <a:pt x="1322" y="209209"/>
                  </a:lnTo>
                  <a:lnTo>
                    <a:pt x="3632" y="164445"/>
                  </a:lnTo>
                  <a:lnTo>
                    <a:pt x="7024" y="129956"/>
                  </a:lnTo>
                  <a:lnTo>
                    <a:pt x="11588" y="93932"/>
                  </a:lnTo>
                  <a:lnTo>
                    <a:pt x="22092" y="51262"/>
                  </a:lnTo>
                  <a:lnTo>
                    <a:pt x="39084" y="8582"/>
                  </a:lnTo>
                  <a:lnTo>
                    <a:pt x="42283" y="4565"/>
                  </a:lnTo>
                  <a:lnTo>
                    <a:pt x="49602" y="102"/>
                  </a:lnTo>
                  <a:lnTo>
                    <a:pt x="59440" y="0"/>
                  </a:lnTo>
                  <a:lnTo>
                    <a:pt x="65026" y="961"/>
                  </a:lnTo>
                  <a:lnTo>
                    <a:pt x="69456" y="4423"/>
                  </a:lnTo>
                  <a:lnTo>
                    <a:pt x="76260" y="15797"/>
                  </a:lnTo>
                  <a:lnTo>
                    <a:pt x="84058" y="38067"/>
                  </a:lnTo>
                  <a:lnTo>
                    <a:pt x="82985" y="56149"/>
                  </a:lnTo>
                  <a:lnTo>
                    <a:pt x="80723" y="65909"/>
                  </a:lnTo>
                  <a:lnTo>
                    <a:pt x="70684" y="80519"/>
                  </a:lnTo>
                  <a:lnTo>
                    <a:pt x="64056" y="86390"/>
                  </a:lnTo>
                  <a:lnTo>
                    <a:pt x="49166" y="92913"/>
                  </a:lnTo>
                  <a:lnTo>
                    <a:pt x="41244" y="94652"/>
                  </a:lnTo>
                  <a:lnTo>
                    <a:pt x="26798" y="92822"/>
                  </a:lnTo>
                  <a:lnTo>
                    <a:pt x="19982" y="90359"/>
                  </a:lnTo>
                  <a:lnTo>
                    <a:pt x="10526" y="81978"/>
                  </a:lnTo>
                  <a:lnTo>
                    <a:pt x="0" y="66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260">
              <a:extLst>
                <a:ext uri="{FF2B5EF4-FFF2-40B4-BE49-F238E27FC236}">
                  <a16:creationId xmlns:a16="http://schemas.microsoft.com/office/drawing/2014/main" xmlns="" id="{ECED4DE6-75C1-4EAF-B5D1-14EEC81A8A3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852150" y="5921480"/>
              <a:ext cx="44373" cy="508429"/>
            </a:xfrm>
            <a:custGeom>
              <a:avLst/>
              <a:gdLst/>
              <a:ahLst/>
              <a:cxnLst/>
              <a:rect l="0" t="0" r="0" b="0"/>
              <a:pathLst>
                <a:path w="44373" h="508429">
                  <a:moveTo>
                    <a:pt x="38100" y="9420"/>
                  </a:moveTo>
                  <a:lnTo>
                    <a:pt x="38100" y="9420"/>
                  </a:lnTo>
                  <a:lnTo>
                    <a:pt x="41471" y="6049"/>
                  </a:lnTo>
                  <a:lnTo>
                    <a:pt x="43125" y="2513"/>
                  </a:lnTo>
                  <a:lnTo>
                    <a:pt x="43567" y="581"/>
                  </a:lnTo>
                  <a:lnTo>
                    <a:pt x="43862" y="0"/>
                  </a:lnTo>
                  <a:lnTo>
                    <a:pt x="44058" y="318"/>
                  </a:lnTo>
                  <a:lnTo>
                    <a:pt x="44372" y="12639"/>
                  </a:lnTo>
                  <a:lnTo>
                    <a:pt x="39365" y="51369"/>
                  </a:lnTo>
                  <a:lnTo>
                    <a:pt x="34319" y="94443"/>
                  </a:lnTo>
                  <a:lnTo>
                    <a:pt x="32891" y="133756"/>
                  </a:lnTo>
                  <a:lnTo>
                    <a:pt x="32258" y="178981"/>
                  </a:lnTo>
                  <a:lnTo>
                    <a:pt x="32088" y="202894"/>
                  </a:lnTo>
                  <a:lnTo>
                    <a:pt x="31976" y="228008"/>
                  </a:lnTo>
                  <a:lnTo>
                    <a:pt x="31900" y="253923"/>
                  </a:lnTo>
                  <a:lnTo>
                    <a:pt x="31851" y="280372"/>
                  </a:lnTo>
                  <a:lnTo>
                    <a:pt x="31111" y="305061"/>
                  </a:lnTo>
                  <a:lnTo>
                    <a:pt x="28408" y="351306"/>
                  </a:lnTo>
                  <a:lnTo>
                    <a:pt x="24856" y="391615"/>
                  </a:lnTo>
                  <a:lnTo>
                    <a:pt x="20924" y="426229"/>
                  </a:lnTo>
                  <a:lnTo>
                    <a:pt x="14745" y="464843"/>
                  </a:lnTo>
                  <a:lnTo>
                    <a:pt x="4223" y="505652"/>
                  </a:lnTo>
                  <a:lnTo>
                    <a:pt x="2815" y="508164"/>
                  </a:lnTo>
                  <a:lnTo>
                    <a:pt x="1877" y="508428"/>
                  </a:lnTo>
                  <a:lnTo>
                    <a:pt x="0" y="504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261">
              <a:extLst>
                <a:ext uri="{FF2B5EF4-FFF2-40B4-BE49-F238E27FC236}">
                  <a16:creationId xmlns:a16="http://schemas.microsoft.com/office/drawing/2014/main" xmlns="" id="{A7F84850-D56F-400E-A4F7-CD77C87FA2D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458423" y="5988050"/>
              <a:ext cx="107978" cy="215901"/>
            </a:xfrm>
            <a:custGeom>
              <a:avLst/>
              <a:gdLst/>
              <a:ahLst/>
              <a:cxnLst/>
              <a:rect l="0" t="0" r="0" b="0"/>
              <a:pathLst>
                <a:path w="107978" h="215901">
                  <a:moveTo>
                    <a:pt x="107977" y="0"/>
                  </a:moveTo>
                  <a:lnTo>
                    <a:pt x="107977" y="0"/>
                  </a:lnTo>
                  <a:lnTo>
                    <a:pt x="93671" y="0"/>
                  </a:lnTo>
                  <a:lnTo>
                    <a:pt x="80221" y="6742"/>
                  </a:lnTo>
                  <a:lnTo>
                    <a:pt x="48636" y="36401"/>
                  </a:lnTo>
                  <a:lnTo>
                    <a:pt x="26659" y="68641"/>
                  </a:lnTo>
                  <a:lnTo>
                    <a:pt x="8624" y="107592"/>
                  </a:lnTo>
                  <a:lnTo>
                    <a:pt x="1025" y="132486"/>
                  </a:lnTo>
                  <a:lnTo>
                    <a:pt x="0" y="155308"/>
                  </a:lnTo>
                  <a:lnTo>
                    <a:pt x="5659" y="175330"/>
                  </a:lnTo>
                  <a:lnTo>
                    <a:pt x="15935" y="192225"/>
                  </a:lnTo>
                  <a:lnTo>
                    <a:pt x="29910" y="204436"/>
                  </a:lnTo>
                  <a:lnTo>
                    <a:pt x="69877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262">
              <a:extLst>
                <a:ext uri="{FF2B5EF4-FFF2-40B4-BE49-F238E27FC236}">
                  <a16:creationId xmlns:a16="http://schemas.microsoft.com/office/drawing/2014/main" xmlns="" id="{47E06C11-3D32-4A34-81C4-EB81FB95D78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590854" y="5999942"/>
              <a:ext cx="91493" cy="198305"/>
            </a:xfrm>
            <a:custGeom>
              <a:avLst/>
              <a:gdLst/>
              <a:ahLst/>
              <a:cxnLst/>
              <a:rect l="0" t="0" r="0" b="0"/>
              <a:pathLst>
                <a:path w="91493" h="198305">
                  <a:moveTo>
                    <a:pt x="7296" y="57958"/>
                  </a:moveTo>
                  <a:lnTo>
                    <a:pt x="7296" y="57958"/>
                  </a:lnTo>
                  <a:lnTo>
                    <a:pt x="7295" y="52491"/>
                  </a:lnTo>
                  <a:lnTo>
                    <a:pt x="7295" y="94292"/>
                  </a:lnTo>
                  <a:lnTo>
                    <a:pt x="7295" y="136527"/>
                  </a:lnTo>
                  <a:lnTo>
                    <a:pt x="7295" y="178684"/>
                  </a:lnTo>
                  <a:lnTo>
                    <a:pt x="7295" y="198304"/>
                  </a:lnTo>
                  <a:lnTo>
                    <a:pt x="10666" y="152230"/>
                  </a:lnTo>
                  <a:lnTo>
                    <a:pt x="14203" y="117966"/>
                  </a:lnTo>
                  <a:lnTo>
                    <a:pt x="18127" y="80395"/>
                  </a:lnTo>
                  <a:lnTo>
                    <a:pt x="24303" y="37559"/>
                  </a:lnTo>
                  <a:lnTo>
                    <a:pt x="32710" y="6813"/>
                  </a:lnTo>
                  <a:lnTo>
                    <a:pt x="34821" y="2695"/>
                  </a:lnTo>
                  <a:lnTo>
                    <a:pt x="37641" y="655"/>
                  </a:lnTo>
                  <a:lnTo>
                    <a:pt x="40932" y="0"/>
                  </a:lnTo>
                  <a:lnTo>
                    <a:pt x="49762" y="1859"/>
                  </a:lnTo>
                  <a:lnTo>
                    <a:pt x="63093" y="7390"/>
                  </a:lnTo>
                  <a:lnTo>
                    <a:pt x="76544" y="22077"/>
                  </a:lnTo>
                  <a:lnTo>
                    <a:pt x="83094" y="31921"/>
                  </a:lnTo>
                  <a:lnTo>
                    <a:pt x="90373" y="65436"/>
                  </a:lnTo>
                  <a:lnTo>
                    <a:pt x="91492" y="103615"/>
                  </a:lnTo>
                  <a:lnTo>
                    <a:pt x="84932" y="132343"/>
                  </a:lnTo>
                  <a:lnTo>
                    <a:pt x="73082" y="153107"/>
                  </a:lnTo>
                  <a:lnTo>
                    <a:pt x="58406" y="167980"/>
                  </a:lnTo>
                  <a:lnTo>
                    <a:pt x="42477" y="176942"/>
                  </a:lnTo>
                  <a:lnTo>
                    <a:pt x="6485" y="183902"/>
                  </a:lnTo>
                  <a:lnTo>
                    <a:pt x="2521" y="184254"/>
                  </a:lnTo>
                  <a:lnTo>
                    <a:pt x="586" y="183782"/>
                  </a:lnTo>
                  <a:lnTo>
                    <a:pt x="0" y="182764"/>
                  </a:lnTo>
                  <a:lnTo>
                    <a:pt x="316" y="181378"/>
                  </a:lnTo>
                  <a:lnTo>
                    <a:pt x="8191" y="179839"/>
                  </a:lnTo>
                  <a:lnTo>
                    <a:pt x="26346" y="17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263">
              <a:extLst>
                <a:ext uri="{FF2B5EF4-FFF2-40B4-BE49-F238E27FC236}">
                  <a16:creationId xmlns:a16="http://schemas.microsoft.com/office/drawing/2014/main" xmlns="" id="{4BED4A27-CDB0-4C14-A0F1-F1379CE233A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261600" y="608965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15580" y="16561"/>
                  </a:lnTo>
                  <a:lnTo>
                    <a:pt x="62943" y="10473"/>
                  </a:lnTo>
                  <a:lnTo>
                    <a:pt x="107000" y="4200"/>
                  </a:lnTo>
                  <a:lnTo>
                    <a:pt x="149965" y="82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264">
              <a:extLst>
                <a:ext uri="{FF2B5EF4-FFF2-40B4-BE49-F238E27FC236}">
                  <a16:creationId xmlns:a16="http://schemas.microsoft.com/office/drawing/2014/main" xmlns="" id="{36106E42-8663-45A0-A909-AD0EA570BDF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325100" y="5924990"/>
              <a:ext cx="82551" cy="285311"/>
            </a:xfrm>
            <a:custGeom>
              <a:avLst/>
              <a:gdLst/>
              <a:ahLst/>
              <a:cxnLst/>
              <a:rect l="0" t="0" r="0" b="0"/>
              <a:pathLst>
                <a:path w="82551" h="285311">
                  <a:moveTo>
                    <a:pt x="82550" y="24960"/>
                  </a:moveTo>
                  <a:lnTo>
                    <a:pt x="82550" y="24960"/>
                  </a:lnTo>
                  <a:lnTo>
                    <a:pt x="77480" y="19185"/>
                  </a:lnTo>
                  <a:lnTo>
                    <a:pt x="72424" y="9764"/>
                  </a:lnTo>
                  <a:lnTo>
                    <a:pt x="70993" y="4566"/>
                  </a:lnTo>
                  <a:lnTo>
                    <a:pt x="69201" y="2897"/>
                  </a:lnTo>
                  <a:lnTo>
                    <a:pt x="59016" y="0"/>
                  </a:lnTo>
                  <a:lnTo>
                    <a:pt x="50960" y="3062"/>
                  </a:lnTo>
                  <a:lnTo>
                    <a:pt x="30527" y="31401"/>
                  </a:lnTo>
                  <a:lnTo>
                    <a:pt x="14455" y="65673"/>
                  </a:lnTo>
                  <a:lnTo>
                    <a:pt x="8046" y="106795"/>
                  </a:lnTo>
                  <a:lnTo>
                    <a:pt x="2698" y="150258"/>
                  </a:lnTo>
                  <a:lnTo>
                    <a:pt x="798" y="193005"/>
                  </a:lnTo>
                  <a:lnTo>
                    <a:pt x="158" y="239769"/>
                  </a:lnTo>
                  <a:lnTo>
                    <a:pt x="0" y="285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265">
              <a:extLst>
                <a:ext uri="{FF2B5EF4-FFF2-40B4-BE49-F238E27FC236}">
                  <a16:creationId xmlns:a16="http://schemas.microsoft.com/office/drawing/2014/main" xmlns="" id="{D8091047-615F-4BAE-A11C-6A9CF956C0E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585450" y="5781954"/>
              <a:ext cx="869951" cy="98147"/>
            </a:xfrm>
            <a:custGeom>
              <a:avLst/>
              <a:gdLst/>
              <a:ahLst/>
              <a:cxnLst/>
              <a:rect l="0" t="0" r="0" b="0"/>
              <a:pathLst>
                <a:path w="869951" h="98147">
                  <a:moveTo>
                    <a:pt x="0" y="15596"/>
                  </a:moveTo>
                  <a:lnTo>
                    <a:pt x="0" y="15596"/>
                  </a:lnTo>
                  <a:lnTo>
                    <a:pt x="0" y="6757"/>
                  </a:lnTo>
                  <a:lnTo>
                    <a:pt x="1881" y="2731"/>
                  </a:lnTo>
                  <a:lnTo>
                    <a:pt x="3371" y="669"/>
                  </a:lnTo>
                  <a:lnTo>
                    <a:pt x="5069" y="0"/>
                  </a:lnTo>
                  <a:lnTo>
                    <a:pt x="6907" y="260"/>
                  </a:lnTo>
                  <a:lnTo>
                    <a:pt x="8838" y="1139"/>
                  </a:lnTo>
                  <a:lnTo>
                    <a:pt x="24571" y="44836"/>
                  </a:lnTo>
                  <a:lnTo>
                    <a:pt x="39735" y="70121"/>
                  </a:lnTo>
                  <a:lnTo>
                    <a:pt x="64377" y="87646"/>
                  </a:lnTo>
                  <a:lnTo>
                    <a:pt x="97391" y="95035"/>
                  </a:lnTo>
                  <a:lnTo>
                    <a:pt x="123482" y="87355"/>
                  </a:lnTo>
                  <a:lnTo>
                    <a:pt x="165939" y="65080"/>
                  </a:lnTo>
                  <a:lnTo>
                    <a:pt x="206035" y="46250"/>
                  </a:lnTo>
                  <a:lnTo>
                    <a:pt x="227743" y="41215"/>
                  </a:lnTo>
                  <a:lnTo>
                    <a:pt x="244447" y="43680"/>
                  </a:lnTo>
                  <a:lnTo>
                    <a:pt x="286743" y="64701"/>
                  </a:lnTo>
                  <a:lnTo>
                    <a:pt x="323047" y="73734"/>
                  </a:lnTo>
                  <a:lnTo>
                    <a:pt x="365082" y="80878"/>
                  </a:lnTo>
                  <a:lnTo>
                    <a:pt x="405447" y="84093"/>
                  </a:lnTo>
                  <a:lnTo>
                    <a:pt x="451941" y="89542"/>
                  </a:lnTo>
                  <a:lnTo>
                    <a:pt x="496979" y="89469"/>
                  </a:lnTo>
                  <a:lnTo>
                    <a:pt x="533897" y="84756"/>
                  </a:lnTo>
                  <a:lnTo>
                    <a:pt x="567883" y="82654"/>
                  </a:lnTo>
                  <a:lnTo>
                    <a:pt x="614765" y="88266"/>
                  </a:lnTo>
                  <a:lnTo>
                    <a:pt x="653699" y="90750"/>
                  </a:lnTo>
                  <a:lnTo>
                    <a:pt x="695416" y="91485"/>
                  </a:lnTo>
                  <a:lnTo>
                    <a:pt x="728173" y="93540"/>
                  </a:lnTo>
                  <a:lnTo>
                    <a:pt x="763195" y="96099"/>
                  </a:lnTo>
                  <a:lnTo>
                    <a:pt x="797574" y="97236"/>
                  </a:lnTo>
                  <a:lnTo>
                    <a:pt x="841920" y="97877"/>
                  </a:lnTo>
                  <a:lnTo>
                    <a:pt x="869950" y="98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266">
              <a:extLst>
                <a:ext uri="{FF2B5EF4-FFF2-40B4-BE49-F238E27FC236}">
                  <a16:creationId xmlns:a16="http://schemas.microsoft.com/office/drawing/2014/main" xmlns="" id="{CA563347-825F-4CCA-B353-CBBB64B81ED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721614" y="6184900"/>
              <a:ext cx="7195" cy="76201"/>
            </a:xfrm>
            <a:custGeom>
              <a:avLst/>
              <a:gdLst/>
              <a:ahLst/>
              <a:cxnLst/>
              <a:rect l="0" t="0" r="0" b="0"/>
              <a:pathLst>
                <a:path w="7195" h="76201">
                  <a:moveTo>
                    <a:pt x="3536" y="0"/>
                  </a:moveTo>
                  <a:lnTo>
                    <a:pt x="3536" y="0"/>
                  </a:lnTo>
                  <a:lnTo>
                    <a:pt x="4241" y="10844"/>
                  </a:lnTo>
                  <a:lnTo>
                    <a:pt x="7194" y="26732"/>
                  </a:lnTo>
                  <a:lnTo>
                    <a:pt x="1930" y="63021"/>
                  </a:lnTo>
                  <a:lnTo>
                    <a:pt x="349" y="67414"/>
                  </a:lnTo>
                  <a:lnTo>
                    <a:pt x="0" y="70343"/>
                  </a:lnTo>
                  <a:lnTo>
                    <a:pt x="473" y="72295"/>
                  </a:lnTo>
                  <a:lnTo>
                    <a:pt x="3536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SMARTInkShape-3267">
            <a:extLst>
              <a:ext uri="{FF2B5EF4-FFF2-40B4-BE49-F238E27FC236}">
                <a16:creationId xmlns:a16="http://schemas.microsoft.com/office/drawing/2014/main" xmlns="" id="{5EF65B49-4711-471E-BAB9-1694B2A6AA6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921000" y="3394148"/>
            <a:ext cx="1629025" cy="245647"/>
          </a:xfrm>
          <a:custGeom>
            <a:avLst/>
            <a:gdLst/>
            <a:ahLst/>
            <a:cxnLst/>
            <a:rect l="0" t="0" r="0" b="0"/>
            <a:pathLst>
              <a:path w="1629025" h="245647">
                <a:moveTo>
                  <a:pt x="0" y="142802"/>
                </a:moveTo>
                <a:lnTo>
                  <a:pt x="0" y="142802"/>
                </a:lnTo>
                <a:lnTo>
                  <a:pt x="6742" y="139431"/>
                </a:lnTo>
                <a:lnTo>
                  <a:pt x="44644" y="133964"/>
                </a:lnTo>
                <a:lnTo>
                  <a:pt x="67863" y="130560"/>
                </a:lnTo>
                <a:lnTo>
                  <a:pt x="96042" y="126174"/>
                </a:lnTo>
                <a:lnTo>
                  <a:pt x="127528" y="121133"/>
                </a:lnTo>
                <a:lnTo>
                  <a:pt x="168980" y="114951"/>
                </a:lnTo>
                <a:lnTo>
                  <a:pt x="217076" y="108007"/>
                </a:lnTo>
                <a:lnTo>
                  <a:pt x="269600" y="100555"/>
                </a:lnTo>
                <a:lnTo>
                  <a:pt x="332133" y="92060"/>
                </a:lnTo>
                <a:lnTo>
                  <a:pt x="401339" y="82868"/>
                </a:lnTo>
                <a:lnTo>
                  <a:pt x="474992" y="73213"/>
                </a:lnTo>
                <a:lnTo>
                  <a:pt x="552317" y="64659"/>
                </a:lnTo>
                <a:lnTo>
                  <a:pt x="632089" y="56840"/>
                </a:lnTo>
                <a:lnTo>
                  <a:pt x="713493" y="49511"/>
                </a:lnTo>
                <a:lnTo>
                  <a:pt x="793867" y="42508"/>
                </a:lnTo>
                <a:lnTo>
                  <a:pt x="873556" y="35722"/>
                </a:lnTo>
                <a:lnTo>
                  <a:pt x="952787" y="29082"/>
                </a:lnTo>
                <a:lnTo>
                  <a:pt x="1031713" y="22539"/>
                </a:lnTo>
                <a:lnTo>
                  <a:pt x="1110436" y="16060"/>
                </a:lnTo>
                <a:lnTo>
                  <a:pt x="1189024" y="9624"/>
                </a:lnTo>
                <a:lnTo>
                  <a:pt x="1261171" y="5333"/>
                </a:lnTo>
                <a:lnTo>
                  <a:pt x="1329025" y="2473"/>
                </a:lnTo>
                <a:lnTo>
                  <a:pt x="1394017" y="566"/>
                </a:lnTo>
                <a:lnTo>
                  <a:pt x="1449339" y="0"/>
                </a:lnTo>
                <a:lnTo>
                  <a:pt x="1498215" y="329"/>
                </a:lnTo>
                <a:lnTo>
                  <a:pt x="1542793" y="1253"/>
                </a:lnTo>
                <a:lnTo>
                  <a:pt x="1575334" y="2575"/>
                </a:lnTo>
                <a:lnTo>
                  <a:pt x="1619017" y="5925"/>
                </a:lnTo>
                <a:lnTo>
                  <a:pt x="1627561" y="7101"/>
                </a:lnTo>
                <a:lnTo>
                  <a:pt x="1629024" y="7885"/>
                </a:lnTo>
                <a:lnTo>
                  <a:pt x="1582634" y="10869"/>
                </a:lnTo>
                <a:lnTo>
                  <a:pt x="1550390" y="12513"/>
                </a:lnTo>
                <a:lnTo>
                  <a:pt x="1507020" y="15021"/>
                </a:lnTo>
                <a:lnTo>
                  <a:pt x="1456236" y="18103"/>
                </a:lnTo>
                <a:lnTo>
                  <a:pt x="1400507" y="21569"/>
                </a:lnTo>
                <a:lnTo>
                  <a:pt x="1338660" y="25997"/>
                </a:lnTo>
                <a:lnTo>
                  <a:pt x="1272735" y="31065"/>
                </a:lnTo>
                <a:lnTo>
                  <a:pt x="1204090" y="36561"/>
                </a:lnTo>
                <a:lnTo>
                  <a:pt x="1132221" y="43047"/>
                </a:lnTo>
                <a:lnTo>
                  <a:pt x="1058202" y="50193"/>
                </a:lnTo>
                <a:lnTo>
                  <a:pt x="982752" y="57779"/>
                </a:lnTo>
                <a:lnTo>
                  <a:pt x="905640" y="66364"/>
                </a:lnTo>
                <a:lnTo>
                  <a:pt x="827421" y="75616"/>
                </a:lnTo>
                <a:lnTo>
                  <a:pt x="748464" y="85311"/>
                </a:lnTo>
                <a:lnTo>
                  <a:pt x="671132" y="96008"/>
                </a:lnTo>
                <a:lnTo>
                  <a:pt x="594882" y="107373"/>
                </a:lnTo>
                <a:lnTo>
                  <a:pt x="519355" y="119182"/>
                </a:lnTo>
                <a:lnTo>
                  <a:pt x="449248" y="130583"/>
                </a:lnTo>
                <a:lnTo>
                  <a:pt x="382754" y="141712"/>
                </a:lnTo>
                <a:lnTo>
                  <a:pt x="318669" y="152658"/>
                </a:lnTo>
                <a:lnTo>
                  <a:pt x="261130" y="164189"/>
                </a:lnTo>
                <a:lnTo>
                  <a:pt x="207953" y="176110"/>
                </a:lnTo>
                <a:lnTo>
                  <a:pt x="157686" y="188291"/>
                </a:lnTo>
                <a:lnTo>
                  <a:pt x="117118" y="199233"/>
                </a:lnTo>
                <a:lnTo>
                  <a:pt x="83018" y="209351"/>
                </a:lnTo>
                <a:lnTo>
                  <a:pt x="53229" y="218918"/>
                </a:lnTo>
                <a:lnTo>
                  <a:pt x="7932" y="235753"/>
                </a:lnTo>
                <a:lnTo>
                  <a:pt x="8110" y="239342"/>
                </a:lnTo>
                <a:lnTo>
                  <a:pt x="27123" y="245210"/>
                </a:lnTo>
                <a:lnTo>
                  <a:pt x="51949" y="245646"/>
                </a:lnTo>
                <a:lnTo>
                  <a:pt x="85433" y="244526"/>
                </a:lnTo>
                <a:lnTo>
                  <a:pt x="124688" y="242368"/>
                </a:lnTo>
                <a:lnTo>
                  <a:pt x="172731" y="237401"/>
                </a:lnTo>
                <a:lnTo>
                  <a:pt x="226632" y="230563"/>
                </a:lnTo>
                <a:lnTo>
                  <a:pt x="284438" y="222476"/>
                </a:lnTo>
                <a:lnTo>
                  <a:pt x="350492" y="213557"/>
                </a:lnTo>
                <a:lnTo>
                  <a:pt x="422045" y="204083"/>
                </a:lnTo>
                <a:lnTo>
                  <a:pt x="497263" y="194239"/>
                </a:lnTo>
                <a:lnTo>
                  <a:pt x="574220" y="184149"/>
                </a:lnTo>
                <a:lnTo>
                  <a:pt x="652335" y="173894"/>
                </a:lnTo>
                <a:lnTo>
                  <a:pt x="731224" y="163530"/>
                </a:lnTo>
                <a:lnTo>
                  <a:pt x="809921" y="155210"/>
                </a:lnTo>
                <a:lnTo>
                  <a:pt x="888492" y="148252"/>
                </a:lnTo>
                <a:lnTo>
                  <a:pt x="966978" y="142202"/>
                </a:lnTo>
                <a:lnTo>
                  <a:pt x="1038351" y="137463"/>
                </a:lnTo>
                <a:lnTo>
                  <a:pt x="1104984" y="133598"/>
                </a:lnTo>
                <a:lnTo>
                  <a:pt x="1168456" y="130316"/>
                </a:lnTo>
                <a:lnTo>
                  <a:pt x="1220648" y="127422"/>
                </a:lnTo>
                <a:lnTo>
                  <a:pt x="1265321" y="124788"/>
                </a:lnTo>
                <a:lnTo>
                  <a:pt x="1304980" y="122326"/>
                </a:lnTo>
                <a:lnTo>
                  <a:pt x="1350928" y="119590"/>
                </a:lnTo>
                <a:lnTo>
                  <a:pt x="1364169" y="118860"/>
                </a:lnTo>
                <a:lnTo>
                  <a:pt x="1365235" y="119080"/>
                </a:lnTo>
                <a:lnTo>
                  <a:pt x="1320482" y="122759"/>
                </a:lnTo>
                <a:lnTo>
                  <a:pt x="1286721" y="124501"/>
                </a:lnTo>
                <a:lnTo>
                  <a:pt x="1247281" y="126368"/>
                </a:lnTo>
                <a:lnTo>
                  <a:pt x="1196998" y="129024"/>
                </a:lnTo>
                <a:lnTo>
                  <a:pt x="1139488" y="132205"/>
                </a:lnTo>
                <a:lnTo>
                  <a:pt x="1077158" y="135737"/>
                </a:lnTo>
                <a:lnTo>
                  <a:pt x="1008795" y="140209"/>
                </a:lnTo>
                <a:lnTo>
                  <a:pt x="936408" y="145307"/>
                </a:lnTo>
                <a:lnTo>
                  <a:pt x="861339" y="150822"/>
                </a:lnTo>
                <a:lnTo>
                  <a:pt x="791537" y="155910"/>
                </a:lnTo>
                <a:lnTo>
                  <a:pt x="725246" y="160713"/>
                </a:lnTo>
                <a:lnTo>
                  <a:pt x="661298" y="165326"/>
                </a:lnTo>
                <a:lnTo>
                  <a:pt x="609493" y="170518"/>
                </a:lnTo>
                <a:lnTo>
                  <a:pt x="565784" y="176096"/>
                </a:lnTo>
                <a:lnTo>
                  <a:pt x="527473" y="181931"/>
                </a:lnTo>
                <a:lnTo>
                  <a:pt x="499815" y="185821"/>
                </a:lnTo>
                <a:lnTo>
                  <a:pt x="459949" y="190591"/>
                </a:lnTo>
                <a:lnTo>
                  <a:pt x="498623" y="186438"/>
                </a:lnTo>
                <a:lnTo>
                  <a:pt x="531382" y="182476"/>
                </a:lnTo>
                <a:lnTo>
                  <a:pt x="570154" y="177718"/>
                </a:lnTo>
                <a:lnTo>
                  <a:pt x="622109" y="172429"/>
                </a:lnTo>
                <a:lnTo>
                  <a:pt x="682850" y="166787"/>
                </a:lnTo>
                <a:lnTo>
                  <a:pt x="749450" y="160909"/>
                </a:lnTo>
                <a:lnTo>
                  <a:pt x="821367" y="155578"/>
                </a:lnTo>
                <a:lnTo>
                  <a:pt x="896828" y="150614"/>
                </a:lnTo>
                <a:lnTo>
                  <a:pt x="974652" y="145894"/>
                </a:lnTo>
                <a:lnTo>
                  <a:pt x="1049818" y="143452"/>
                </a:lnTo>
                <a:lnTo>
                  <a:pt x="1123212" y="142530"/>
                </a:lnTo>
                <a:lnTo>
                  <a:pt x="1195424" y="142620"/>
                </a:lnTo>
                <a:lnTo>
                  <a:pt x="1243566" y="142681"/>
                </a:lnTo>
                <a:lnTo>
                  <a:pt x="1339850" y="14280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MARTInkShape-3268">
            <a:extLst>
              <a:ext uri="{FF2B5EF4-FFF2-40B4-BE49-F238E27FC236}">
                <a16:creationId xmlns:a16="http://schemas.microsoft.com/office/drawing/2014/main" xmlns="" id="{2B2A8A80-F2B6-4A1A-BE1C-DA6B6FCA933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464550" y="6527800"/>
            <a:ext cx="2729070" cy="209546"/>
          </a:xfrm>
          <a:custGeom>
            <a:avLst/>
            <a:gdLst/>
            <a:ahLst/>
            <a:cxnLst/>
            <a:rect l="0" t="0" r="0" b="0"/>
            <a:pathLst>
              <a:path w="2729070" h="209546">
                <a:moveTo>
                  <a:pt x="0" y="0"/>
                </a:moveTo>
                <a:lnTo>
                  <a:pt x="0" y="0"/>
                </a:lnTo>
                <a:lnTo>
                  <a:pt x="0" y="3370"/>
                </a:lnTo>
                <a:lnTo>
                  <a:pt x="1881" y="6907"/>
                </a:lnTo>
                <a:lnTo>
                  <a:pt x="12209" y="18297"/>
                </a:lnTo>
                <a:lnTo>
                  <a:pt x="37249" y="30037"/>
                </a:lnTo>
                <a:lnTo>
                  <a:pt x="78222" y="39081"/>
                </a:lnTo>
                <a:lnTo>
                  <a:pt x="119197" y="45827"/>
                </a:lnTo>
                <a:lnTo>
                  <a:pt x="142964" y="49601"/>
                </a:lnTo>
                <a:lnTo>
                  <a:pt x="171509" y="52117"/>
                </a:lnTo>
                <a:lnTo>
                  <a:pt x="203240" y="53795"/>
                </a:lnTo>
                <a:lnTo>
                  <a:pt x="237093" y="54913"/>
                </a:lnTo>
                <a:lnTo>
                  <a:pt x="275184" y="55659"/>
                </a:lnTo>
                <a:lnTo>
                  <a:pt x="316100" y="56155"/>
                </a:lnTo>
                <a:lnTo>
                  <a:pt x="358900" y="56486"/>
                </a:lnTo>
                <a:lnTo>
                  <a:pt x="403661" y="57414"/>
                </a:lnTo>
                <a:lnTo>
                  <a:pt x="449729" y="58737"/>
                </a:lnTo>
                <a:lnTo>
                  <a:pt x="496670" y="60325"/>
                </a:lnTo>
                <a:lnTo>
                  <a:pt x="547013" y="61383"/>
                </a:lnTo>
                <a:lnTo>
                  <a:pt x="599625" y="62088"/>
                </a:lnTo>
                <a:lnTo>
                  <a:pt x="653750" y="62558"/>
                </a:lnTo>
                <a:lnTo>
                  <a:pt x="709588" y="63578"/>
                </a:lnTo>
                <a:lnTo>
                  <a:pt x="766570" y="64963"/>
                </a:lnTo>
                <a:lnTo>
                  <a:pt x="824313" y="66592"/>
                </a:lnTo>
                <a:lnTo>
                  <a:pt x="883270" y="68383"/>
                </a:lnTo>
                <a:lnTo>
                  <a:pt x="943036" y="70283"/>
                </a:lnTo>
                <a:lnTo>
                  <a:pt x="1003340" y="72255"/>
                </a:lnTo>
                <a:lnTo>
                  <a:pt x="1065416" y="75688"/>
                </a:lnTo>
                <a:lnTo>
                  <a:pt x="1128671" y="80092"/>
                </a:lnTo>
                <a:lnTo>
                  <a:pt x="1192714" y="85144"/>
                </a:lnTo>
                <a:lnTo>
                  <a:pt x="1256575" y="89924"/>
                </a:lnTo>
                <a:lnTo>
                  <a:pt x="1320318" y="94521"/>
                </a:lnTo>
                <a:lnTo>
                  <a:pt x="1383978" y="98998"/>
                </a:lnTo>
                <a:lnTo>
                  <a:pt x="1446880" y="104098"/>
                </a:lnTo>
                <a:lnTo>
                  <a:pt x="1509275" y="109616"/>
                </a:lnTo>
                <a:lnTo>
                  <a:pt x="1571334" y="115411"/>
                </a:lnTo>
                <a:lnTo>
                  <a:pt x="1635283" y="119979"/>
                </a:lnTo>
                <a:lnTo>
                  <a:pt x="1700495" y="123730"/>
                </a:lnTo>
                <a:lnTo>
                  <a:pt x="1766546" y="126936"/>
                </a:lnTo>
                <a:lnTo>
                  <a:pt x="1830336" y="130485"/>
                </a:lnTo>
                <a:lnTo>
                  <a:pt x="1892618" y="134262"/>
                </a:lnTo>
                <a:lnTo>
                  <a:pt x="1953895" y="138192"/>
                </a:lnTo>
                <a:lnTo>
                  <a:pt x="2011680" y="141516"/>
                </a:lnTo>
                <a:lnTo>
                  <a:pt x="2067137" y="144439"/>
                </a:lnTo>
                <a:lnTo>
                  <a:pt x="2121041" y="147093"/>
                </a:lnTo>
                <a:lnTo>
                  <a:pt x="2171088" y="148862"/>
                </a:lnTo>
                <a:lnTo>
                  <a:pt x="2218564" y="150041"/>
                </a:lnTo>
                <a:lnTo>
                  <a:pt x="2264326" y="150827"/>
                </a:lnTo>
                <a:lnTo>
                  <a:pt x="2307534" y="152763"/>
                </a:lnTo>
                <a:lnTo>
                  <a:pt x="2349039" y="155464"/>
                </a:lnTo>
                <a:lnTo>
                  <a:pt x="2389409" y="158676"/>
                </a:lnTo>
                <a:lnTo>
                  <a:pt x="2428318" y="162933"/>
                </a:lnTo>
                <a:lnTo>
                  <a:pt x="2466249" y="167889"/>
                </a:lnTo>
                <a:lnTo>
                  <a:pt x="2503532" y="173309"/>
                </a:lnTo>
                <a:lnTo>
                  <a:pt x="2536855" y="178333"/>
                </a:lnTo>
                <a:lnTo>
                  <a:pt x="2567536" y="183095"/>
                </a:lnTo>
                <a:lnTo>
                  <a:pt x="2596457" y="187679"/>
                </a:lnTo>
                <a:lnTo>
                  <a:pt x="2643644" y="196538"/>
                </a:lnTo>
                <a:lnTo>
                  <a:pt x="2679903" y="203767"/>
                </a:lnTo>
                <a:lnTo>
                  <a:pt x="2727281" y="209400"/>
                </a:lnTo>
                <a:lnTo>
                  <a:pt x="2729069" y="209483"/>
                </a:lnTo>
                <a:lnTo>
                  <a:pt x="2711424" y="209545"/>
                </a:lnTo>
                <a:lnTo>
                  <a:pt x="2675537" y="202805"/>
                </a:lnTo>
                <a:lnTo>
                  <a:pt x="2639515" y="197615"/>
                </a:lnTo>
                <a:lnTo>
                  <a:pt x="2597635" y="192956"/>
                </a:lnTo>
                <a:lnTo>
                  <a:pt x="2553150" y="188534"/>
                </a:lnTo>
                <a:lnTo>
                  <a:pt x="2507511" y="186099"/>
                </a:lnTo>
                <a:lnTo>
                  <a:pt x="2484473" y="185449"/>
                </a:lnTo>
                <a:lnTo>
                  <a:pt x="2457826" y="185721"/>
                </a:lnTo>
                <a:lnTo>
                  <a:pt x="2428773" y="186609"/>
                </a:lnTo>
                <a:lnTo>
                  <a:pt x="2398116" y="187906"/>
                </a:lnTo>
                <a:lnTo>
                  <a:pt x="2364977" y="188065"/>
                </a:lnTo>
                <a:lnTo>
                  <a:pt x="2330185" y="187466"/>
                </a:lnTo>
                <a:lnTo>
                  <a:pt x="2294289" y="186360"/>
                </a:lnTo>
                <a:lnTo>
                  <a:pt x="2254133" y="184212"/>
                </a:lnTo>
                <a:lnTo>
                  <a:pt x="2211132" y="181370"/>
                </a:lnTo>
                <a:lnTo>
                  <a:pt x="2166238" y="178063"/>
                </a:lnTo>
                <a:lnTo>
                  <a:pt x="2115847" y="173742"/>
                </a:lnTo>
                <a:lnTo>
                  <a:pt x="2061792" y="168745"/>
                </a:lnTo>
                <a:lnTo>
                  <a:pt x="2005295" y="163296"/>
                </a:lnTo>
                <a:lnTo>
                  <a:pt x="1943641" y="157547"/>
                </a:lnTo>
                <a:lnTo>
                  <a:pt x="1878549" y="151598"/>
                </a:lnTo>
                <a:lnTo>
                  <a:pt x="1811165" y="145515"/>
                </a:lnTo>
                <a:lnTo>
                  <a:pt x="1740139" y="139343"/>
                </a:lnTo>
                <a:lnTo>
                  <a:pt x="1666681" y="133112"/>
                </a:lnTo>
                <a:lnTo>
                  <a:pt x="1591604" y="126841"/>
                </a:lnTo>
                <a:lnTo>
                  <a:pt x="1511919" y="120544"/>
                </a:lnTo>
                <a:lnTo>
                  <a:pt x="1429162" y="114229"/>
                </a:lnTo>
                <a:lnTo>
                  <a:pt x="1344358" y="107903"/>
                </a:lnTo>
                <a:lnTo>
                  <a:pt x="1258894" y="102980"/>
                </a:lnTo>
                <a:lnTo>
                  <a:pt x="1172990" y="98992"/>
                </a:lnTo>
                <a:lnTo>
                  <a:pt x="1086793" y="95627"/>
                </a:lnTo>
                <a:lnTo>
                  <a:pt x="1005340" y="92680"/>
                </a:lnTo>
                <a:lnTo>
                  <a:pt x="927049" y="90008"/>
                </a:lnTo>
                <a:lnTo>
                  <a:pt x="850866" y="87522"/>
                </a:lnTo>
                <a:lnTo>
                  <a:pt x="779616" y="87275"/>
                </a:lnTo>
                <a:lnTo>
                  <a:pt x="711655" y="88523"/>
                </a:lnTo>
                <a:lnTo>
                  <a:pt x="645887" y="90765"/>
                </a:lnTo>
                <a:lnTo>
                  <a:pt x="584402" y="94376"/>
                </a:lnTo>
                <a:lnTo>
                  <a:pt x="525773" y="98901"/>
                </a:lnTo>
                <a:lnTo>
                  <a:pt x="469049" y="104034"/>
                </a:lnTo>
                <a:lnTo>
                  <a:pt x="431232" y="107455"/>
                </a:lnTo>
                <a:lnTo>
                  <a:pt x="355600" y="1143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SMARTInkShape-3269">
            <a:extLst>
              <a:ext uri="{FF2B5EF4-FFF2-40B4-BE49-F238E27FC236}">
                <a16:creationId xmlns:a16="http://schemas.microsoft.com/office/drawing/2014/main" xmlns="" id="{E8352C70-888E-4B32-A2A4-3DEAA381504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807256" y="2438435"/>
            <a:ext cx="1536330" cy="919167"/>
          </a:xfrm>
          <a:custGeom>
            <a:avLst/>
            <a:gdLst/>
            <a:ahLst/>
            <a:cxnLst/>
            <a:rect l="0" t="0" r="0" b="0"/>
            <a:pathLst>
              <a:path w="1536330" h="919167">
                <a:moveTo>
                  <a:pt x="1313894" y="82515"/>
                </a:moveTo>
                <a:lnTo>
                  <a:pt x="1313894" y="82515"/>
                </a:lnTo>
                <a:lnTo>
                  <a:pt x="1317265" y="79144"/>
                </a:lnTo>
                <a:lnTo>
                  <a:pt x="1318920" y="75607"/>
                </a:lnTo>
                <a:lnTo>
                  <a:pt x="1319361" y="73676"/>
                </a:lnTo>
                <a:lnTo>
                  <a:pt x="1318950" y="71684"/>
                </a:lnTo>
                <a:lnTo>
                  <a:pt x="1316611" y="67588"/>
                </a:lnTo>
                <a:lnTo>
                  <a:pt x="1304292" y="59210"/>
                </a:lnTo>
                <a:lnTo>
                  <a:pt x="1261913" y="37506"/>
                </a:lnTo>
                <a:lnTo>
                  <a:pt x="1225623" y="24392"/>
                </a:lnTo>
                <a:lnTo>
                  <a:pt x="1178003" y="19371"/>
                </a:lnTo>
                <a:lnTo>
                  <a:pt x="1131264" y="14965"/>
                </a:lnTo>
                <a:lnTo>
                  <a:pt x="1095848" y="13687"/>
                </a:lnTo>
                <a:lnTo>
                  <a:pt x="1058940" y="11238"/>
                </a:lnTo>
                <a:lnTo>
                  <a:pt x="1020664" y="8503"/>
                </a:lnTo>
                <a:lnTo>
                  <a:pt x="980135" y="7287"/>
                </a:lnTo>
                <a:lnTo>
                  <a:pt x="938603" y="6747"/>
                </a:lnTo>
                <a:lnTo>
                  <a:pt x="897331" y="5801"/>
                </a:lnTo>
                <a:lnTo>
                  <a:pt x="857822" y="3029"/>
                </a:lnTo>
                <a:lnTo>
                  <a:pt x="820977" y="1327"/>
                </a:lnTo>
                <a:lnTo>
                  <a:pt x="785786" y="570"/>
                </a:lnTo>
                <a:lnTo>
                  <a:pt x="751331" y="234"/>
                </a:lnTo>
                <a:lnTo>
                  <a:pt x="719085" y="85"/>
                </a:lnTo>
                <a:lnTo>
                  <a:pt x="675045" y="0"/>
                </a:lnTo>
                <a:lnTo>
                  <a:pt x="635185" y="1857"/>
                </a:lnTo>
                <a:lnTo>
                  <a:pt x="598445" y="6875"/>
                </a:lnTo>
                <a:lnTo>
                  <a:pt x="551055" y="14892"/>
                </a:lnTo>
                <a:lnTo>
                  <a:pt x="505998" y="23270"/>
                </a:lnTo>
                <a:lnTo>
                  <a:pt x="461244" y="31719"/>
                </a:lnTo>
                <a:lnTo>
                  <a:pt x="424376" y="39948"/>
                </a:lnTo>
                <a:lnTo>
                  <a:pt x="386640" y="51323"/>
                </a:lnTo>
                <a:lnTo>
                  <a:pt x="348648" y="63630"/>
                </a:lnTo>
                <a:lnTo>
                  <a:pt x="304627" y="83802"/>
                </a:lnTo>
                <a:lnTo>
                  <a:pt x="260027" y="103100"/>
                </a:lnTo>
                <a:lnTo>
                  <a:pt x="213815" y="128143"/>
                </a:lnTo>
                <a:lnTo>
                  <a:pt x="170972" y="163896"/>
                </a:lnTo>
                <a:lnTo>
                  <a:pt x="147399" y="187531"/>
                </a:lnTo>
                <a:lnTo>
                  <a:pt x="113995" y="233118"/>
                </a:lnTo>
                <a:lnTo>
                  <a:pt x="88394" y="273496"/>
                </a:lnTo>
                <a:lnTo>
                  <a:pt x="62954" y="315443"/>
                </a:lnTo>
                <a:lnTo>
                  <a:pt x="42615" y="357700"/>
                </a:lnTo>
                <a:lnTo>
                  <a:pt x="30737" y="390143"/>
                </a:lnTo>
                <a:lnTo>
                  <a:pt x="25884" y="426958"/>
                </a:lnTo>
                <a:lnTo>
                  <a:pt x="20292" y="469538"/>
                </a:lnTo>
                <a:lnTo>
                  <a:pt x="14166" y="516884"/>
                </a:lnTo>
                <a:lnTo>
                  <a:pt x="7883" y="561800"/>
                </a:lnTo>
                <a:lnTo>
                  <a:pt x="2258" y="601527"/>
                </a:lnTo>
                <a:lnTo>
                  <a:pt x="0" y="645032"/>
                </a:lnTo>
                <a:lnTo>
                  <a:pt x="2925" y="684383"/>
                </a:lnTo>
                <a:lnTo>
                  <a:pt x="21141" y="731196"/>
                </a:lnTo>
                <a:lnTo>
                  <a:pt x="43894" y="767900"/>
                </a:lnTo>
                <a:lnTo>
                  <a:pt x="84712" y="810383"/>
                </a:lnTo>
                <a:lnTo>
                  <a:pt x="124662" y="835578"/>
                </a:lnTo>
                <a:lnTo>
                  <a:pt x="170366" y="854567"/>
                </a:lnTo>
                <a:lnTo>
                  <a:pt x="217069" y="869131"/>
                </a:lnTo>
                <a:lnTo>
                  <a:pt x="250683" y="878033"/>
                </a:lnTo>
                <a:lnTo>
                  <a:pt x="286789" y="886693"/>
                </a:lnTo>
                <a:lnTo>
                  <a:pt x="324003" y="893365"/>
                </a:lnTo>
                <a:lnTo>
                  <a:pt x="363826" y="898681"/>
                </a:lnTo>
                <a:lnTo>
                  <a:pt x="409747" y="903396"/>
                </a:lnTo>
                <a:lnTo>
                  <a:pt x="456497" y="907843"/>
                </a:lnTo>
                <a:lnTo>
                  <a:pt x="502440" y="912172"/>
                </a:lnTo>
                <a:lnTo>
                  <a:pt x="546377" y="916448"/>
                </a:lnTo>
                <a:lnTo>
                  <a:pt x="589424" y="918818"/>
                </a:lnTo>
                <a:lnTo>
                  <a:pt x="632779" y="919166"/>
                </a:lnTo>
                <a:lnTo>
                  <a:pt x="677919" y="916969"/>
                </a:lnTo>
                <a:lnTo>
                  <a:pt x="720088" y="913641"/>
                </a:lnTo>
                <a:lnTo>
                  <a:pt x="760703" y="909104"/>
                </a:lnTo>
                <a:lnTo>
                  <a:pt x="802272" y="902384"/>
                </a:lnTo>
                <a:lnTo>
                  <a:pt x="842384" y="896575"/>
                </a:lnTo>
                <a:lnTo>
                  <a:pt x="880672" y="892347"/>
                </a:lnTo>
                <a:lnTo>
                  <a:pt x="916505" y="890468"/>
                </a:lnTo>
                <a:lnTo>
                  <a:pt x="953126" y="885870"/>
                </a:lnTo>
                <a:lnTo>
                  <a:pt x="989864" y="879829"/>
                </a:lnTo>
                <a:lnTo>
                  <a:pt x="1025007" y="874791"/>
                </a:lnTo>
                <a:lnTo>
                  <a:pt x="1061321" y="870201"/>
                </a:lnTo>
                <a:lnTo>
                  <a:pt x="1097923" y="865103"/>
                </a:lnTo>
                <a:lnTo>
                  <a:pt x="1133005" y="858134"/>
                </a:lnTo>
                <a:lnTo>
                  <a:pt x="1167412" y="852214"/>
                </a:lnTo>
                <a:lnTo>
                  <a:pt x="1200813" y="846525"/>
                </a:lnTo>
                <a:lnTo>
                  <a:pt x="1246679" y="835390"/>
                </a:lnTo>
                <a:lnTo>
                  <a:pt x="1286688" y="823153"/>
                </a:lnTo>
                <a:lnTo>
                  <a:pt x="1332169" y="806376"/>
                </a:lnTo>
                <a:lnTo>
                  <a:pt x="1371753" y="786103"/>
                </a:lnTo>
                <a:lnTo>
                  <a:pt x="1398144" y="764570"/>
                </a:lnTo>
                <a:lnTo>
                  <a:pt x="1428686" y="721165"/>
                </a:lnTo>
                <a:lnTo>
                  <a:pt x="1456405" y="679399"/>
                </a:lnTo>
                <a:lnTo>
                  <a:pt x="1474129" y="647893"/>
                </a:lnTo>
                <a:lnTo>
                  <a:pt x="1491413" y="611313"/>
                </a:lnTo>
                <a:lnTo>
                  <a:pt x="1507797" y="572242"/>
                </a:lnTo>
                <a:lnTo>
                  <a:pt x="1522134" y="533710"/>
                </a:lnTo>
                <a:lnTo>
                  <a:pt x="1531799" y="497300"/>
                </a:lnTo>
                <a:lnTo>
                  <a:pt x="1536329" y="462303"/>
                </a:lnTo>
                <a:lnTo>
                  <a:pt x="1533640" y="427934"/>
                </a:lnTo>
                <a:lnTo>
                  <a:pt x="1527740" y="393844"/>
                </a:lnTo>
                <a:lnTo>
                  <a:pt x="1519709" y="359172"/>
                </a:lnTo>
                <a:lnTo>
                  <a:pt x="1509084" y="322596"/>
                </a:lnTo>
                <a:lnTo>
                  <a:pt x="1497306" y="288936"/>
                </a:lnTo>
                <a:lnTo>
                  <a:pt x="1478775" y="244101"/>
                </a:lnTo>
                <a:lnTo>
                  <a:pt x="1457998" y="204005"/>
                </a:lnTo>
                <a:lnTo>
                  <a:pt x="1432086" y="167195"/>
                </a:lnTo>
                <a:lnTo>
                  <a:pt x="1384983" y="119782"/>
                </a:lnTo>
                <a:lnTo>
                  <a:pt x="1346011" y="82268"/>
                </a:lnTo>
                <a:lnTo>
                  <a:pt x="1311023" y="51084"/>
                </a:lnTo>
                <a:lnTo>
                  <a:pt x="1264830" y="30712"/>
                </a:lnTo>
                <a:lnTo>
                  <a:pt x="1219886" y="24214"/>
                </a:lnTo>
                <a:lnTo>
                  <a:pt x="1194072" y="22481"/>
                </a:lnTo>
                <a:lnTo>
                  <a:pt x="1163457" y="26264"/>
                </a:lnTo>
                <a:lnTo>
                  <a:pt x="1129642" y="33726"/>
                </a:lnTo>
                <a:lnTo>
                  <a:pt x="1093692" y="43639"/>
                </a:lnTo>
                <a:lnTo>
                  <a:pt x="1021794" y="6346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SMARTInkShape-3270">
            <a:extLst>
              <a:ext uri="{FF2B5EF4-FFF2-40B4-BE49-F238E27FC236}">
                <a16:creationId xmlns:a16="http://schemas.microsoft.com/office/drawing/2014/main" xmlns="" id="{39467B8D-7BC7-41E2-8E33-9D141B9620A3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324371" y="5067388"/>
            <a:ext cx="3001992" cy="1383992"/>
          </a:xfrm>
          <a:custGeom>
            <a:avLst/>
            <a:gdLst/>
            <a:ahLst/>
            <a:cxnLst/>
            <a:rect l="0" t="0" r="0" b="0"/>
            <a:pathLst>
              <a:path w="3001992" h="1383992">
                <a:moveTo>
                  <a:pt x="641829" y="95162"/>
                </a:moveTo>
                <a:lnTo>
                  <a:pt x="641829" y="95162"/>
                </a:lnTo>
                <a:lnTo>
                  <a:pt x="634922" y="68151"/>
                </a:lnTo>
                <a:lnTo>
                  <a:pt x="624116" y="49088"/>
                </a:lnTo>
                <a:lnTo>
                  <a:pt x="617258" y="43405"/>
                </a:lnTo>
                <a:lnTo>
                  <a:pt x="607626" y="40410"/>
                </a:lnTo>
                <a:lnTo>
                  <a:pt x="564856" y="31315"/>
                </a:lnTo>
                <a:lnTo>
                  <a:pt x="547646" y="28685"/>
                </a:lnTo>
                <a:lnTo>
                  <a:pt x="507853" y="32746"/>
                </a:lnTo>
                <a:lnTo>
                  <a:pt x="466022" y="40342"/>
                </a:lnTo>
                <a:lnTo>
                  <a:pt x="419423" y="49343"/>
                </a:lnTo>
                <a:lnTo>
                  <a:pt x="384881" y="59322"/>
                </a:lnTo>
                <a:lnTo>
                  <a:pt x="344701" y="68472"/>
                </a:lnTo>
                <a:lnTo>
                  <a:pt x="305670" y="83962"/>
                </a:lnTo>
                <a:lnTo>
                  <a:pt x="266588" y="101956"/>
                </a:lnTo>
                <a:lnTo>
                  <a:pt x="224749" y="120693"/>
                </a:lnTo>
                <a:lnTo>
                  <a:pt x="185933" y="140357"/>
                </a:lnTo>
                <a:lnTo>
                  <a:pt x="138974" y="170046"/>
                </a:lnTo>
                <a:lnTo>
                  <a:pt x="95882" y="199873"/>
                </a:lnTo>
                <a:lnTo>
                  <a:pt x="60366" y="246369"/>
                </a:lnTo>
                <a:lnTo>
                  <a:pt x="37528" y="289738"/>
                </a:lnTo>
                <a:lnTo>
                  <a:pt x="20810" y="332208"/>
                </a:lnTo>
                <a:lnTo>
                  <a:pt x="9158" y="379585"/>
                </a:lnTo>
                <a:lnTo>
                  <a:pt x="546" y="417888"/>
                </a:lnTo>
                <a:lnTo>
                  <a:pt x="0" y="463035"/>
                </a:lnTo>
                <a:lnTo>
                  <a:pt x="5486" y="505739"/>
                </a:lnTo>
                <a:lnTo>
                  <a:pt x="18769" y="548122"/>
                </a:lnTo>
                <a:lnTo>
                  <a:pt x="45665" y="590461"/>
                </a:lnTo>
                <a:lnTo>
                  <a:pt x="83094" y="634355"/>
                </a:lnTo>
                <a:lnTo>
                  <a:pt x="119858" y="665883"/>
                </a:lnTo>
                <a:lnTo>
                  <a:pt x="161456" y="689564"/>
                </a:lnTo>
                <a:lnTo>
                  <a:pt x="206129" y="715192"/>
                </a:lnTo>
                <a:lnTo>
                  <a:pt x="251044" y="742977"/>
                </a:lnTo>
                <a:lnTo>
                  <a:pt x="294159" y="763246"/>
                </a:lnTo>
                <a:lnTo>
                  <a:pt x="333500" y="779109"/>
                </a:lnTo>
                <a:lnTo>
                  <a:pt x="376356" y="791623"/>
                </a:lnTo>
                <a:lnTo>
                  <a:pt x="421432" y="804268"/>
                </a:lnTo>
                <a:lnTo>
                  <a:pt x="453093" y="812722"/>
                </a:lnTo>
                <a:lnTo>
                  <a:pt x="485274" y="821184"/>
                </a:lnTo>
                <a:lnTo>
                  <a:pt x="531864" y="833174"/>
                </a:lnTo>
                <a:lnTo>
                  <a:pt x="564498" y="838975"/>
                </a:lnTo>
                <a:lnTo>
                  <a:pt x="599699" y="845786"/>
                </a:lnTo>
                <a:lnTo>
                  <a:pt x="637215" y="852811"/>
                </a:lnTo>
                <a:lnTo>
                  <a:pt x="677407" y="858286"/>
                </a:lnTo>
                <a:lnTo>
                  <a:pt x="715026" y="864953"/>
                </a:lnTo>
                <a:lnTo>
                  <a:pt x="749856" y="871913"/>
                </a:lnTo>
                <a:lnTo>
                  <a:pt x="781798" y="877358"/>
                </a:lnTo>
                <a:lnTo>
                  <a:pt x="814339" y="882131"/>
                </a:lnTo>
                <a:lnTo>
                  <a:pt x="847616" y="885897"/>
                </a:lnTo>
                <a:lnTo>
                  <a:pt x="881221" y="887572"/>
                </a:lnTo>
                <a:lnTo>
                  <a:pt x="928504" y="891886"/>
                </a:lnTo>
                <a:lnTo>
                  <a:pt x="960681" y="891880"/>
                </a:lnTo>
                <a:lnTo>
                  <a:pt x="993091" y="890231"/>
                </a:lnTo>
                <a:lnTo>
                  <a:pt x="1039104" y="889303"/>
                </a:lnTo>
                <a:lnTo>
                  <a:pt x="1084018" y="889028"/>
                </a:lnTo>
                <a:lnTo>
                  <a:pt x="1129310" y="888946"/>
                </a:lnTo>
                <a:lnTo>
                  <a:pt x="1176754" y="888922"/>
                </a:lnTo>
                <a:lnTo>
                  <a:pt x="1218249" y="888209"/>
                </a:lnTo>
                <a:lnTo>
                  <a:pt x="1258767" y="883844"/>
                </a:lnTo>
                <a:lnTo>
                  <a:pt x="1305187" y="878787"/>
                </a:lnTo>
                <a:lnTo>
                  <a:pt x="1351239" y="877680"/>
                </a:lnTo>
                <a:lnTo>
                  <a:pt x="1383748" y="879922"/>
                </a:lnTo>
                <a:lnTo>
                  <a:pt x="1430413" y="881779"/>
                </a:lnTo>
                <a:lnTo>
                  <a:pt x="1475519" y="882331"/>
                </a:lnTo>
                <a:lnTo>
                  <a:pt x="1507188" y="886222"/>
                </a:lnTo>
                <a:lnTo>
                  <a:pt x="1540078" y="891245"/>
                </a:lnTo>
                <a:lnTo>
                  <a:pt x="1573509" y="893476"/>
                </a:lnTo>
                <a:lnTo>
                  <a:pt x="1620694" y="904846"/>
                </a:lnTo>
                <a:lnTo>
                  <a:pt x="1665954" y="918249"/>
                </a:lnTo>
                <a:lnTo>
                  <a:pt x="1707273" y="931156"/>
                </a:lnTo>
                <a:lnTo>
                  <a:pt x="1754091" y="953231"/>
                </a:lnTo>
                <a:lnTo>
                  <a:pt x="1795430" y="977974"/>
                </a:lnTo>
                <a:lnTo>
                  <a:pt x="1829832" y="1004436"/>
                </a:lnTo>
                <a:lnTo>
                  <a:pt x="1875172" y="1047512"/>
                </a:lnTo>
                <a:lnTo>
                  <a:pt x="1919972" y="1091813"/>
                </a:lnTo>
                <a:lnTo>
                  <a:pt x="1960866" y="1125919"/>
                </a:lnTo>
                <a:lnTo>
                  <a:pt x="2007984" y="1155469"/>
                </a:lnTo>
                <a:lnTo>
                  <a:pt x="2049680" y="1180891"/>
                </a:lnTo>
                <a:lnTo>
                  <a:pt x="2090924" y="1202830"/>
                </a:lnTo>
                <a:lnTo>
                  <a:pt x="2129951" y="1221048"/>
                </a:lnTo>
                <a:lnTo>
                  <a:pt x="2164700" y="1236200"/>
                </a:lnTo>
                <a:lnTo>
                  <a:pt x="2208063" y="1257335"/>
                </a:lnTo>
                <a:lnTo>
                  <a:pt x="2248429" y="1280454"/>
                </a:lnTo>
                <a:lnTo>
                  <a:pt x="2290649" y="1300317"/>
                </a:lnTo>
                <a:lnTo>
                  <a:pt x="2330988" y="1315453"/>
                </a:lnTo>
                <a:lnTo>
                  <a:pt x="2373202" y="1328874"/>
                </a:lnTo>
                <a:lnTo>
                  <a:pt x="2412128" y="1341788"/>
                </a:lnTo>
                <a:lnTo>
                  <a:pt x="2457244" y="1358794"/>
                </a:lnTo>
                <a:lnTo>
                  <a:pt x="2493238" y="1371507"/>
                </a:lnTo>
                <a:lnTo>
                  <a:pt x="2533302" y="1380448"/>
                </a:lnTo>
                <a:lnTo>
                  <a:pt x="2570104" y="1383097"/>
                </a:lnTo>
                <a:lnTo>
                  <a:pt x="2617513" y="1383991"/>
                </a:lnTo>
                <a:lnTo>
                  <a:pt x="2654629" y="1366426"/>
                </a:lnTo>
                <a:lnTo>
                  <a:pt x="2708302" y="1337077"/>
                </a:lnTo>
                <a:lnTo>
                  <a:pt x="2773011" y="1299872"/>
                </a:lnTo>
                <a:lnTo>
                  <a:pt x="2818973" y="1272246"/>
                </a:lnTo>
                <a:lnTo>
                  <a:pt x="2852436" y="1251007"/>
                </a:lnTo>
                <a:lnTo>
                  <a:pt x="2897143" y="1219882"/>
                </a:lnTo>
                <a:lnTo>
                  <a:pt x="2936768" y="1185788"/>
                </a:lnTo>
                <a:lnTo>
                  <a:pt x="2967277" y="1141138"/>
                </a:lnTo>
                <a:lnTo>
                  <a:pt x="2993320" y="1095133"/>
                </a:lnTo>
                <a:lnTo>
                  <a:pt x="3000855" y="1066117"/>
                </a:lnTo>
                <a:lnTo>
                  <a:pt x="3001991" y="1025960"/>
                </a:lnTo>
                <a:lnTo>
                  <a:pt x="2988208" y="984056"/>
                </a:lnTo>
                <a:lnTo>
                  <a:pt x="2964943" y="941370"/>
                </a:lnTo>
                <a:lnTo>
                  <a:pt x="2950108" y="914640"/>
                </a:lnTo>
                <a:lnTo>
                  <a:pt x="2911092" y="871215"/>
                </a:lnTo>
                <a:lnTo>
                  <a:pt x="2866751" y="839701"/>
                </a:lnTo>
                <a:lnTo>
                  <a:pt x="2820037" y="817325"/>
                </a:lnTo>
                <a:lnTo>
                  <a:pt x="2779403" y="804574"/>
                </a:lnTo>
                <a:lnTo>
                  <a:pt x="2735605" y="796549"/>
                </a:lnTo>
                <a:lnTo>
                  <a:pt x="2688069" y="792351"/>
                </a:lnTo>
                <a:lnTo>
                  <a:pt x="2641129" y="781565"/>
                </a:lnTo>
                <a:lnTo>
                  <a:pt x="2603698" y="773302"/>
                </a:lnTo>
                <a:lnTo>
                  <a:pt x="2562425" y="766384"/>
                </a:lnTo>
                <a:lnTo>
                  <a:pt x="2527891" y="758255"/>
                </a:lnTo>
                <a:lnTo>
                  <a:pt x="2492551" y="748292"/>
                </a:lnTo>
                <a:lnTo>
                  <a:pt x="2451411" y="734749"/>
                </a:lnTo>
                <a:lnTo>
                  <a:pt x="2404335" y="720389"/>
                </a:lnTo>
                <a:lnTo>
                  <a:pt x="2359086" y="706533"/>
                </a:lnTo>
                <a:lnTo>
                  <a:pt x="2319689" y="692849"/>
                </a:lnTo>
                <a:lnTo>
                  <a:pt x="2285716" y="679712"/>
                </a:lnTo>
                <a:lnTo>
                  <a:pt x="2239531" y="660416"/>
                </a:lnTo>
                <a:lnTo>
                  <a:pt x="2197308" y="641293"/>
                </a:lnTo>
                <a:lnTo>
                  <a:pt x="2165944" y="628576"/>
                </a:lnTo>
                <a:lnTo>
                  <a:pt x="2127545" y="608342"/>
                </a:lnTo>
                <a:lnTo>
                  <a:pt x="2088842" y="585709"/>
                </a:lnTo>
                <a:lnTo>
                  <a:pt x="2047925" y="560361"/>
                </a:lnTo>
                <a:lnTo>
                  <a:pt x="2008456" y="526869"/>
                </a:lnTo>
                <a:lnTo>
                  <a:pt x="1969997" y="483911"/>
                </a:lnTo>
                <a:lnTo>
                  <a:pt x="1937363" y="436826"/>
                </a:lnTo>
                <a:lnTo>
                  <a:pt x="1911854" y="392819"/>
                </a:lnTo>
                <a:lnTo>
                  <a:pt x="1884552" y="349423"/>
                </a:lnTo>
                <a:lnTo>
                  <a:pt x="1848820" y="306880"/>
                </a:lnTo>
                <a:lnTo>
                  <a:pt x="1815813" y="264505"/>
                </a:lnTo>
                <a:lnTo>
                  <a:pt x="1770723" y="222164"/>
                </a:lnTo>
                <a:lnTo>
                  <a:pt x="1733613" y="192294"/>
                </a:lnTo>
                <a:lnTo>
                  <a:pt x="1695804" y="165569"/>
                </a:lnTo>
                <a:lnTo>
                  <a:pt x="1648476" y="137998"/>
                </a:lnTo>
                <a:lnTo>
                  <a:pt x="1612488" y="123454"/>
                </a:lnTo>
                <a:lnTo>
                  <a:pt x="1575015" y="110208"/>
                </a:lnTo>
                <a:lnTo>
                  <a:pt x="1533730" y="97347"/>
                </a:lnTo>
                <a:lnTo>
                  <a:pt x="1486846" y="87970"/>
                </a:lnTo>
                <a:lnTo>
                  <a:pt x="1453896" y="81147"/>
                </a:lnTo>
                <a:lnTo>
                  <a:pt x="1421143" y="74117"/>
                </a:lnTo>
                <a:lnTo>
                  <a:pt x="1375642" y="65486"/>
                </a:lnTo>
                <a:lnTo>
                  <a:pt x="1334329" y="55011"/>
                </a:lnTo>
                <a:lnTo>
                  <a:pt x="1289710" y="47125"/>
                </a:lnTo>
                <a:lnTo>
                  <a:pt x="1255037" y="42533"/>
                </a:lnTo>
                <a:lnTo>
                  <a:pt x="1220342" y="36258"/>
                </a:lnTo>
                <a:lnTo>
                  <a:pt x="1185400" y="29471"/>
                </a:lnTo>
                <a:lnTo>
                  <a:pt x="1148705" y="24103"/>
                </a:lnTo>
                <a:lnTo>
                  <a:pt x="1113111" y="19365"/>
                </a:lnTo>
                <a:lnTo>
                  <a:pt x="1078476" y="14908"/>
                </a:lnTo>
                <a:lnTo>
                  <a:pt x="1044269" y="10575"/>
                </a:lnTo>
                <a:lnTo>
                  <a:pt x="1010250" y="8179"/>
                </a:lnTo>
                <a:lnTo>
                  <a:pt x="977021" y="6409"/>
                </a:lnTo>
                <a:lnTo>
                  <a:pt x="929842" y="2150"/>
                </a:lnTo>
                <a:lnTo>
                  <a:pt x="897070" y="907"/>
                </a:lnTo>
                <a:lnTo>
                  <a:pt x="850257" y="207"/>
                </a:lnTo>
                <a:lnTo>
                  <a:pt x="805107" y="0"/>
                </a:lnTo>
                <a:lnTo>
                  <a:pt x="773428" y="1832"/>
                </a:lnTo>
                <a:lnTo>
                  <a:pt x="740534" y="4293"/>
                </a:lnTo>
                <a:lnTo>
                  <a:pt x="707099" y="5386"/>
                </a:lnTo>
                <a:lnTo>
                  <a:pt x="669661" y="7755"/>
                </a:lnTo>
                <a:lnTo>
                  <a:pt x="629504" y="11158"/>
                </a:lnTo>
                <a:lnTo>
                  <a:pt x="588138" y="15023"/>
                </a:lnTo>
                <a:lnTo>
                  <a:pt x="546234" y="19093"/>
                </a:lnTo>
                <a:lnTo>
                  <a:pt x="504092" y="23959"/>
                </a:lnTo>
                <a:lnTo>
                  <a:pt x="461845" y="30826"/>
                </a:lnTo>
                <a:lnTo>
                  <a:pt x="417667" y="40462"/>
                </a:lnTo>
                <a:lnTo>
                  <a:pt x="379924" y="49685"/>
                </a:lnTo>
                <a:lnTo>
                  <a:pt x="349729" y="5706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SMARTInkShape-Group500">
            <a:extLst>
              <a:ext uri="{FF2B5EF4-FFF2-40B4-BE49-F238E27FC236}">
                <a16:creationId xmlns:a16="http://schemas.microsoft.com/office/drawing/2014/main" xmlns="" id="{FEF8A491-9900-43A6-919F-9CB18F2AA44A}"/>
              </a:ext>
            </a:extLst>
          </p:cNvPr>
          <p:cNvGrpSpPr/>
          <p:nvPr/>
        </p:nvGrpSpPr>
        <p:grpSpPr>
          <a:xfrm>
            <a:off x="7812112" y="6061837"/>
            <a:ext cx="2145302" cy="465964"/>
            <a:chOff x="7812112" y="6061837"/>
            <a:chExt cx="2145302" cy="465964"/>
          </a:xfrm>
        </p:grpSpPr>
        <p:sp>
          <p:nvSpPr>
            <p:cNvPr id="181" name="SMARTInkShape-3271">
              <a:extLst>
                <a:ext uri="{FF2B5EF4-FFF2-40B4-BE49-F238E27FC236}">
                  <a16:creationId xmlns:a16="http://schemas.microsoft.com/office/drawing/2014/main" xmlns="" id="{67200878-E70A-4EAF-9C21-7B1BB9E668C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798050" y="6242049"/>
              <a:ext cx="159364" cy="247652"/>
            </a:xfrm>
            <a:custGeom>
              <a:avLst/>
              <a:gdLst/>
              <a:ahLst/>
              <a:cxnLst/>
              <a:rect l="0" t="0" r="0" b="0"/>
              <a:pathLst>
                <a:path w="159364" h="247652">
                  <a:moveTo>
                    <a:pt x="133350" y="1"/>
                  </a:moveTo>
                  <a:lnTo>
                    <a:pt x="133350" y="1"/>
                  </a:lnTo>
                  <a:lnTo>
                    <a:pt x="136720" y="0"/>
                  </a:lnTo>
                  <a:lnTo>
                    <a:pt x="145559" y="13484"/>
                  </a:lnTo>
                  <a:lnTo>
                    <a:pt x="157114" y="45467"/>
                  </a:lnTo>
                  <a:lnTo>
                    <a:pt x="159363" y="89594"/>
                  </a:lnTo>
                  <a:lnTo>
                    <a:pt x="149615" y="121899"/>
                  </a:lnTo>
                  <a:lnTo>
                    <a:pt x="131405" y="153661"/>
                  </a:lnTo>
                  <a:lnTo>
                    <a:pt x="86600" y="195343"/>
                  </a:lnTo>
                  <a:lnTo>
                    <a:pt x="44133" y="221580"/>
                  </a:lnTo>
                  <a:lnTo>
                    <a:pt x="0" y="247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272">
              <a:extLst>
                <a:ext uri="{FF2B5EF4-FFF2-40B4-BE49-F238E27FC236}">
                  <a16:creationId xmlns:a16="http://schemas.microsoft.com/office/drawing/2014/main" xmlns="" id="{7A9AC30C-F526-47D4-AF1A-1D70760EA5D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761570" y="6290483"/>
              <a:ext cx="116500" cy="220834"/>
            </a:xfrm>
            <a:custGeom>
              <a:avLst/>
              <a:gdLst/>
              <a:ahLst/>
              <a:cxnLst/>
              <a:rect l="0" t="0" r="0" b="0"/>
              <a:pathLst>
                <a:path w="116500" h="220834">
                  <a:moveTo>
                    <a:pt x="55530" y="59517"/>
                  </a:moveTo>
                  <a:lnTo>
                    <a:pt x="55530" y="59517"/>
                  </a:lnTo>
                  <a:lnTo>
                    <a:pt x="55529" y="66259"/>
                  </a:lnTo>
                  <a:lnTo>
                    <a:pt x="37853" y="113789"/>
                  </a:lnTo>
                  <a:lnTo>
                    <a:pt x="25675" y="152817"/>
                  </a:lnTo>
                  <a:lnTo>
                    <a:pt x="9624" y="197995"/>
                  </a:lnTo>
                  <a:lnTo>
                    <a:pt x="0" y="220833"/>
                  </a:lnTo>
                  <a:lnTo>
                    <a:pt x="10731" y="180915"/>
                  </a:lnTo>
                  <a:lnTo>
                    <a:pt x="20098" y="147573"/>
                  </a:lnTo>
                  <a:lnTo>
                    <a:pt x="32726" y="110648"/>
                  </a:lnTo>
                  <a:lnTo>
                    <a:pt x="50099" y="75421"/>
                  </a:lnTo>
                  <a:lnTo>
                    <a:pt x="69600" y="33969"/>
                  </a:lnTo>
                  <a:lnTo>
                    <a:pt x="84315" y="9457"/>
                  </a:lnTo>
                  <a:lnTo>
                    <a:pt x="93253" y="1990"/>
                  </a:lnTo>
                  <a:lnTo>
                    <a:pt x="97612" y="0"/>
                  </a:lnTo>
                  <a:lnTo>
                    <a:pt x="101929" y="83"/>
                  </a:lnTo>
                  <a:lnTo>
                    <a:pt x="110489" y="3939"/>
                  </a:lnTo>
                  <a:lnTo>
                    <a:pt x="113335" y="9060"/>
                  </a:lnTo>
                  <a:lnTo>
                    <a:pt x="116499" y="24156"/>
                  </a:lnTo>
                  <a:lnTo>
                    <a:pt x="111537" y="55860"/>
                  </a:lnTo>
                  <a:lnTo>
                    <a:pt x="94389" y="85322"/>
                  </a:lnTo>
                  <a:lnTo>
                    <a:pt x="71434" y="105184"/>
                  </a:lnTo>
                  <a:lnTo>
                    <a:pt x="53501" y="113264"/>
                  </a:lnTo>
                  <a:lnTo>
                    <a:pt x="45690" y="113273"/>
                  </a:lnTo>
                  <a:lnTo>
                    <a:pt x="36480" y="110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273">
              <a:extLst>
                <a:ext uri="{FF2B5EF4-FFF2-40B4-BE49-F238E27FC236}">
                  <a16:creationId xmlns:a16="http://schemas.microsoft.com/office/drawing/2014/main" xmlns="" id="{E4F10CE2-666D-46C4-A2C5-DF38A19A538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718955" y="6192656"/>
              <a:ext cx="102730" cy="233545"/>
            </a:xfrm>
            <a:custGeom>
              <a:avLst/>
              <a:gdLst/>
              <a:ahLst/>
              <a:cxnLst/>
              <a:rect l="0" t="0" r="0" b="0"/>
              <a:pathLst>
                <a:path w="102730" h="233545">
                  <a:moveTo>
                    <a:pt x="91795" y="17644"/>
                  </a:moveTo>
                  <a:lnTo>
                    <a:pt x="91795" y="17644"/>
                  </a:lnTo>
                  <a:lnTo>
                    <a:pt x="100522" y="8210"/>
                  </a:lnTo>
                  <a:lnTo>
                    <a:pt x="102729" y="3339"/>
                  </a:lnTo>
                  <a:lnTo>
                    <a:pt x="101907" y="1757"/>
                  </a:lnTo>
                  <a:lnTo>
                    <a:pt x="99948" y="703"/>
                  </a:lnTo>
                  <a:lnTo>
                    <a:pt x="97230" y="0"/>
                  </a:lnTo>
                  <a:lnTo>
                    <a:pt x="88566" y="8626"/>
                  </a:lnTo>
                  <a:lnTo>
                    <a:pt x="68024" y="40842"/>
                  </a:lnTo>
                  <a:lnTo>
                    <a:pt x="49480" y="73109"/>
                  </a:lnTo>
                  <a:lnTo>
                    <a:pt x="29479" y="108618"/>
                  </a:lnTo>
                  <a:lnTo>
                    <a:pt x="14476" y="141802"/>
                  </a:lnTo>
                  <a:lnTo>
                    <a:pt x="1857" y="184490"/>
                  </a:lnTo>
                  <a:lnTo>
                    <a:pt x="0" y="213835"/>
                  </a:lnTo>
                  <a:lnTo>
                    <a:pt x="965" y="220404"/>
                  </a:lnTo>
                  <a:lnTo>
                    <a:pt x="3725" y="224784"/>
                  </a:lnTo>
                  <a:lnTo>
                    <a:pt x="7682" y="227704"/>
                  </a:lnTo>
                  <a:lnTo>
                    <a:pt x="21945" y="233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274">
              <a:extLst>
                <a:ext uri="{FF2B5EF4-FFF2-40B4-BE49-F238E27FC236}">
                  <a16:creationId xmlns:a16="http://schemas.microsoft.com/office/drawing/2014/main" xmlns="" id="{8A9EC3B6-67ED-411E-8B1B-0AEDBD40DA2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531350" y="62992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18951" y="10211"/>
                  </a:lnTo>
                  <a:lnTo>
                    <a:pt x="56686" y="7113"/>
                  </a:lnTo>
                  <a:lnTo>
                    <a:pt x="98248" y="6576"/>
                  </a:lnTo>
                  <a:lnTo>
                    <a:pt x="143087" y="451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275">
              <a:extLst>
                <a:ext uri="{FF2B5EF4-FFF2-40B4-BE49-F238E27FC236}">
                  <a16:creationId xmlns:a16="http://schemas.microsoft.com/office/drawing/2014/main" xmlns="" id="{16EC41E3-D89A-447C-B319-64A28537DE1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569450" y="6149737"/>
              <a:ext cx="126506" cy="282814"/>
            </a:xfrm>
            <a:custGeom>
              <a:avLst/>
              <a:gdLst/>
              <a:ahLst/>
              <a:cxnLst/>
              <a:rect l="0" t="0" r="0" b="0"/>
              <a:pathLst>
                <a:path w="126506" h="282814">
                  <a:moveTo>
                    <a:pt x="101600" y="60563"/>
                  </a:moveTo>
                  <a:lnTo>
                    <a:pt x="101600" y="60563"/>
                  </a:lnTo>
                  <a:lnTo>
                    <a:pt x="121372" y="23113"/>
                  </a:lnTo>
                  <a:lnTo>
                    <a:pt x="126505" y="0"/>
                  </a:lnTo>
                  <a:lnTo>
                    <a:pt x="125260" y="432"/>
                  </a:lnTo>
                  <a:lnTo>
                    <a:pt x="120112" y="4675"/>
                  </a:lnTo>
                  <a:lnTo>
                    <a:pt x="90579" y="47393"/>
                  </a:lnTo>
                  <a:lnTo>
                    <a:pt x="71301" y="76582"/>
                  </a:lnTo>
                  <a:lnTo>
                    <a:pt x="48623" y="115426"/>
                  </a:lnTo>
                  <a:lnTo>
                    <a:pt x="30076" y="156677"/>
                  </a:lnTo>
                  <a:lnTo>
                    <a:pt x="16189" y="195709"/>
                  </a:lnTo>
                  <a:lnTo>
                    <a:pt x="5110" y="240070"/>
                  </a:lnTo>
                  <a:lnTo>
                    <a:pt x="0" y="282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276">
              <a:extLst>
                <a:ext uri="{FF2B5EF4-FFF2-40B4-BE49-F238E27FC236}">
                  <a16:creationId xmlns:a16="http://schemas.microsoft.com/office/drawing/2014/main" xmlns="" id="{31767D75-1753-40B8-8D68-D65248E71ED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474200" y="6343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277">
              <a:extLst>
                <a:ext uri="{FF2B5EF4-FFF2-40B4-BE49-F238E27FC236}">
                  <a16:creationId xmlns:a16="http://schemas.microsoft.com/office/drawing/2014/main" xmlns="" id="{377C9872-6EE0-4D3B-8902-623353B8EC6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347200" y="6126077"/>
              <a:ext cx="81153" cy="237132"/>
            </a:xfrm>
            <a:custGeom>
              <a:avLst/>
              <a:gdLst/>
              <a:ahLst/>
              <a:cxnLst/>
              <a:rect l="0" t="0" r="0" b="0"/>
              <a:pathLst>
                <a:path w="81153" h="237132">
                  <a:moveTo>
                    <a:pt x="38100" y="8023"/>
                  </a:moveTo>
                  <a:lnTo>
                    <a:pt x="38100" y="8023"/>
                  </a:lnTo>
                  <a:lnTo>
                    <a:pt x="41470" y="1281"/>
                  </a:lnTo>
                  <a:lnTo>
                    <a:pt x="44580" y="0"/>
                  </a:lnTo>
                  <a:lnTo>
                    <a:pt x="53680" y="460"/>
                  </a:lnTo>
                  <a:lnTo>
                    <a:pt x="64781" y="6779"/>
                  </a:lnTo>
                  <a:lnTo>
                    <a:pt x="70703" y="11427"/>
                  </a:lnTo>
                  <a:lnTo>
                    <a:pt x="77285" y="29762"/>
                  </a:lnTo>
                  <a:lnTo>
                    <a:pt x="80990" y="71614"/>
                  </a:lnTo>
                  <a:lnTo>
                    <a:pt x="81152" y="105429"/>
                  </a:lnTo>
                  <a:lnTo>
                    <a:pt x="78871" y="139274"/>
                  </a:lnTo>
                  <a:lnTo>
                    <a:pt x="63507" y="186691"/>
                  </a:lnTo>
                  <a:lnTo>
                    <a:pt x="44452" y="218536"/>
                  </a:lnTo>
                  <a:lnTo>
                    <a:pt x="29869" y="230466"/>
                  </a:lnTo>
                  <a:lnTo>
                    <a:pt x="16097" y="236708"/>
                  </a:lnTo>
                  <a:lnTo>
                    <a:pt x="7624" y="237131"/>
                  </a:lnTo>
                  <a:lnTo>
                    <a:pt x="5083" y="235551"/>
                  </a:lnTo>
                  <a:lnTo>
                    <a:pt x="3389" y="233086"/>
                  </a:lnTo>
                  <a:lnTo>
                    <a:pt x="0" y="223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278">
              <a:extLst>
                <a:ext uri="{FF2B5EF4-FFF2-40B4-BE49-F238E27FC236}">
                  <a16:creationId xmlns:a16="http://schemas.microsoft.com/office/drawing/2014/main" xmlns="" id="{6062709D-2A96-4E66-97C6-326708B48F4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202631" y="6242950"/>
              <a:ext cx="112860" cy="206299"/>
            </a:xfrm>
            <a:custGeom>
              <a:avLst/>
              <a:gdLst/>
              <a:ahLst/>
              <a:cxnLst/>
              <a:rect l="0" t="0" r="0" b="0"/>
              <a:pathLst>
                <a:path w="112860" h="206299">
                  <a:moveTo>
                    <a:pt x="4869" y="107050"/>
                  </a:moveTo>
                  <a:lnTo>
                    <a:pt x="4869" y="107050"/>
                  </a:lnTo>
                  <a:lnTo>
                    <a:pt x="13706" y="107050"/>
                  </a:lnTo>
                  <a:lnTo>
                    <a:pt x="15700" y="109167"/>
                  </a:lnTo>
                  <a:lnTo>
                    <a:pt x="19796" y="117163"/>
                  </a:lnTo>
                  <a:lnTo>
                    <a:pt x="23557" y="160670"/>
                  </a:lnTo>
                  <a:lnTo>
                    <a:pt x="20441" y="185574"/>
                  </a:lnTo>
                  <a:lnTo>
                    <a:pt x="15082" y="196748"/>
                  </a:lnTo>
                  <a:lnTo>
                    <a:pt x="8702" y="203360"/>
                  </a:lnTo>
                  <a:lnTo>
                    <a:pt x="3516" y="206298"/>
                  </a:lnTo>
                  <a:lnTo>
                    <a:pt x="1850" y="204260"/>
                  </a:lnTo>
                  <a:lnTo>
                    <a:pt x="0" y="194470"/>
                  </a:lnTo>
                  <a:lnTo>
                    <a:pt x="10360" y="147158"/>
                  </a:lnTo>
                  <a:lnTo>
                    <a:pt x="23067" y="108883"/>
                  </a:lnTo>
                  <a:lnTo>
                    <a:pt x="38121" y="71646"/>
                  </a:lnTo>
                  <a:lnTo>
                    <a:pt x="58701" y="28356"/>
                  </a:lnTo>
                  <a:lnTo>
                    <a:pt x="74926" y="1508"/>
                  </a:lnTo>
                  <a:lnTo>
                    <a:pt x="78384" y="0"/>
                  </a:lnTo>
                  <a:lnTo>
                    <a:pt x="82101" y="407"/>
                  </a:lnTo>
                  <a:lnTo>
                    <a:pt x="85990" y="2087"/>
                  </a:lnTo>
                  <a:lnTo>
                    <a:pt x="101578" y="21308"/>
                  </a:lnTo>
                  <a:lnTo>
                    <a:pt x="112859" y="49346"/>
                  </a:lnTo>
                  <a:lnTo>
                    <a:pt x="110719" y="69644"/>
                  </a:lnTo>
                  <a:lnTo>
                    <a:pt x="107186" y="79996"/>
                  </a:lnTo>
                  <a:lnTo>
                    <a:pt x="93853" y="95261"/>
                  </a:lnTo>
                  <a:lnTo>
                    <a:pt x="76872" y="105338"/>
                  </a:lnTo>
                  <a:lnTo>
                    <a:pt x="59918" y="109817"/>
                  </a:lnTo>
                  <a:lnTo>
                    <a:pt x="46739" y="108045"/>
                  </a:lnTo>
                  <a:lnTo>
                    <a:pt x="41249" y="105596"/>
                  </a:lnTo>
                  <a:lnTo>
                    <a:pt x="37589" y="101142"/>
                  </a:lnTo>
                  <a:lnTo>
                    <a:pt x="30269" y="7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279">
              <a:extLst>
                <a:ext uri="{FF2B5EF4-FFF2-40B4-BE49-F238E27FC236}">
                  <a16:creationId xmlns:a16="http://schemas.microsoft.com/office/drawing/2014/main" xmlns="" id="{2172A0B7-089B-4ACF-840B-E7CBB8BBC11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119988" y="6064250"/>
              <a:ext cx="67169" cy="463551"/>
            </a:xfrm>
            <a:custGeom>
              <a:avLst/>
              <a:gdLst/>
              <a:ahLst/>
              <a:cxnLst/>
              <a:rect l="0" t="0" r="0" b="0"/>
              <a:pathLst>
                <a:path w="67169" h="463551">
                  <a:moveTo>
                    <a:pt x="62112" y="0"/>
                  </a:moveTo>
                  <a:lnTo>
                    <a:pt x="62112" y="0"/>
                  </a:lnTo>
                  <a:lnTo>
                    <a:pt x="65482" y="6742"/>
                  </a:lnTo>
                  <a:lnTo>
                    <a:pt x="67168" y="54196"/>
                  </a:lnTo>
                  <a:lnTo>
                    <a:pt x="64829" y="92996"/>
                  </a:lnTo>
                  <a:lnTo>
                    <a:pt x="59556" y="139874"/>
                  </a:lnTo>
                  <a:lnTo>
                    <a:pt x="56175" y="165216"/>
                  </a:lnTo>
                  <a:lnTo>
                    <a:pt x="51804" y="191283"/>
                  </a:lnTo>
                  <a:lnTo>
                    <a:pt x="46773" y="217833"/>
                  </a:lnTo>
                  <a:lnTo>
                    <a:pt x="41302" y="244705"/>
                  </a:lnTo>
                  <a:lnTo>
                    <a:pt x="36245" y="270382"/>
                  </a:lnTo>
                  <a:lnTo>
                    <a:pt x="31461" y="295260"/>
                  </a:lnTo>
                  <a:lnTo>
                    <a:pt x="21678" y="341482"/>
                  </a:lnTo>
                  <a:lnTo>
                    <a:pt x="10275" y="380840"/>
                  </a:lnTo>
                  <a:lnTo>
                    <a:pt x="2068" y="427990"/>
                  </a:lnTo>
                  <a:lnTo>
                    <a:pt x="0" y="459452"/>
                  </a:lnTo>
                  <a:lnTo>
                    <a:pt x="948" y="461524"/>
                  </a:lnTo>
                  <a:lnTo>
                    <a:pt x="4962" y="46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280">
              <a:extLst>
                <a:ext uri="{FF2B5EF4-FFF2-40B4-BE49-F238E27FC236}">
                  <a16:creationId xmlns:a16="http://schemas.microsoft.com/office/drawing/2014/main" xmlns="" id="{244A7EBD-2ED8-4C9C-B987-0FBA4905A1D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953500" y="6362962"/>
              <a:ext cx="101601" cy="68947"/>
            </a:xfrm>
            <a:custGeom>
              <a:avLst/>
              <a:gdLst/>
              <a:ahLst/>
              <a:cxnLst/>
              <a:rect l="0" t="0" r="0" b="0"/>
              <a:pathLst>
                <a:path w="101601" h="68947">
                  <a:moveTo>
                    <a:pt x="0" y="6088"/>
                  </a:moveTo>
                  <a:lnTo>
                    <a:pt x="0" y="6088"/>
                  </a:lnTo>
                  <a:lnTo>
                    <a:pt x="3370" y="2717"/>
                  </a:lnTo>
                  <a:lnTo>
                    <a:pt x="8789" y="1062"/>
                  </a:lnTo>
                  <a:lnTo>
                    <a:pt x="23764" y="0"/>
                  </a:lnTo>
                  <a:lnTo>
                    <a:pt x="36126" y="3187"/>
                  </a:lnTo>
                  <a:lnTo>
                    <a:pt x="42632" y="10443"/>
                  </a:lnTo>
                  <a:lnTo>
                    <a:pt x="45355" y="15342"/>
                  </a:lnTo>
                  <a:lnTo>
                    <a:pt x="46464" y="20018"/>
                  </a:lnTo>
                  <a:lnTo>
                    <a:pt x="45816" y="28977"/>
                  </a:lnTo>
                  <a:lnTo>
                    <a:pt x="38112" y="45325"/>
                  </a:lnTo>
                  <a:lnTo>
                    <a:pt x="30814" y="53630"/>
                  </a:lnTo>
                  <a:lnTo>
                    <a:pt x="18004" y="64711"/>
                  </a:lnTo>
                  <a:lnTo>
                    <a:pt x="16941" y="66337"/>
                  </a:lnTo>
                  <a:lnTo>
                    <a:pt x="16939" y="67420"/>
                  </a:lnTo>
                  <a:lnTo>
                    <a:pt x="17642" y="68143"/>
                  </a:lnTo>
                  <a:lnTo>
                    <a:pt x="20306" y="68946"/>
                  </a:lnTo>
                  <a:lnTo>
                    <a:pt x="41349" y="68798"/>
                  </a:lnTo>
                  <a:lnTo>
                    <a:pt x="84397" y="60738"/>
                  </a:lnTo>
                  <a:lnTo>
                    <a:pt x="101600" y="56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281">
              <a:extLst>
                <a:ext uri="{FF2B5EF4-FFF2-40B4-BE49-F238E27FC236}">
                  <a16:creationId xmlns:a16="http://schemas.microsoft.com/office/drawing/2014/main" xmlns="" id="{B9766AE0-A3D5-4CF2-BA64-DBC1598101C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854992" y="6159698"/>
              <a:ext cx="118004" cy="225918"/>
            </a:xfrm>
            <a:custGeom>
              <a:avLst/>
              <a:gdLst/>
              <a:ahLst/>
              <a:cxnLst/>
              <a:rect l="0" t="0" r="0" b="0"/>
              <a:pathLst>
                <a:path w="118004" h="225918">
                  <a:moveTo>
                    <a:pt x="22308" y="88702"/>
                  </a:moveTo>
                  <a:lnTo>
                    <a:pt x="22308" y="88702"/>
                  </a:lnTo>
                  <a:lnTo>
                    <a:pt x="22308" y="132010"/>
                  </a:lnTo>
                  <a:lnTo>
                    <a:pt x="18937" y="175260"/>
                  </a:lnTo>
                  <a:lnTo>
                    <a:pt x="3904" y="222810"/>
                  </a:lnTo>
                  <a:lnTo>
                    <a:pt x="2277" y="224674"/>
                  </a:lnTo>
                  <a:lnTo>
                    <a:pt x="487" y="225917"/>
                  </a:lnTo>
                  <a:lnTo>
                    <a:pt x="0" y="223923"/>
                  </a:lnTo>
                  <a:lnTo>
                    <a:pt x="9431" y="179346"/>
                  </a:lnTo>
                  <a:lnTo>
                    <a:pt x="18701" y="143570"/>
                  </a:lnTo>
                  <a:lnTo>
                    <a:pt x="29877" y="104621"/>
                  </a:lnTo>
                  <a:lnTo>
                    <a:pt x="47365" y="57043"/>
                  </a:lnTo>
                  <a:lnTo>
                    <a:pt x="62501" y="25543"/>
                  </a:lnTo>
                  <a:lnTo>
                    <a:pt x="79372" y="7350"/>
                  </a:lnTo>
                  <a:lnTo>
                    <a:pt x="89062" y="100"/>
                  </a:lnTo>
                  <a:lnTo>
                    <a:pt x="93622" y="0"/>
                  </a:lnTo>
                  <a:lnTo>
                    <a:pt x="98073" y="2051"/>
                  </a:lnTo>
                  <a:lnTo>
                    <a:pt x="102451" y="5534"/>
                  </a:lnTo>
                  <a:lnTo>
                    <a:pt x="115356" y="27293"/>
                  </a:lnTo>
                  <a:lnTo>
                    <a:pt x="118003" y="66194"/>
                  </a:lnTo>
                  <a:lnTo>
                    <a:pt x="114319" y="106727"/>
                  </a:lnTo>
                  <a:lnTo>
                    <a:pt x="102017" y="142177"/>
                  </a:lnTo>
                  <a:lnTo>
                    <a:pt x="78223" y="171653"/>
                  </a:lnTo>
                  <a:lnTo>
                    <a:pt x="28658" y="215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282">
              <a:extLst>
                <a:ext uri="{FF2B5EF4-FFF2-40B4-BE49-F238E27FC236}">
                  <a16:creationId xmlns:a16="http://schemas.microsoft.com/office/drawing/2014/main" xmlns="" id="{BA6F1F95-7506-4995-8877-C5B24B4AC39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737600" y="635635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16024" y="4343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283">
              <a:extLst>
                <a:ext uri="{FF2B5EF4-FFF2-40B4-BE49-F238E27FC236}">
                  <a16:creationId xmlns:a16="http://schemas.microsoft.com/office/drawing/2014/main" xmlns="" id="{C5EA3FE0-855F-4794-A470-CC011AC59B2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693150" y="6330950"/>
              <a:ext cx="6090" cy="69851"/>
            </a:xfrm>
            <a:custGeom>
              <a:avLst/>
              <a:gdLst/>
              <a:ahLst/>
              <a:cxnLst/>
              <a:rect l="0" t="0" r="0" b="0"/>
              <a:pathLst>
                <a:path w="6090" h="698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9"/>
                  </a:lnTo>
                  <a:lnTo>
                    <a:pt x="6089" y="2713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284">
              <a:extLst>
                <a:ext uri="{FF2B5EF4-FFF2-40B4-BE49-F238E27FC236}">
                  <a16:creationId xmlns:a16="http://schemas.microsoft.com/office/drawing/2014/main" xmlns="" id="{FEC4A522-4437-43A1-82B7-B40C9C3BCAC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548253" y="6165636"/>
              <a:ext cx="115600" cy="214343"/>
            </a:xfrm>
            <a:custGeom>
              <a:avLst/>
              <a:gdLst/>
              <a:ahLst/>
              <a:cxnLst/>
              <a:rect l="0" t="0" r="0" b="0"/>
              <a:pathLst>
                <a:path w="115600" h="214343">
                  <a:moveTo>
                    <a:pt x="24247" y="63714"/>
                  </a:moveTo>
                  <a:lnTo>
                    <a:pt x="24247" y="63714"/>
                  </a:lnTo>
                  <a:lnTo>
                    <a:pt x="15408" y="88133"/>
                  </a:lnTo>
                  <a:lnTo>
                    <a:pt x="12055" y="134549"/>
                  </a:lnTo>
                  <a:lnTo>
                    <a:pt x="8277" y="179463"/>
                  </a:lnTo>
                  <a:lnTo>
                    <a:pt x="576" y="213456"/>
                  </a:lnTo>
                  <a:lnTo>
                    <a:pt x="0" y="214342"/>
                  </a:lnTo>
                  <a:lnTo>
                    <a:pt x="5906" y="175699"/>
                  </a:lnTo>
                  <a:lnTo>
                    <a:pt x="10450" y="145235"/>
                  </a:lnTo>
                  <a:lnTo>
                    <a:pt x="17175" y="108177"/>
                  </a:lnTo>
                  <a:lnTo>
                    <a:pt x="24866" y="73833"/>
                  </a:lnTo>
                  <a:lnTo>
                    <a:pt x="37131" y="32375"/>
                  </a:lnTo>
                  <a:lnTo>
                    <a:pt x="45495" y="13802"/>
                  </a:lnTo>
                  <a:lnTo>
                    <a:pt x="53916" y="3196"/>
                  </a:lnTo>
                  <a:lnTo>
                    <a:pt x="58843" y="791"/>
                  </a:lnTo>
                  <a:lnTo>
                    <a:pt x="69962" y="0"/>
                  </a:lnTo>
                  <a:lnTo>
                    <a:pt x="81959" y="5763"/>
                  </a:lnTo>
                  <a:lnTo>
                    <a:pt x="94347" y="16792"/>
                  </a:lnTo>
                  <a:lnTo>
                    <a:pt x="106907" y="33452"/>
                  </a:lnTo>
                  <a:lnTo>
                    <a:pt x="113901" y="54498"/>
                  </a:lnTo>
                  <a:lnTo>
                    <a:pt x="115599" y="77256"/>
                  </a:lnTo>
                  <a:lnTo>
                    <a:pt x="111649" y="99131"/>
                  </a:lnTo>
                  <a:lnTo>
                    <a:pt x="94751" y="127908"/>
                  </a:lnTo>
                  <a:lnTo>
                    <a:pt x="47215" y="171168"/>
                  </a:lnTo>
                  <a:lnTo>
                    <a:pt x="11547" y="197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285">
              <a:extLst>
                <a:ext uri="{FF2B5EF4-FFF2-40B4-BE49-F238E27FC236}">
                  <a16:creationId xmlns:a16="http://schemas.microsoft.com/office/drawing/2014/main" xmlns="" id="{ACBD64EA-58EB-4028-B08C-9F137C9A4B0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413761" y="6090173"/>
              <a:ext cx="126107" cy="285171"/>
            </a:xfrm>
            <a:custGeom>
              <a:avLst/>
              <a:gdLst/>
              <a:ahLst/>
              <a:cxnLst/>
              <a:rect l="0" t="0" r="0" b="0"/>
              <a:pathLst>
                <a:path w="126107" h="285171">
                  <a:moveTo>
                    <a:pt x="120639" y="12177"/>
                  </a:moveTo>
                  <a:lnTo>
                    <a:pt x="120639" y="12177"/>
                  </a:lnTo>
                  <a:lnTo>
                    <a:pt x="126106" y="1242"/>
                  </a:lnTo>
                  <a:lnTo>
                    <a:pt x="125695" y="654"/>
                  </a:lnTo>
                  <a:lnTo>
                    <a:pt x="123356" y="0"/>
                  </a:lnTo>
                  <a:lnTo>
                    <a:pt x="114702" y="6374"/>
                  </a:lnTo>
                  <a:lnTo>
                    <a:pt x="76173" y="49714"/>
                  </a:lnTo>
                  <a:lnTo>
                    <a:pt x="50784" y="91973"/>
                  </a:lnTo>
                  <a:lnTo>
                    <a:pt x="34559" y="124548"/>
                  </a:lnTo>
                  <a:lnTo>
                    <a:pt x="20292" y="160192"/>
                  </a:lnTo>
                  <a:lnTo>
                    <a:pt x="8778" y="193436"/>
                  </a:lnTo>
                  <a:lnTo>
                    <a:pt x="6" y="234276"/>
                  </a:lnTo>
                  <a:lnTo>
                    <a:pt x="0" y="244909"/>
                  </a:lnTo>
                  <a:lnTo>
                    <a:pt x="5638" y="262369"/>
                  </a:lnTo>
                  <a:lnTo>
                    <a:pt x="10105" y="269989"/>
                  </a:lnTo>
                  <a:lnTo>
                    <a:pt x="22594" y="280336"/>
                  </a:lnTo>
                  <a:lnTo>
                    <a:pt x="29876" y="284083"/>
                  </a:lnTo>
                  <a:lnTo>
                    <a:pt x="36846" y="285170"/>
                  </a:lnTo>
                  <a:lnTo>
                    <a:pt x="63489" y="278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286">
              <a:extLst>
                <a:ext uri="{FF2B5EF4-FFF2-40B4-BE49-F238E27FC236}">
                  <a16:creationId xmlns:a16="http://schemas.microsoft.com/office/drawing/2014/main" xmlns="" id="{01CA383F-020D-48DE-875C-E629A650F9F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211073" y="6242050"/>
              <a:ext cx="170928" cy="69851"/>
            </a:xfrm>
            <a:custGeom>
              <a:avLst/>
              <a:gdLst/>
              <a:ahLst/>
              <a:cxnLst/>
              <a:rect l="0" t="0" r="0" b="0"/>
              <a:pathLst>
                <a:path w="170928" h="69851">
                  <a:moveTo>
                    <a:pt x="12177" y="69850"/>
                  </a:moveTo>
                  <a:lnTo>
                    <a:pt x="12177" y="69850"/>
                  </a:lnTo>
                  <a:lnTo>
                    <a:pt x="3449" y="60416"/>
                  </a:lnTo>
                  <a:lnTo>
                    <a:pt x="0" y="52206"/>
                  </a:lnTo>
                  <a:lnTo>
                    <a:pt x="3472" y="49543"/>
                  </a:lnTo>
                  <a:lnTo>
                    <a:pt x="42805" y="31082"/>
                  </a:lnTo>
                  <a:lnTo>
                    <a:pt x="79107" y="20733"/>
                  </a:lnTo>
                  <a:lnTo>
                    <a:pt x="125508" y="10916"/>
                  </a:lnTo>
                  <a:lnTo>
                    <a:pt x="170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287">
              <a:extLst>
                <a:ext uri="{FF2B5EF4-FFF2-40B4-BE49-F238E27FC236}">
                  <a16:creationId xmlns:a16="http://schemas.microsoft.com/office/drawing/2014/main" xmlns="" id="{6450A3D7-9630-49E8-8C5C-FE7534B1F3D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263155" y="6061837"/>
              <a:ext cx="68046" cy="319914"/>
            </a:xfrm>
            <a:custGeom>
              <a:avLst/>
              <a:gdLst/>
              <a:ahLst/>
              <a:cxnLst/>
              <a:rect l="0" t="0" r="0" b="0"/>
              <a:pathLst>
                <a:path w="68046" h="319914">
                  <a:moveTo>
                    <a:pt x="68045" y="53213"/>
                  </a:moveTo>
                  <a:lnTo>
                    <a:pt x="68045" y="53213"/>
                  </a:lnTo>
                  <a:lnTo>
                    <a:pt x="68045" y="5910"/>
                  </a:lnTo>
                  <a:lnTo>
                    <a:pt x="68045" y="911"/>
                  </a:lnTo>
                  <a:lnTo>
                    <a:pt x="65928" y="0"/>
                  </a:lnTo>
                  <a:lnTo>
                    <a:pt x="52836" y="2090"/>
                  </a:lnTo>
                  <a:lnTo>
                    <a:pt x="41530" y="5326"/>
                  </a:lnTo>
                  <a:lnTo>
                    <a:pt x="31331" y="14761"/>
                  </a:lnTo>
                  <a:lnTo>
                    <a:pt x="17655" y="39703"/>
                  </a:lnTo>
                  <a:lnTo>
                    <a:pt x="6547" y="75786"/>
                  </a:lnTo>
                  <a:lnTo>
                    <a:pt x="669" y="119638"/>
                  </a:lnTo>
                  <a:lnTo>
                    <a:pt x="0" y="151879"/>
                  </a:lnTo>
                  <a:lnTo>
                    <a:pt x="2054" y="185024"/>
                  </a:lnTo>
                  <a:lnTo>
                    <a:pt x="3807" y="232047"/>
                  </a:lnTo>
                  <a:lnTo>
                    <a:pt x="4326" y="273888"/>
                  </a:lnTo>
                  <a:lnTo>
                    <a:pt x="4545" y="319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288">
              <a:extLst>
                <a:ext uri="{FF2B5EF4-FFF2-40B4-BE49-F238E27FC236}">
                  <a16:creationId xmlns:a16="http://schemas.microsoft.com/office/drawing/2014/main" xmlns="" id="{5D7C6F0E-87C7-4E60-9B0E-66A3C6294B2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812112" y="6172200"/>
              <a:ext cx="233339" cy="222251"/>
            </a:xfrm>
            <a:custGeom>
              <a:avLst/>
              <a:gdLst/>
              <a:ahLst/>
              <a:cxnLst/>
              <a:rect l="0" t="0" r="0" b="0"/>
              <a:pathLst>
                <a:path w="233339" h="222251">
                  <a:moveTo>
                    <a:pt x="176188" y="0"/>
                  </a:moveTo>
                  <a:lnTo>
                    <a:pt x="176188" y="0"/>
                  </a:lnTo>
                  <a:lnTo>
                    <a:pt x="185026" y="8839"/>
                  </a:lnTo>
                  <a:lnTo>
                    <a:pt x="187172" y="16629"/>
                  </a:lnTo>
                  <a:lnTo>
                    <a:pt x="187420" y="27851"/>
                  </a:lnTo>
                  <a:lnTo>
                    <a:pt x="185178" y="42247"/>
                  </a:lnTo>
                  <a:lnTo>
                    <a:pt x="169836" y="72960"/>
                  </a:lnTo>
                  <a:lnTo>
                    <a:pt x="137304" y="112243"/>
                  </a:lnTo>
                  <a:lnTo>
                    <a:pt x="91497" y="153849"/>
                  </a:lnTo>
                  <a:lnTo>
                    <a:pt x="55609" y="174230"/>
                  </a:lnTo>
                  <a:lnTo>
                    <a:pt x="33228" y="179742"/>
                  </a:lnTo>
                  <a:lnTo>
                    <a:pt x="23731" y="179094"/>
                  </a:lnTo>
                  <a:lnTo>
                    <a:pt x="7536" y="172730"/>
                  </a:lnTo>
                  <a:lnTo>
                    <a:pt x="3075" y="167365"/>
                  </a:lnTo>
                  <a:lnTo>
                    <a:pt x="806" y="160966"/>
                  </a:lnTo>
                  <a:lnTo>
                    <a:pt x="0" y="153877"/>
                  </a:lnTo>
                  <a:lnTo>
                    <a:pt x="5607" y="130417"/>
                  </a:lnTo>
                  <a:lnTo>
                    <a:pt x="22948" y="108963"/>
                  </a:lnTo>
                  <a:lnTo>
                    <a:pt x="36114" y="101345"/>
                  </a:lnTo>
                  <a:lnTo>
                    <a:pt x="50433" y="98664"/>
                  </a:lnTo>
                  <a:lnTo>
                    <a:pt x="77623" y="101828"/>
                  </a:lnTo>
                  <a:lnTo>
                    <a:pt x="104571" y="112799"/>
                  </a:lnTo>
                  <a:lnTo>
                    <a:pt x="143044" y="142958"/>
                  </a:lnTo>
                  <a:lnTo>
                    <a:pt x="180813" y="187271"/>
                  </a:lnTo>
                  <a:lnTo>
                    <a:pt x="201945" y="218453"/>
                  </a:lnTo>
                  <a:lnTo>
                    <a:pt x="206764" y="221130"/>
                  </a:lnTo>
                  <a:lnTo>
                    <a:pt x="23333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501">
            <a:extLst>
              <a:ext uri="{FF2B5EF4-FFF2-40B4-BE49-F238E27FC236}">
                <a16:creationId xmlns:a16="http://schemas.microsoft.com/office/drawing/2014/main" xmlns="" id="{1D0E8532-7F6E-47E2-A502-FD0C2A78321A}"/>
              </a:ext>
            </a:extLst>
          </p:cNvPr>
          <p:cNvGrpSpPr/>
          <p:nvPr/>
        </p:nvGrpSpPr>
        <p:grpSpPr>
          <a:xfrm>
            <a:off x="7222830" y="474022"/>
            <a:ext cx="1079258" cy="489990"/>
            <a:chOff x="7222830" y="474022"/>
            <a:chExt cx="1079258" cy="489990"/>
          </a:xfrm>
        </p:grpSpPr>
        <p:sp>
          <p:nvSpPr>
            <p:cNvPr id="200" name="SMARTInkShape-3289">
              <a:extLst>
                <a:ext uri="{FF2B5EF4-FFF2-40B4-BE49-F238E27FC236}">
                  <a16:creationId xmlns:a16="http://schemas.microsoft.com/office/drawing/2014/main" xmlns="" id="{44A96DF0-C127-429E-ACE6-C68259F0A45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117611" y="556794"/>
              <a:ext cx="184477" cy="121423"/>
            </a:xfrm>
            <a:custGeom>
              <a:avLst/>
              <a:gdLst/>
              <a:ahLst/>
              <a:cxnLst/>
              <a:rect l="0" t="0" r="0" b="0"/>
              <a:pathLst>
                <a:path w="184477" h="121423">
                  <a:moveTo>
                    <a:pt x="48489" y="33756"/>
                  </a:moveTo>
                  <a:lnTo>
                    <a:pt x="48489" y="33756"/>
                  </a:lnTo>
                  <a:lnTo>
                    <a:pt x="53515" y="21823"/>
                  </a:lnTo>
                  <a:lnTo>
                    <a:pt x="53956" y="19450"/>
                  </a:lnTo>
                  <a:lnTo>
                    <a:pt x="53545" y="17163"/>
                  </a:lnTo>
                  <a:lnTo>
                    <a:pt x="51207" y="12741"/>
                  </a:lnTo>
                  <a:lnTo>
                    <a:pt x="48889" y="11985"/>
                  </a:lnTo>
                  <a:lnTo>
                    <a:pt x="42552" y="13026"/>
                  </a:lnTo>
                  <a:lnTo>
                    <a:pt x="27680" y="20950"/>
                  </a:lnTo>
                  <a:lnTo>
                    <a:pt x="19720" y="30181"/>
                  </a:lnTo>
                  <a:lnTo>
                    <a:pt x="5490" y="60096"/>
                  </a:lnTo>
                  <a:lnTo>
                    <a:pt x="0" y="86324"/>
                  </a:lnTo>
                  <a:lnTo>
                    <a:pt x="1745" y="108598"/>
                  </a:lnTo>
                  <a:lnTo>
                    <a:pt x="4900" y="116408"/>
                  </a:lnTo>
                  <a:lnTo>
                    <a:pt x="6730" y="118491"/>
                  </a:lnTo>
                  <a:lnTo>
                    <a:pt x="12525" y="120805"/>
                  </a:lnTo>
                  <a:lnTo>
                    <a:pt x="16047" y="121422"/>
                  </a:lnTo>
                  <a:lnTo>
                    <a:pt x="19805" y="119011"/>
                  </a:lnTo>
                  <a:lnTo>
                    <a:pt x="51689" y="78055"/>
                  </a:lnTo>
                  <a:lnTo>
                    <a:pt x="59937" y="57986"/>
                  </a:lnTo>
                  <a:lnTo>
                    <a:pt x="60355" y="57671"/>
                  </a:lnTo>
                  <a:lnTo>
                    <a:pt x="60632" y="58166"/>
                  </a:lnTo>
                  <a:lnTo>
                    <a:pt x="61023" y="65605"/>
                  </a:lnTo>
                  <a:lnTo>
                    <a:pt x="55706" y="91080"/>
                  </a:lnTo>
                  <a:lnTo>
                    <a:pt x="56123" y="93139"/>
                  </a:lnTo>
                  <a:lnTo>
                    <a:pt x="57106" y="94511"/>
                  </a:lnTo>
                  <a:lnTo>
                    <a:pt x="58467" y="95426"/>
                  </a:lnTo>
                  <a:lnTo>
                    <a:pt x="60785" y="94625"/>
                  </a:lnTo>
                  <a:lnTo>
                    <a:pt x="67124" y="89972"/>
                  </a:lnTo>
                  <a:lnTo>
                    <a:pt x="93744" y="53791"/>
                  </a:lnTo>
                  <a:lnTo>
                    <a:pt x="104539" y="35214"/>
                  </a:lnTo>
                  <a:lnTo>
                    <a:pt x="104906" y="36139"/>
                  </a:lnTo>
                  <a:lnTo>
                    <a:pt x="105313" y="40930"/>
                  </a:lnTo>
                  <a:lnTo>
                    <a:pt x="99542" y="85004"/>
                  </a:lnTo>
                  <a:lnTo>
                    <a:pt x="97520" y="93692"/>
                  </a:lnTo>
                  <a:lnTo>
                    <a:pt x="94975" y="98494"/>
                  </a:lnTo>
                  <a:lnTo>
                    <a:pt x="94296" y="98787"/>
                  </a:lnTo>
                  <a:lnTo>
                    <a:pt x="93844" y="98277"/>
                  </a:lnTo>
                  <a:lnTo>
                    <a:pt x="104992" y="79812"/>
                  </a:lnTo>
                  <a:lnTo>
                    <a:pt x="122618" y="32870"/>
                  </a:lnTo>
                  <a:lnTo>
                    <a:pt x="141401" y="7937"/>
                  </a:lnTo>
                  <a:lnTo>
                    <a:pt x="149284" y="1114"/>
                  </a:lnTo>
                  <a:lnTo>
                    <a:pt x="153080" y="0"/>
                  </a:lnTo>
                  <a:lnTo>
                    <a:pt x="161060" y="644"/>
                  </a:lnTo>
                  <a:lnTo>
                    <a:pt x="169311" y="8927"/>
                  </a:lnTo>
                  <a:lnTo>
                    <a:pt x="176271" y="22015"/>
                  </a:lnTo>
                  <a:lnTo>
                    <a:pt x="184476" y="61678"/>
                  </a:lnTo>
                  <a:lnTo>
                    <a:pt x="182775" y="78386"/>
                  </a:lnTo>
                  <a:lnTo>
                    <a:pt x="175489" y="1036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290">
              <a:extLst>
                <a:ext uri="{FF2B5EF4-FFF2-40B4-BE49-F238E27FC236}">
                  <a16:creationId xmlns:a16="http://schemas.microsoft.com/office/drawing/2014/main" xmlns="" id="{0408ACF0-16A7-415A-AC0F-7EAAF9B60CD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096250" y="513706"/>
              <a:ext cx="6351" cy="26045"/>
            </a:xfrm>
            <a:custGeom>
              <a:avLst/>
              <a:gdLst/>
              <a:ahLst/>
              <a:cxnLst/>
              <a:rect l="0" t="0" r="0" b="0"/>
              <a:pathLst>
                <a:path w="6351" h="26045">
                  <a:moveTo>
                    <a:pt x="0" y="26044"/>
                  </a:moveTo>
                  <a:lnTo>
                    <a:pt x="0" y="26044"/>
                  </a:lnTo>
                  <a:lnTo>
                    <a:pt x="0" y="0"/>
                  </a:lnTo>
                  <a:lnTo>
                    <a:pt x="0" y="215"/>
                  </a:lnTo>
                  <a:lnTo>
                    <a:pt x="6350" y="196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291">
              <a:extLst>
                <a:ext uri="{FF2B5EF4-FFF2-40B4-BE49-F238E27FC236}">
                  <a16:creationId xmlns:a16="http://schemas.microsoft.com/office/drawing/2014/main" xmlns="" id="{C2AE009B-8A68-49AE-ACE6-37351EA2147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064500" y="6159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1994" y="6481"/>
                  </a:lnTo>
                  <a:lnTo>
                    <a:pt x="3240" y="5314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292">
              <a:extLst>
                <a:ext uri="{FF2B5EF4-FFF2-40B4-BE49-F238E27FC236}">
                  <a16:creationId xmlns:a16="http://schemas.microsoft.com/office/drawing/2014/main" xmlns="" id="{D212257A-4BA3-45BE-99C8-DF758701AD1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986385" y="578112"/>
              <a:ext cx="46366" cy="135002"/>
            </a:xfrm>
            <a:custGeom>
              <a:avLst/>
              <a:gdLst/>
              <a:ahLst/>
              <a:cxnLst/>
              <a:rect l="0" t="0" r="0" b="0"/>
              <a:pathLst>
                <a:path w="46366" h="135002">
                  <a:moveTo>
                    <a:pt x="46365" y="6088"/>
                  </a:moveTo>
                  <a:lnTo>
                    <a:pt x="46365" y="6088"/>
                  </a:lnTo>
                  <a:lnTo>
                    <a:pt x="23221" y="621"/>
                  </a:lnTo>
                  <a:lnTo>
                    <a:pt x="13793" y="0"/>
                  </a:lnTo>
                  <a:lnTo>
                    <a:pt x="11245" y="1323"/>
                  </a:lnTo>
                  <a:lnTo>
                    <a:pt x="6532" y="6557"/>
                  </a:lnTo>
                  <a:lnTo>
                    <a:pt x="3967" y="15469"/>
                  </a:lnTo>
                  <a:lnTo>
                    <a:pt x="3282" y="20809"/>
                  </a:lnTo>
                  <a:lnTo>
                    <a:pt x="6285" y="32386"/>
                  </a:lnTo>
                  <a:lnTo>
                    <a:pt x="26336" y="75991"/>
                  </a:lnTo>
                  <a:lnTo>
                    <a:pt x="36581" y="100643"/>
                  </a:lnTo>
                  <a:lnTo>
                    <a:pt x="38488" y="110672"/>
                  </a:lnTo>
                  <a:lnTo>
                    <a:pt x="37455" y="119833"/>
                  </a:lnTo>
                  <a:lnTo>
                    <a:pt x="36191" y="124251"/>
                  </a:lnTo>
                  <a:lnTo>
                    <a:pt x="33232" y="127902"/>
                  </a:lnTo>
                  <a:lnTo>
                    <a:pt x="24300" y="133841"/>
                  </a:lnTo>
                  <a:lnTo>
                    <a:pt x="19661" y="135001"/>
                  </a:lnTo>
                  <a:lnTo>
                    <a:pt x="10742" y="134409"/>
                  </a:lnTo>
                  <a:lnTo>
                    <a:pt x="7095" y="132557"/>
                  </a:lnTo>
                  <a:lnTo>
                    <a:pt x="1160" y="126737"/>
                  </a:lnTo>
                  <a:lnTo>
                    <a:pt x="0" y="122504"/>
                  </a:lnTo>
                  <a:lnTo>
                    <a:pt x="1915" y="1013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293">
              <a:extLst>
                <a:ext uri="{FF2B5EF4-FFF2-40B4-BE49-F238E27FC236}">
                  <a16:creationId xmlns:a16="http://schemas.microsoft.com/office/drawing/2014/main" xmlns="" id="{B36BAF2C-367F-443E-8ABE-01E11A47582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838473" y="608969"/>
              <a:ext cx="92678" cy="139701"/>
            </a:xfrm>
            <a:custGeom>
              <a:avLst/>
              <a:gdLst/>
              <a:ahLst/>
              <a:cxnLst/>
              <a:rect l="0" t="0" r="0" b="0"/>
              <a:pathLst>
                <a:path w="92678" h="139701">
                  <a:moveTo>
                    <a:pt x="22827" y="64131"/>
                  </a:moveTo>
                  <a:lnTo>
                    <a:pt x="22827" y="64131"/>
                  </a:lnTo>
                  <a:lnTo>
                    <a:pt x="22826" y="60760"/>
                  </a:lnTo>
                  <a:lnTo>
                    <a:pt x="23532" y="59767"/>
                  </a:lnTo>
                  <a:lnTo>
                    <a:pt x="24708" y="59105"/>
                  </a:lnTo>
                  <a:lnTo>
                    <a:pt x="26197" y="58664"/>
                  </a:lnTo>
                  <a:lnTo>
                    <a:pt x="43221" y="43553"/>
                  </a:lnTo>
                  <a:lnTo>
                    <a:pt x="55966" y="25180"/>
                  </a:lnTo>
                  <a:lnTo>
                    <a:pt x="58722" y="16010"/>
                  </a:lnTo>
                  <a:lnTo>
                    <a:pt x="58066" y="7231"/>
                  </a:lnTo>
                  <a:lnTo>
                    <a:pt x="56903" y="2914"/>
                  </a:lnTo>
                  <a:lnTo>
                    <a:pt x="54717" y="742"/>
                  </a:lnTo>
                  <a:lnTo>
                    <a:pt x="51848" y="0"/>
                  </a:lnTo>
                  <a:lnTo>
                    <a:pt x="48525" y="210"/>
                  </a:lnTo>
                  <a:lnTo>
                    <a:pt x="33734" y="10619"/>
                  </a:lnTo>
                  <a:lnTo>
                    <a:pt x="19317" y="37222"/>
                  </a:lnTo>
                  <a:lnTo>
                    <a:pt x="3214" y="82726"/>
                  </a:lnTo>
                  <a:lnTo>
                    <a:pt x="0" y="102264"/>
                  </a:lnTo>
                  <a:lnTo>
                    <a:pt x="2334" y="118474"/>
                  </a:lnTo>
                  <a:lnTo>
                    <a:pt x="8074" y="131322"/>
                  </a:lnTo>
                  <a:lnTo>
                    <a:pt x="15329" y="139384"/>
                  </a:lnTo>
                  <a:lnTo>
                    <a:pt x="22063" y="139700"/>
                  </a:lnTo>
                  <a:lnTo>
                    <a:pt x="51058" y="130031"/>
                  </a:lnTo>
                  <a:lnTo>
                    <a:pt x="92677" y="1085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294">
              <a:extLst>
                <a:ext uri="{FF2B5EF4-FFF2-40B4-BE49-F238E27FC236}">
                  <a16:creationId xmlns:a16="http://schemas.microsoft.com/office/drawing/2014/main" xmlns="" id="{8EF2637D-D441-410D-B18A-8041C4A87F9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533613" y="648378"/>
              <a:ext cx="266106" cy="315634"/>
            </a:xfrm>
            <a:custGeom>
              <a:avLst/>
              <a:gdLst/>
              <a:ahLst/>
              <a:cxnLst/>
              <a:rect l="0" t="0" r="0" b="0"/>
              <a:pathLst>
                <a:path w="266106" h="315634">
                  <a:moveTo>
                    <a:pt x="67337" y="56472"/>
                  </a:moveTo>
                  <a:lnTo>
                    <a:pt x="67337" y="56472"/>
                  </a:lnTo>
                  <a:lnTo>
                    <a:pt x="57211" y="34810"/>
                  </a:lnTo>
                  <a:lnTo>
                    <a:pt x="54976" y="14073"/>
                  </a:lnTo>
                  <a:lnTo>
                    <a:pt x="52746" y="11273"/>
                  </a:lnTo>
                  <a:lnTo>
                    <a:pt x="44624" y="8161"/>
                  </a:lnTo>
                  <a:lnTo>
                    <a:pt x="35840" y="8660"/>
                  </a:lnTo>
                  <a:lnTo>
                    <a:pt x="31523" y="9781"/>
                  </a:lnTo>
                  <a:lnTo>
                    <a:pt x="22962" y="20433"/>
                  </a:lnTo>
                  <a:lnTo>
                    <a:pt x="5969" y="59388"/>
                  </a:lnTo>
                  <a:lnTo>
                    <a:pt x="0" y="98807"/>
                  </a:lnTo>
                  <a:lnTo>
                    <a:pt x="4973" y="131653"/>
                  </a:lnTo>
                  <a:lnTo>
                    <a:pt x="15384" y="152518"/>
                  </a:lnTo>
                  <a:lnTo>
                    <a:pt x="19296" y="155780"/>
                  </a:lnTo>
                  <a:lnTo>
                    <a:pt x="23316" y="157250"/>
                  </a:lnTo>
                  <a:lnTo>
                    <a:pt x="27406" y="157524"/>
                  </a:lnTo>
                  <a:lnTo>
                    <a:pt x="37595" y="150302"/>
                  </a:lnTo>
                  <a:lnTo>
                    <a:pt x="48474" y="136274"/>
                  </a:lnTo>
                  <a:lnTo>
                    <a:pt x="61826" y="103165"/>
                  </a:lnTo>
                  <a:lnTo>
                    <a:pt x="69859" y="61056"/>
                  </a:lnTo>
                  <a:lnTo>
                    <a:pt x="73351" y="23902"/>
                  </a:lnTo>
                  <a:lnTo>
                    <a:pt x="82512" y="68159"/>
                  </a:lnTo>
                  <a:lnTo>
                    <a:pt x="91396" y="92961"/>
                  </a:lnTo>
                  <a:lnTo>
                    <a:pt x="98256" y="100441"/>
                  </a:lnTo>
                  <a:lnTo>
                    <a:pt x="106008" y="104236"/>
                  </a:lnTo>
                  <a:lnTo>
                    <a:pt x="110051" y="105248"/>
                  </a:lnTo>
                  <a:lnTo>
                    <a:pt x="118306" y="104491"/>
                  </a:lnTo>
                  <a:lnTo>
                    <a:pt x="122482" y="103301"/>
                  </a:lnTo>
                  <a:lnTo>
                    <a:pt x="129005" y="98217"/>
                  </a:lnTo>
                  <a:lnTo>
                    <a:pt x="142313" y="76712"/>
                  </a:lnTo>
                  <a:lnTo>
                    <a:pt x="152755" y="50357"/>
                  </a:lnTo>
                  <a:lnTo>
                    <a:pt x="154499" y="32553"/>
                  </a:lnTo>
                  <a:lnTo>
                    <a:pt x="149906" y="12152"/>
                  </a:lnTo>
                  <a:lnTo>
                    <a:pt x="149887" y="54088"/>
                  </a:lnTo>
                  <a:lnTo>
                    <a:pt x="158725" y="99830"/>
                  </a:lnTo>
                  <a:lnTo>
                    <a:pt x="164633" y="109374"/>
                  </a:lnTo>
                  <a:lnTo>
                    <a:pt x="171257" y="115262"/>
                  </a:lnTo>
                  <a:lnTo>
                    <a:pt x="176554" y="117879"/>
                  </a:lnTo>
                  <a:lnTo>
                    <a:pt x="179659" y="116460"/>
                  </a:lnTo>
                  <a:lnTo>
                    <a:pt x="186872" y="109239"/>
                  </a:lnTo>
                  <a:lnTo>
                    <a:pt x="203002" y="72147"/>
                  </a:lnTo>
                  <a:lnTo>
                    <a:pt x="217894" y="29700"/>
                  </a:lnTo>
                  <a:lnTo>
                    <a:pt x="225945" y="0"/>
                  </a:lnTo>
                  <a:lnTo>
                    <a:pt x="227950" y="15108"/>
                  </a:lnTo>
                  <a:lnTo>
                    <a:pt x="229445" y="20429"/>
                  </a:lnTo>
                  <a:lnTo>
                    <a:pt x="228898" y="66089"/>
                  </a:lnTo>
                  <a:lnTo>
                    <a:pt x="237033" y="105653"/>
                  </a:lnTo>
                  <a:lnTo>
                    <a:pt x="250968" y="151242"/>
                  </a:lnTo>
                  <a:lnTo>
                    <a:pt x="262151" y="197911"/>
                  </a:lnTo>
                  <a:lnTo>
                    <a:pt x="266105" y="230106"/>
                  </a:lnTo>
                  <a:lnTo>
                    <a:pt x="263658" y="273882"/>
                  </a:lnTo>
                  <a:lnTo>
                    <a:pt x="257837" y="295856"/>
                  </a:lnTo>
                  <a:lnTo>
                    <a:pt x="252898" y="303550"/>
                  </a:lnTo>
                  <a:lnTo>
                    <a:pt x="239885" y="313981"/>
                  </a:lnTo>
                  <a:lnTo>
                    <a:pt x="231757" y="315633"/>
                  </a:lnTo>
                  <a:lnTo>
                    <a:pt x="213320" y="313707"/>
                  </a:lnTo>
                  <a:lnTo>
                    <a:pt x="199010" y="306265"/>
                  </a:lnTo>
                  <a:lnTo>
                    <a:pt x="193219" y="301318"/>
                  </a:lnTo>
                  <a:lnTo>
                    <a:pt x="184903" y="284531"/>
                  </a:lnTo>
                  <a:lnTo>
                    <a:pt x="181697" y="274128"/>
                  </a:lnTo>
                  <a:lnTo>
                    <a:pt x="183780" y="247517"/>
                  </a:lnTo>
                  <a:lnTo>
                    <a:pt x="194337" y="2025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295">
              <a:extLst>
                <a:ext uri="{FF2B5EF4-FFF2-40B4-BE49-F238E27FC236}">
                  <a16:creationId xmlns:a16="http://schemas.microsoft.com/office/drawing/2014/main" xmlns="" id="{87586D01-CE36-4221-947F-82F723DDC0B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222830" y="474022"/>
              <a:ext cx="207917" cy="401039"/>
            </a:xfrm>
            <a:custGeom>
              <a:avLst/>
              <a:gdLst/>
              <a:ahLst/>
              <a:cxnLst/>
              <a:rect l="0" t="0" r="0" b="0"/>
              <a:pathLst>
                <a:path w="207917" h="401039">
                  <a:moveTo>
                    <a:pt x="16170" y="154628"/>
                  </a:moveTo>
                  <a:lnTo>
                    <a:pt x="16170" y="154628"/>
                  </a:lnTo>
                  <a:lnTo>
                    <a:pt x="16170" y="151257"/>
                  </a:lnTo>
                  <a:lnTo>
                    <a:pt x="21944" y="196168"/>
                  </a:lnTo>
                  <a:lnTo>
                    <a:pt x="32071" y="242979"/>
                  </a:lnTo>
                  <a:lnTo>
                    <a:pt x="39935" y="280914"/>
                  </a:lnTo>
                  <a:lnTo>
                    <a:pt x="46253" y="317529"/>
                  </a:lnTo>
                  <a:lnTo>
                    <a:pt x="53776" y="364232"/>
                  </a:lnTo>
                  <a:lnTo>
                    <a:pt x="59267" y="398134"/>
                  </a:lnTo>
                  <a:lnTo>
                    <a:pt x="58307" y="399515"/>
                  </a:lnTo>
                  <a:lnTo>
                    <a:pt x="56256" y="398319"/>
                  </a:lnTo>
                  <a:lnTo>
                    <a:pt x="53477" y="395406"/>
                  </a:lnTo>
                  <a:lnTo>
                    <a:pt x="39453" y="354224"/>
                  </a:lnTo>
                  <a:lnTo>
                    <a:pt x="33103" y="330025"/>
                  </a:lnTo>
                  <a:lnTo>
                    <a:pt x="26048" y="301193"/>
                  </a:lnTo>
                  <a:lnTo>
                    <a:pt x="18522" y="269271"/>
                  </a:lnTo>
                  <a:lnTo>
                    <a:pt x="12799" y="235996"/>
                  </a:lnTo>
                  <a:lnTo>
                    <a:pt x="8278" y="201818"/>
                  </a:lnTo>
                  <a:lnTo>
                    <a:pt x="4558" y="167038"/>
                  </a:lnTo>
                  <a:lnTo>
                    <a:pt x="2079" y="136796"/>
                  </a:lnTo>
                  <a:lnTo>
                    <a:pt x="426" y="109579"/>
                  </a:lnTo>
                  <a:lnTo>
                    <a:pt x="0" y="64756"/>
                  </a:lnTo>
                  <a:lnTo>
                    <a:pt x="4515" y="35428"/>
                  </a:lnTo>
                  <a:lnTo>
                    <a:pt x="13107" y="16748"/>
                  </a:lnTo>
                  <a:lnTo>
                    <a:pt x="18361" y="9791"/>
                  </a:lnTo>
                  <a:lnTo>
                    <a:pt x="33606" y="2062"/>
                  </a:lnTo>
                  <a:lnTo>
                    <a:pt x="42610" y="0"/>
                  </a:lnTo>
                  <a:lnTo>
                    <a:pt x="65786" y="7118"/>
                  </a:lnTo>
                  <a:lnTo>
                    <a:pt x="91138" y="24157"/>
                  </a:lnTo>
                  <a:lnTo>
                    <a:pt x="114165" y="50544"/>
                  </a:lnTo>
                  <a:lnTo>
                    <a:pt x="133478" y="97134"/>
                  </a:lnTo>
                  <a:lnTo>
                    <a:pt x="133218" y="131897"/>
                  </a:lnTo>
                  <a:lnTo>
                    <a:pt x="126752" y="165692"/>
                  </a:lnTo>
                  <a:lnTo>
                    <a:pt x="111104" y="210488"/>
                  </a:lnTo>
                  <a:lnTo>
                    <a:pt x="104224" y="221082"/>
                  </a:lnTo>
                  <a:lnTo>
                    <a:pt x="102389" y="222920"/>
                  </a:lnTo>
                  <a:lnTo>
                    <a:pt x="101166" y="223439"/>
                  </a:lnTo>
                  <a:lnTo>
                    <a:pt x="101056" y="223786"/>
                  </a:lnTo>
                  <a:lnTo>
                    <a:pt x="142514" y="241066"/>
                  </a:lnTo>
                  <a:lnTo>
                    <a:pt x="175196" y="258791"/>
                  </a:lnTo>
                  <a:lnTo>
                    <a:pt x="194327" y="276182"/>
                  </a:lnTo>
                  <a:lnTo>
                    <a:pt x="204712" y="297552"/>
                  </a:lnTo>
                  <a:lnTo>
                    <a:pt x="207916" y="319750"/>
                  </a:lnTo>
                  <a:lnTo>
                    <a:pt x="204638" y="339023"/>
                  </a:lnTo>
                  <a:lnTo>
                    <a:pt x="192831" y="356996"/>
                  </a:lnTo>
                  <a:lnTo>
                    <a:pt x="156507" y="388159"/>
                  </a:lnTo>
                  <a:lnTo>
                    <a:pt x="136162" y="396003"/>
                  </a:lnTo>
                  <a:lnTo>
                    <a:pt x="97728" y="401038"/>
                  </a:lnTo>
                  <a:lnTo>
                    <a:pt x="82051" y="396083"/>
                  </a:lnTo>
                  <a:lnTo>
                    <a:pt x="74908" y="391798"/>
                  </a:lnTo>
                  <a:lnTo>
                    <a:pt x="70850" y="387530"/>
                  </a:lnTo>
                  <a:lnTo>
                    <a:pt x="68851" y="383274"/>
                  </a:lnTo>
                  <a:lnTo>
                    <a:pt x="66970" y="3705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502">
            <a:extLst>
              <a:ext uri="{FF2B5EF4-FFF2-40B4-BE49-F238E27FC236}">
                <a16:creationId xmlns:a16="http://schemas.microsoft.com/office/drawing/2014/main" xmlns="" id="{F6F36EDB-9EF0-4F96-927A-49329CB1444B}"/>
              </a:ext>
            </a:extLst>
          </p:cNvPr>
          <p:cNvGrpSpPr/>
          <p:nvPr/>
        </p:nvGrpSpPr>
        <p:grpSpPr>
          <a:xfrm>
            <a:off x="7651750" y="272333"/>
            <a:ext cx="2038351" cy="796074"/>
            <a:chOff x="7651750" y="272333"/>
            <a:chExt cx="2038351" cy="796074"/>
          </a:xfrm>
        </p:grpSpPr>
        <p:sp>
          <p:nvSpPr>
            <p:cNvPr id="208" name="SMARTInkShape-3296">
              <a:extLst>
                <a:ext uri="{FF2B5EF4-FFF2-40B4-BE49-F238E27FC236}">
                  <a16:creationId xmlns:a16="http://schemas.microsoft.com/office/drawing/2014/main" xmlns="" id="{E5C6ABF0-02D3-4095-ADC1-37C149DE932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049648" y="275150"/>
              <a:ext cx="122781" cy="335100"/>
            </a:xfrm>
            <a:custGeom>
              <a:avLst/>
              <a:gdLst/>
              <a:ahLst/>
              <a:cxnLst/>
              <a:rect l="0" t="0" r="0" b="0"/>
              <a:pathLst>
                <a:path w="122781" h="335100">
                  <a:moveTo>
                    <a:pt x="75302" y="258250"/>
                  </a:moveTo>
                  <a:lnTo>
                    <a:pt x="75302" y="258250"/>
                  </a:lnTo>
                  <a:lnTo>
                    <a:pt x="68560" y="251508"/>
                  </a:lnTo>
                  <a:lnTo>
                    <a:pt x="67279" y="247405"/>
                  </a:lnTo>
                  <a:lnTo>
                    <a:pt x="67738" y="237202"/>
                  </a:lnTo>
                  <a:lnTo>
                    <a:pt x="66027" y="232929"/>
                  </a:lnTo>
                  <a:lnTo>
                    <a:pt x="58480" y="226300"/>
                  </a:lnTo>
                  <a:lnTo>
                    <a:pt x="49950" y="222883"/>
                  </a:lnTo>
                  <a:lnTo>
                    <a:pt x="45701" y="221972"/>
                  </a:lnTo>
                  <a:lnTo>
                    <a:pt x="33453" y="226604"/>
                  </a:lnTo>
                  <a:lnTo>
                    <a:pt x="26236" y="230803"/>
                  </a:lnTo>
                  <a:lnTo>
                    <a:pt x="14454" y="244875"/>
                  </a:lnTo>
                  <a:lnTo>
                    <a:pt x="5925" y="263595"/>
                  </a:lnTo>
                  <a:lnTo>
                    <a:pt x="449" y="308224"/>
                  </a:lnTo>
                  <a:lnTo>
                    <a:pt x="0" y="319083"/>
                  </a:lnTo>
                  <a:lnTo>
                    <a:pt x="1817" y="326322"/>
                  </a:lnTo>
                  <a:lnTo>
                    <a:pt x="5146" y="331148"/>
                  </a:lnTo>
                  <a:lnTo>
                    <a:pt x="9481" y="334365"/>
                  </a:lnTo>
                  <a:lnTo>
                    <a:pt x="14488" y="335099"/>
                  </a:lnTo>
                  <a:lnTo>
                    <a:pt x="25696" y="332151"/>
                  </a:lnTo>
                  <a:lnTo>
                    <a:pt x="47277" y="305703"/>
                  </a:lnTo>
                  <a:lnTo>
                    <a:pt x="71545" y="259845"/>
                  </a:lnTo>
                  <a:lnTo>
                    <a:pt x="88214" y="214979"/>
                  </a:lnTo>
                  <a:lnTo>
                    <a:pt x="96610" y="189186"/>
                  </a:lnTo>
                  <a:lnTo>
                    <a:pt x="103617" y="162113"/>
                  </a:lnTo>
                  <a:lnTo>
                    <a:pt x="109702" y="134186"/>
                  </a:lnTo>
                  <a:lnTo>
                    <a:pt x="115169" y="105691"/>
                  </a:lnTo>
                  <a:lnTo>
                    <a:pt x="121242" y="60859"/>
                  </a:lnTo>
                  <a:lnTo>
                    <a:pt x="122780" y="17260"/>
                  </a:lnTo>
                  <a:lnTo>
                    <a:pt x="121770" y="8690"/>
                  </a:lnTo>
                  <a:lnTo>
                    <a:pt x="118981" y="3682"/>
                  </a:lnTo>
                  <a:lnTo>
                    <a:pt x="115004" y="1049"/>
                  </a:lnTo>
                  <a:lnTo>
                    <a:pt x="110237" y="0"/>
                  </a:lnTo>
                  <a:lnTo>
                    <a:pt x="106354" y="3533"/>
                  </a:lnTo>
                  <a:lnTo>
                    <a:pt x="100156" y="18748"/>
                  </a:lnTo>
                  <a:lnTo>
                    <a:pt x="96071" y="64598"/>
                  </a:lnTo>
                  <a:lnTo>
                    <a:pt x="93234" y="106566"/>
                  </a:lnTo>
                  <a:lnTo>
                    <a:pt x="89622" y="151324"/>
                  </a:lnTo>
                  <a:lnTo>
                    <a:pt x="85664" y="192383"/>
                  </a:lnTo>
                  <a:lnTo>
                    <a:pt x="85317" y="226153"/>
                  </a:lnTo>
                  <a:lnTo>
                    <a:pt x="88220" y="252452"/>
                  </a:lnTo>
                  <a:lnTo>
                    <a:pt x="94213" y="268843"/>
                  </a:lnTo>
                  <a:lnTo>
                    <a:pt x="98494" y="273779"/>
                  </a:lnTo>
                  <a:lnTo>
                    <a:pt x="119752" y="283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297">
              <a:extLst>
                <a:ext uri="{FF2B5EF4-FFF2-40B4-BE49-F238E27FC236}">
                  <a16:creationId xmlns:a16="http://schemas.microsoft.com/office/drawing/2014/main" xmlns="" id="{B683466E-E717-4DCC-8404-F71ED84255C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871537" y="487058"/>
              <a:ext cx="99938" cy="337561"/>
            </a:xfrm>
            <a:custGeom>
              <a:avLst/>
              <a:gdLst/>
              <a:ahLst/>
              <a:cxnLst/>
              <a:rect l="0" t="0" r="0" b="0"/>
              <a:pathLst>
                <a:path w="99938" h="337561">
                  <a:moveTo>
                    <a:pt x="31163" y="103492"/>
                  </a:moveTo>
                  <a:lnTo>
                    <a:pt x="31163" y="103492"/>
                  </a:lnTo>
                  <a:lnTo>
                    <a:pt x="22325" y="140120"/>
                  </a:lnTo>
                  <a:lnTo>
                    <a:pt x="16236" y="178158"/>
                  </a:lnTo>
                  <a:lnTo>
                    <a:pt x="16705" y="224079"/>
                  </a:lnTo>
                  <a:lnTo>
                    <a:pt x="14570" y="270063"/>
                  </a:lnTo>
                  <a:lnTo>
                    <a:pt x="3870" y="317592"/>
                  </a:lnTo>
                  <a:lnTo>
                    <a:pt x="294" y="337120"/>
                  </a:lnTo>
                  <a:lnTo>
                    <a:pt x="0" y="337560"/>
                  </a:lnTo>
                  <a:lnTo>
                    <a:pt x="1371" y="291237"/>
                  </a:lnTo>
                  <a:lnTo>
                    <a:pt x="3812" y="253962"/>
                  </a:lnTo>
                  <a:lnTo>
                    <a:pt x="4462" y="229205"/>
                  </a:lnTo>
                  <a:lnTo>
                    <a:pt x="4896" y="202117"/>
                  </a:lnTo>
                  <a:lnTo>
                    <a:pt x="7300" y="173476"/>
                  </a:lnTo>
                  <a:lnTo>
                    <a:pt x="11021" y="143798"/>
                  </a:lnTo>
                  <a:lnTo>
                    <a:pt x="15618" y="113429"/>
                  </a:lnTo>
                  <a:lnTo>
                    <a:pt x="22608" y="68397"/>
                  </a:lnTo>
                  <a:lnTo>
                    <a:pt x="32392" y="24890"/>
                  </a:lnTo>
                  <a:lnTo>
                    <a:pt x="36215" y="15107"/>
                  </a:lnTo>
                  <a:lnTo>
                    <a:pt x="40881" y="8586"/>
                  </a:lnTo>
                  <a:lnTo>
                    <a:pt x="51709" y="1339"/>
                  </a:lnTo>
                  <a:lnTo>
                    <a:pt x="65459" y="0"/>
                  </a:lnTo>
                  <a:lnTo>
                    <a:pt x="73077" y="631"/>
                  </a:lnTo>
                  <a:lnTo>
                    <a:pt x="97282" y="11631"/>
                  </a:lnTo>
                  <a:lnTo>
                    <a:pt x="99937" y="21790"/>
                  </a:lnTo>
                  <a:lnTo>
                    <a:pt x="95361" y="51893"/>
                  </a:lnTo>
                  <a:lnTo>
                    <a:pt x="83919" y="75620"/>
                  </a:lnTo>
                  <a:lnTo>
                    <a:pt x="69427" y="92516"/>
                  </a:lnTo>
                  <a:lnTo>
                    <a:pt x="46106" y="108550"/>
                  </a:lnTo>
                  <a:lnTo>
                    <a:pt x="18463" y="1161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298">
              <a:extLst>
                <a:ext uri="{FF2B5EF4-FFF2-40B4-BE49-F238E27FC236}">
                  <a16:creationId xmlns:a16="http://schemas.microsoft.com/office/drawing/2014/main" xmlns="" id="{9D40E29E-0683-4347-9126-56A4AA0DF5A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661400" y="373534"/>
              <a:ext cx="132864" cy="309739"/>
            </a:xfrm>
            <a:custGeom>
              <a:avLst/>
              <a:gdLst/>
              <a:ahLst/>
              <a:cxnLst/>
              <a:rect l="0" t="0" r="0" b="0"/>
              <a:pathLst>
                <a:path w="132864" h="309739">
                  <a:moveTo>
                    <a:pt x="0" y="64616"/>
                  </a:moveTo>
                  <a:lnTo>
                    <a:pt x="0" y="64616"/>
                  </a:lnTo>
                  <a:lnTo>
                    <a:pt x="5467" y="41472"/>
                  </a:lnTo>
                  <a:lnTo>
                    <a:pt x="6176" y="30907"/>
                  </a:lnTo>
                  <a:lnTo>
                    <a:pt x="6234" y="30855"/>
                  </a:lnTo>
                  <a:lnTo>
                    <a:pt x="6272" y="31525"/>
                  </a:lnTo>
                  <a:lnTo>
                    <a:pt x="1313" y="76634"/>
                  </a:lnTo>
                  <a:lnTo>
                    <a:pt x="1290" y="112996"/>
                  </a:lnTo>
                  <a:lnTo>
                    <a:pt x="3631" y="155028"/>
                  </a:lnTo>
                  <a:lnTo>
                    <a:pt x="10785" y="195816"/>
                  </a:lnTo>
                  <a:lnTo>
                    <a:pt x="20316" y="233699"/>
                  </a:lnTo>
                  <a:lnTo>
                    <a:pt x="34320" y="279972"/>
                  </a:lnTo>
                  <a:lnTo>
                    <a:pt x="45592" y="300030"/>
                  </a:lnTo>
                  <a:lnTo>
                    <a:pt x="51561" y="305519"/>
                  </a:lnTo>
                  <a:lnTo>
                    <a:pt x="57657" y="308474"/>
                  </a:lnTo>
                  <a:lnTo>
                    <a:pt x="63838" y="309738"/>
                  </a:lnTo>
                  <a:lnTo>
                    <a:pt x="80114" y="301735"/>
                  </a:lnTo>
                  <a:lnTo>
                    <a:pt x="89392" y="294662"/>
                  </a:lnTo>
                  <a:lnTo>
                    <a:pt x="115936" y="254369"/>
                  </a:lnTo>
                  <a:lnTo>
                    <a:pt x="127491" y="212686"/>
                  </a:lnTo>
                  <a:lnTo>
                    <a:pt x="131561" y="188729"/>
                  </a:lnTo>
                  <a:lnTo>
                    <a:pt x="132863" y="163586"/>
                  </a:lnTo>
                  <a:lnTo>
                    <a:pt x="132319" y="137651"/>
                  </a:lnTo>
                  <a:lnTo>
                    <a:pt x="130546" y="111190"/>
                  </a:lnTo>
                  <a:lnTo>
                    <a:pt x="126695" y="66736"/>
                  </a:lnTo>
                  <a:lnTo>
                    <a:pt x="118678" y="21264"/>
                  </a:lnTo>
                  <a:lnTo>
                    <a:pt x="112013" y="6543"/>
                  </a:lnTo>
                  <a:lnTo>
                    <a:pt x="106697" y="0"/>
                  </a:lnTo>
                  <a:lnTo>
                    <a:pt x="106410" y="1783"/>
                  </a:lnTo>
                  <a:lnTo>
                    <a:pt x="114300" y="265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299">
              <a:extLst>
                <a:ext uri="{FF2B5EF4-FFF2-40B4-BE49-F238E27FC236}">
                  <a16:creationId xmlns:a16="http://schemas.microsoft.com/office/drawing/2014/main" xmlns="" id="{48B9A55C-9EED-45C9-B43D-768F5150EA2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726565" y="819150"/>
              <a:ext cx="1588886" cy="249257"/>
            </a:xfrm>
            <a:custGeom>
              <a:avLst/>
              <a:gdLst/>
              <a:ahLst/>
              <a:cxnLst/>
              <a:rect l="0" t="0" r="0" b="0"/>
              <a:pathLst>
                <a:path w="1588886" h="249257">
                  <a:moveTo>
                    <a:pt x="45835" y="234950"/>
                  </a:moveTo>
                  <a:lnTo>
                    <a:pt x="45835" y="234950"/>
                  </a:lnTo>
                  <a:lnTo>
                    <a:pt x="7264" y="244384"/>
                  </a:lnTo>
                  <a:lnTo>
                    <a:pt x="2482" y="246883"/>
                  </a:lnTo>
                  <a:lnTo>
                    <a:pt x="0" y="249256"/>
                  </a:lnTo>
                  <a:lnTo>
                    <a:pt x="36957" y="249223"/>
                  </a:lnTo>
                  <a:lnTo>
                    <a:pt x="67434" y="243760"/>
                  </a:lnTo>
                  <a:lnTo>
                    <a:pt x="106801" y="235179"/>
                  </a:lnTo>
                  <a:lnTo>
                    <a:pt x="152095" y="224519"/>
                  </a:lnTo>
                  <a:lnTo>
                    <a:pt x="208397" y="211063"/>
                  </a:lnTo>
                  <a:lnTo>
                    <a:pt x="272037" y="195742"/>
                  </a:lnTo>
                  <a:lnTo>
                    <a:pt x="340570" y="179178"/>
                  </a:lnTo>
                  <a:lnTo>
                    <a:pt x="421535" y="161080"/>
                  </a:lnTo>
                  <a:lnTo>
                    <a:pt x="510790" y="141959"/>
                  </a:lnTo>
                  <a:lnTo>
                    <a:pt x="605572" y="122156"/>
                  </a:lnTo>
                  <a:lnTo>
                    <a:pt x="707565" y="104015"/>
                  </a:lnTo>
                  <a:lnTo>
                    <a:pt x="814366" y="86982"/>
                  </a:lnTo>
                  <a:lnTo>
                    <a:pt x="924372" y="70688"/>
                  </a:lnTo>
                  <a:lnTo>
                    <a:pt x="1028049" y="57003"/>
                  </a:lnTo>
                  <a:lnTo>
                    <a:pt x="1127505" y="45058"/>
                  </a:lnTo>
                  <a:lnTo>
                    <a:pt x="1224148" y="34272"/>
                  </a:lnTo>
                  <a:lnTo>
                    <a:pt x="1303394" y="26376"/>
                  </a:lnTo>
                  <a:lnTo>
                    <a:pt x="1371040" y="20406"/>
                  </a:lnTo>
                  <a:lnTo>
                    <a:pt x="1430955" y="15721"/>
                  </a:lnTo>
                  <a:lnTo>
                    <a:pt x="1475132" y="11892"/>
                  </a:lnTo>
                  <a:lnTo>
                    <a:pt x="1508816" y="8633"/>
                  </a:lnTo>
                  <a:lnTo>
                    <a:pt x="1553299" y="3837"/>
                  </a:lnTo>
                  <a:lnTo>
                    <a:pt x="15888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300">
              <a:extLst>
                <a:ext uri="{FF2B5EF4-FFF2-40B4-BE49-F238E27FC236}">
                  <a16:creationId xmlns:a16="http://schemas.microsoft.com/office/drawing/2014/main" xmlns="" id="{BABDE062-23DA-401A-B840-265C44DCD6C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651750" y="755650"/>
              <a:ext cx="1638301" cy="260351"/>
            </a:xfrm>
            <a:custGeom>
              <a:avLst/>
              <a:gdLst/>
              <a:ahLst/>
              <a:cxnLst/>
              <a:rect l="0" t="0" r="0" b="0"/>
              <a:pathLst>
                <a:path w="1638301" h="260351">
                  <a:moveTo>
                    <a:pt x="0" y="260350"/>
                  </a:moveTo>
                  <a:lnTo>
                    <a:pt x="0" y="260350"/>
                  </a:lnTo>
                  <a:lnTo>
                    <a:pt x="30338" y="256979"/>
                  </a:lnTo>
                  <a:lnTo>
                    <a:pt x="53387" y="251753"/>
                  </a:lnTo>
                  <a:lnTo>
                    <a:pt x="82864" y="244035"/>
                  </a:lnTo>
                  <a:lnTo>
                    <a:pt x="116626" y="234657"/>
                  </a:lnTo>
                  <a:lnTo>
                    <a:pt x="161006" y="222760"/>
                  </a:lnTo>
                  <a:lnTo>
                    <a:pt x="212465" y="209184"/>
                  </a:lnTo>
                  <a:lnTo>
                    <a:pt x="268643" y="194490"/>
                  </a:lnTo>
                  <a:lnTo>
                    <a:pt x="335023" y="178343"/>
                  </a:lnTo>
                  <a:lnTo>
                    <a:pt x="408205" y="161229"/>
                  </a:lnTo>
                  <a:lnTo>
                    <a:pt x="485919" y="143469"/>
                  </a:lnTo>
                  <a:lnTo>
                    <a:pt x="571596" y="125279"/>
                  </a:lnTo>
                  <a:lnTo>
                    <a:pt x="662580" y="106803"/>
                  </a:lnTo>
                  <a:lnTo>
                    <a:pt x="757103" y="88135"/>
                  </a:lnTo>
                  <a:lnTo>
                    <a:pt x="853986" y="71457"/>
                  </a:lnTo>
                  <a:lnTo>
                    <a:pt x="952440" y="56105"/>
                  </a:lnTo>
                  <a:lnTo>
                    <a:pt x="1051943" y="41636"/>
                  </a:lnTo>
                  <a:lnTo>
                    <a:pt x="1144384" y="30580"/>
                  </a:lnTo>
                  <a:lnTo>
                    <a:pt x="1232117" y="21798"/>
                  </a:lnTo>
                  <a:lnTo>
                    <a:pt x="1316711" y="14532"/>
                  </a:lnTo>
                  <a:lnTo>
                    <a:pt x="1387218" y="9688"/>
                  </a:lnTo>
                  <a:lnTo>
                    <a:pt x="1448334" y="6459"/>
                  </a:lnTo>
                  <a:lnTo>
                    <a:pt x="1503189" y="4306"/>
                  </a:lnTo>
                  <a:lnTo>
                    <a:pt x="1542581" y="2870"/>
                  </a:lnTo>
                  <a:lnTo>
                    <a:pt x="1571665" y="1914"/>
                  </a:lnTo>
                  <a:lnTo>
                    <a:pt x="1638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301">
              <a:extLst>
                <a:ext uri="{FF2B5EF4-FFF2-40B4-BE49-F238E27FC236}">
                  <a16:creationId xmlns:a16="http://schemas.microsoft.com/office/drawing/2014/main" xmlns="" id="{87E32B4F-A655-428D-B8EF-32D87BC72C5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481707" y="349466"/>
              <a:ext cx="208394" cy="133135"/>
            </a:xfrm>
            <a:custGeom>
              <a:avLst/>
              <a:gdLst/>
              <a:ahLst/>
              <a:cxnLst/>
              <a:rect l="0" t="0" r="0" b="0"/>
              <a:pathLst>
                <a:path w="208394" h="133135">
                  <a:moveTo>
                    <a:pt x="49643" y="44234"/>
                  </a:moveTo>
                  <a:lnTo>
                    <a:pt x="49643" y="44234"/>
                  </a:lnTo>
                  <a:lnTo>
                    <a:pt x="49643" y="49701"/>
                  </a:lnTo>
                  <a:lnTo>
                    <a:pt x="67319" y="50507"/>
                  </a:lnTo>
                  <a:lnTo>
                    <a:pt x="82867" y="43819"/>
                  </a:lnTo>
                  <a:lnTo>
                    <a:pt x="100879" y="29530"/>
                  </a:lnTo>
                  <a:lnTo>
                    <a:pt x="112880" y="11890"/>
                  </a:lnTo>
                  <a:lnTo>
                    <a:pt x="114379" y="7149"/>
                  </a:lnTo>
                  <a:lnTo>
                    <a:pt x="114672" y="3283"/>
                  </a:lnTo>
                  <a:lnTo>
                    <a:pt x="114162" y="0"/>
                  </a:lnTo>
                  <a:lnTo>
                    <a:pt x="98544" y="115"/>
                  </a:lnTo>
                  <a:lnTo>
                    <a:pt x="86476" y="2121"/>
                  </a:lnTo>
                  <a:lnTo>
                    <a:pt x="45897" y="25171"/>
                  </a:lnTo>
                  <a:lnTo>
                    <a:pt x="16077" y="58812"/>
                  </a:lnTo>
                  <a:lnTo>
                    <a:pt x="579" y="92219"/>
                  </a:lnTo>
                  <a:lnTo>
                    <a:pt x="0" y="101624"/>
                  </a:lnTo>
                  <a:lnTo>
                    <a:pt x="5002" y="117719"/>
                  </a:lnTo>
                  <a:lnTo>
                    <a:pt x="10710" y="122857"/>
                  </a:lnTo>
                  <a:lnTo>
                    <a:pt x="26460" y="128566"/>
                  </a:lnTo>
                  <a:lnTo>
                    <a:pt x="61903" y="131781"/>
                  </a:lnTo>
                  <a:lnTo>
                    <a:pt x="96955" y="132532"/>
                  </a:lnTo>
                  <a:lnTo>
                    <a:pt x="136287" y="132867"/>
                  </a:lnTo>
                  <a:lnTo>
                    <a:pt x="172583" y="133015"/>
                  </a:lnTo>
                  <a:lnTo>
                    <a:pt x="208393" y="1331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302">
              <a:extLst>
                <a:ext uri="{FF2B5EF4-FFF2-40B4-BE49-F238E27FC236}">
                  <a16:creationId xmlns:a16="http://schemas.microsoft.com/office/drawing/2014/main" xmlns="" id="{39402779-0149-472F-AE42-E07112A2894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391650" y="38100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40370" y="262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303">
              <a:extLst>
                <a:ext uri="{FF2B5EF4-FFF2-40B4-BE49-F238E27FC236}">
                  <a16:creationId xmlns:a16="http://schemas.microsoft.com/office/drawing/2014/main" xmlns="" id="{E80BD547-54D3-45C4-814B-154FF2BC347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206879" y="272333"/>
              <a:ext cx="251725" cy="299228"/>
            </a:xfrm>
            <a:custGeom>
              <a:avLst/>
              <a:gdLst/>
              <a:ahLst/>
              <a:cxnLst/>
              <a:rect l="0" t="0" r="0" b="0"/>
              <a:pathLst>
                <a:path w="251725" h="299228">
                  <a:moveTo>
                    <a:pt x="64121" y="203917"/>
                  </a:moveTo>
                  <a:lnTo>
                    <a:pt x="64121" y="203917"/>
                  </a:lnTo>
                  <a:lnTo>
                    <a:pt x="60750" y="200546"/>
                  </a:lnTo>
                  <a:lnTo>
                    <a:pt x="51568" y="200772"/>
                  </a:lnTo>
                  <a:lnTo>
                    <a:pt x="45169" y="201821"/>
                  </a:lnTo>
                  <a:lnTo>
                    <a:pt x="32415" y="208630"/>
                  </a:lnTo>
                  <a:lnTo>
                    <a:pt x="26050" y="213409"/>
                  </a:lnTo>
                  <a:lnTo>
                    <a:pt x="17098" y="226245"/>
                  </a:lnTo>
                  <a:lnTo>
                    <a:pt x="282" y="269390"/>
                  </a:lnTo>
                  <a:lnTo>
                    <a:pt x="0" y="284522"/>
                  </a:lnTo>
                  <a:lnTo>
                    <a:pt x="1619" y="290109"/>
                  </a:lnTo>
                  <a:lnTo>
                    <a:pt x="7179" y="298199"/>
                  </a:lnTo>
                  <a:lnTo>
                    <a:pt x="10637" y="299227"/>
                  </a:lnTo>
                  <a:lnTo>
                    <a:pt x="14354" y="298501"/>
                  </a:lnTo>
                  <a:lnTo>
                    <a:pt x="18243" y="296607"/>
                  </a:lnTo>
                  <a:lnTo>
                    <a:pt x="30458" y="280456"/>
                  </a:lnTo>
                  <a:lnTo>
                    <a:pt x="51447" y="236478"/>
                  </a:lnTo>
                  <a:lnTo>
                    <a:pt x="61618" y="215444"/>
                  </a:lnTo>
                  <a:lnTo>
                    <a:pt x="62453" y="214424"/>
                  </a:lnTo>
                  <a:lnTo>
                    <a:pt x="63009" y="214450"/>
                  </a:lnTo>
                  <a:lnTo>
                    <a:pt x="63379" y="215172"/>
                  </a:lnTo>
                  <a:lnTo>
                    <a:pt x="60316" y="231540"/>
                  </a:lnTo>
                  <a:lnTo>
                    <a:pt x="65041" y="253275"/>
                  </a:lnTo>
                  <a:lnTo>
                    <a:pt x="68764" y="261132"/>
                  </a:lnTo>
                  <a:lnTo>
                    <a:pt x="72769" y="264623"/>
                  </a:lnTo>
                  <a:lnTo>
                    <a:pt x="80664" y="264294"/>
                  </a:lnTo>
                  <a:lnTo>
                    <a:pt x="85733" y="263218"/>
                  </a:lnTo>
                  <a:lnTo>
                    <a:pt x="106352" y="248220"/>
                  </a:lnTo>
                  <a:lnTo>
                    <a:pt x="141424" y="204202"/>
                  </a:lnTo>
                  <a:lnTo>
                    <a:pt x="168798" y="166884"/>
                  </a:lnTo>
                  <a:lnTo>
                    <a:pt x="194135" y="124428"/>
                  </a:lnTo>
                  <a:lnTo>
                    <a:pt x="215038" y="82511"/>
                  </a:lnTo>
                  <a:lnTo>
                    <a:pt x="229032" y="47418"/>
                  </a:lnTo>
                  <a:lnTo>
                    <a:pt x="251724" y="0"/>
                  </a:lnTo>
                  <a:lnTo>
                    <a:pt x="250573" y="239"/>
                  </a:lnTo>
                  <a:lnTo>
                    <a:pt x="243650" y="6149"/>
                  </a:lnTo>
                  <a:lnTo>
                    <a:pt x="225616" y="45221"/>
                  </a:lnTo>
                  <a:lnTo>
                    <a:pt x="211861" y="79293"/>
                  </a:lnTo>
                  <a:lnTo>
                    <a:pt x="200103" y="116073"/>
                  </a:lnTo>
                  <a:lnTo>
                    <a:pt x="190880" y="152175"/>
                  </a:lnTo>
                  <a:lnTo>
                    <a:pt x="181721" y="198150"/>
                  </a:lnTo>
                  <a:lnTo>
                    <a:pt x="176655" y="229882"/>
                  </a:lnTo>
                  <a:lnTo>
                    <a:pt x="180223" y="245796"/>
                  </a:lnTo>
                  <a:lnTo>
                    <a:pt x="184562" y="250886"/>
                  </a:lnTo>
                  <a:lnTo>
                    <a:pt x="196907" y="256542"/>
                  </a:lnTo>
                  <a:lnTo>
                    <a:pt x="211802" y="255293"/>
                  </a:lnTo>
                  <a:lnTo>
                    <a:pt x="235571" y="248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8637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41">
            <a:extLst>
              <a:ext uri="{FF2B5EF4-FFF2-40B4-BE49-F238E27FC236}">
                <a16:creationId xmlns:a16="http://schemas.microsoft.com/office/drawing/2014/main" xmlns="" id="{13E50E8B-521A-4C44-8A64-936EB112C54E}"/>
              </a:ext>
            </a:extLst>
          </p:cNvPr>
          <p:cNvGrpSpPr/>
          <p:nvPr/>
        </p:nvGrpSpPr>
        <p:grpSpPr>
          <a:xfrm>
            <a:off x="937706" y="703741"/>
            <a:ext cx="593195" cy="442055"/>
            <a:chOff x="937706" y="703741"/>
            <a:chExt cx="593195" cy="442055"/>
          </a:xfrm>
        </p:grpSpPr>
        <p:sp>
          <p:nvSpPr>
            <p:cNvPr id="2" name="SMARTInkShape-254">
              <a:extLst>
                <a:ext uri="{FF2B5EF4-FFF2-40B4-BE49-F238E27FC236}">
                  <a16:creationId xmlns:a16="http://schemas.microsoft.com/office/drawing/2014/main" xmlns="" id="{0F8F67DF-4D61-4412-8A04-7BDB524FFC1C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357640" y="793932"/>
              <a:ext cx="173261" cy="158569"/>
            </a:xfrm>
            <a:custGeom>
              <a:avLst/>
              <a:gdLst/>
              <a:ahLst/>
              <a:cxnLst/>
              <a:rect l="0" t="0" r="0" b="0"/>
              <a:pathLst>
                <a:path w="173261" h="158569">
                  <a:moveTo>
                    <a:pt x="13960" y="107768"/>
                  </a:moveTo>
                  <a:lnTo>
                    <a:pt x="13960" y="107768"/>
                  </a:lnTo>
                  <a:lnTo>
                    <a:pt x="17331" y="107768"/>
                  </a:lnTo>
                  <a:lnTo>
                    <a:pt x="20867" y="105887"/>
                  </a:lnTo>
                  <a:lnTo>
                    <a:pt x="39966" y="91140"/>
                  </a:lnTo>
                  <a:lnTo>
                    <a:pt x="50358" y="74854"/>
                  </a:lnTo>
                  <a:lnTo>
                    <a:pt x="53042" y="68892"/>
                  </a:lnTo>
                  <a:lnTo>
                    <a:pt x="54143" y="56623"/>
                  </a:lnTo>
                  <a:lnTo>
                    <a:pt x="51575" y="44820"/>
                  </a:lnTo>
                  <a:lnTo>
                    <a:pt x="45729" y="34871"/>
                  </a:lnTo>
                  <a:lnTo>
                    <a:pt x="41490" y="32359"/>
                  </a:lnTo>
                  <a:lnTo>
                    <a:pt x="31134" y="31449"/>
                  </a:lnTo>
                  <a:lnTo>
                    <a:pt x="19476" y="37160"/>
                  </a:lnTo>
                  <a:lnTo>
                    <a:pt x="13404" y="41646"/>
                  </a:lnTo>
                  <a:lnTo>
                    <a:pt x="4776" y="56038"/>
                  </a:lnTo>
                  <a:lnTo>
                    <a:pt x="0" y="74899"/>
                  </a:lnTo>
                  <a:lnTo>
                    <a:pt x="1984" y="107907"/>
                  </a:lnTo>
                  <a:lnTo>
                    <a:pt x="11196" y="134777"/>
                  </a:lnTo>
                  <a:lnTo>
                    <a:pt x="18846" y="147053"/>
                  </a:lnTo>
                  <a:lnTo>
                    <a:pt x="24273" y="149480"/>
                  </a:lnTo>
                  <a:lnTo>
                    <a:pt x="37829" y="148414"/>
                  </a:lnTo>
                  <a:lnTo>
                    <a:pt x="64698" y="133138"/>
                  </a:lnTo>
                  <a:lnTo>
                    <a:pt x="104677" y="91848"/>
                  </a:lnTo>
                  <a:lnTo>
                    <a:pt x="130366" y="51859"/>
                  </a:lnTo>
                  <a:lnTo>
                    <a:pt x="145426" y="16413"/>
                  </a:lnTo>
                  <a:lnTo>
                    <a:pt x="146943" y="4136"/>
                  </a:lnTo>
                  <a:lnTo>
                    <a:pt x="144949" y="1286"/>
                  </a:lnTo>
                  <a:lnTo>
                    <a:pt x="141502" y="91"/>
                  </a:lnTo>
                  <a:lnTo>
                    <a:pt x="137088" y="0"/>
                  </a:lnTo>
                  <a:lnTo>
                    <a:pt x="128421" y="3662"/>
                  </a:lnTo>
                  <a:lnTo>
                    <a:pt x="124134" y="6614"/>
                  </a:lnTo>
                  <a:lnTo>
                    <a:pt x="121276" y="11404"/>
                  </a:lnTo>
                  <a:lnTo>
                    <a:pt x="118100" y="24252"/>
                  </a:lnTo>
                  <a:lnTo>
                    <a:pt x="119684" y="43982"/>
                  </a:lnTo>
                  <a:lnTo>
                    <a:pt x="124683" y="54959"/>
                  </a:lnTo>
                  <a:lnTo>
                    <a:pt x="165305" y="101587"/>
                  </a:lnTo>
                  <a:lnTo>
                    <a:pt x="172476" y="114193"/>
                  </a:lnTo>
                  <a:lnTo>
                    <a:pt x="173260" y="120518"/>
                  </a:lnTo>
                  <a:lnTo>
                    <a:pt x="170367" y="133190"/>
                  </a:lnTo>
                  <a:lnTo>
                    <a:pt x="160615" y="143997"/>
                  </a:lnTo>
                  <a:lnTo>
                    <a:pt x="146873" y="152092"/>
                  </a:lnTo>
                  <a:lnTo>
                    <a:pt x="115560" y="158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55">
              <a:extLst>
                <a:ext uri="{FF2B5EF4-FFF2-40B4-BE49-F238E27FC236}">
                  <a16:creationId xmlns:a16="http://schemas.microsoft.com/office/drawing/2014/main" xmlns="" id="{A75331C8-4F83-49E0-8EF7-C0A746406764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128126" y="861726"/>
              <a:ext cx="221953" cy="284070"/>
            </a:xfrm>
            <a:custGeom>
              <a:avLst/>
              <a:gdLst/>
              <a:ahLst/>
              <a:cxnLst/>
              <a:rect l="0" t="0" r="0" b="0"/>
              <a:pathLst>
                <a:path w="221953" h="284070">
                  <a:moveTo>
                    <a:pt x="33924" y="52674"/>
                  </a:moveTo>
                  <a:lnTo>
                    <a:pt x="33924" y="52674"/>
                  </a:lnTo>
                  <a:lnTo>
                    <a:pt x="28149" y="47604"/>
                  </a:lnTo>
                  <a:lnTo>
                    <a:pt x="16901" y="41118"/>
                  </a:lnTo>
                  <a:lnTo>
                    <a:pt x="15520" y="42148"/>
                  </a:lnTo>
                  <a:lnTo>
                    <a:pt x="12104" y="47055"/>
                  </a:lnTo>
                  <a:lnTo>
                    <a:pt x="0" y="94276"/>
                  </a:lnTo>
                  <a:lnTo>
                    <a:pt x="3803" y="129912"/>
                  </a:lnTo>
                  <a:lnTo>
                    <a:pt x="10496" y="153797"/>
                  </a:lnTo>
                  <a:lnTo>
                    <a:pt x="13367" y="158190"/>
                  </a:lnTo>
                  <a:lnTo>
                    <a:pt x="16691" y="161118"/>
                  </a:lnTo>
                  <a:lnTo>
                    <a:pt x="20319" y="163070"/>
                  </a:lnTo>
                  <a:lnTo>
                    <a:pt x="24854" y="162960"/>
                  </a:lnTo>
                  <a:lnTo>
                    <a:pt x="35537" y="159075"/>
                  </a:lnTo>
                  <a:lnTo>
                    <a:pt x="43578" y="148882"/>
                  </a:lnTo>
                  <a:lnTo>
                    <a:pt x="48798" y="133533"/>
                  </a:lnTo>
                  <a:lnTo>
                    <a:pt x="52149" y="91067"/>
                  </a:lnTo>
                  <a:lnTo>
                    <a:pt x="52160" y="55221"/>
                  </a:lnTo>
                  <a:lnTo>
                    <a:pt x="51020" y="53667"/>
                  </a:lnTo>
                  <a:lnTo>
                    <a:pt x="49555" y="53336"/>
                  </a:lnTo>
                  <a:lnTo>
                    <a:pt x="49283" y="55232"/>
                  </a:lnTo>
                  <a:lnTo>
                    <a:pt x="54577" y="96321"/>
                  </a:lnTo>
                  <a:lnTo>
                    <a:pt x="58625" y="108762"/>
                  </a:lnTo>
                  <a:lnTo>
                    <a:pt x="65128" y="118994"/>
                  </a:lnTo>
                  <a:lnTo>
                    <a:pt x="72722" y="124483"/>
                  </a:lnTo>
                  <a:lnTo>
                    <a:pt x="76723" y="125947"/>
                  </a:lnTo>
                  <a:lnTo>
                    <a:pt x="84931" y="125691"/>
                  </a:lnTo>
                  <a:lnTo>
                    <a:pt x="93283" y="122521"/>
                  </a:lnTo>
                  <a:lnTo>
                    <a:pt x="101698" y="116408"/>
                  </a:lnTo>
                  <a:lnTo>
                    <a:pt x="110998" y="101662"/>
                  </a:lnTo>
                  <a:lnTo>
                    <a:pt x="127244" y="64537"/>
                  </a:lnTo>
                  <a:lnTo>
                    <a:pt x="128793" y="51646"/>
                  </a:lnTo>
                  <a:lnTo>
                    <a:pt x="124029" y="37236"/>
                  </a:lnTo>
                  <a:lnTo>
                    <a:pt x="118175" y="20801"/>
                  </a:lnTo>
                  <a:lnTo>
                    <a:pt x="116810" y="7337"/>
                  </a:lnTo>
                  <a:lnTo>
                    <a:pt x="118505" y="2421"/>
                  </a:lnTo>
                  <a:lnTo>
                    <a:pt x="119945" y="122"/>
                  </a:lnTo>
                  <a:lnTo>
                    <a:pt x="120904" y="0"/>
                  </a:lnTo>
                  <a:lnTo>
                    <a:pt x="121544" y="1330"/>
                  </a:lnTo>
                  <a:lnTo>
                    <a:pt x="126120" y="46545"/>
                  </a:lnTo>
                  <a:lnTo>
                    <a:pt x="138710" y="80522"/>
                  </a:lnTo>
                  <a:lnTo>
                    <a:pt x="146583" y="92332"/>
                  </a:lnTo>
                  <a:lnTo>
                    <a:pt x="154785" y="98522"/>
                  </a:lnTo>
                  <a:lnTo>
                    <a:pt x="158948" y="100173"/>
                  </a:lnTo>
                  <a:lnTo>
                    <a:pt x="162429" y="100568"/>
                  </a:lnTo>
                  <a:lnTo>
                    <a:pt x="168178" y="99125"/>
                  </a:lnTo>
                  <a:lnTo>
                    <a:pt x="173085" y="90487"/>
                  </a:lnTo>
                  <a:lnTo>
                    <a:pt x="176912" y="76536"/>
                  </a:lnTo>
                  <a:lnTo>
                    <a:pt x="179854" y="30672"/>
                  </a:lnTo>
                  <a:lnTo>
                    <a:pt x="191504" y="76572"/>
                  </a:lnTo>
                  <a:lnTo>
                    <a:pt x="202048" y="111966"/>
                  </a:lnTo>
                  <a:lnTo>
                    <a:pt x="213404" y="152714"/>
                  </a:lnTo>
                  <a:lnTo>
                    <a:pt x="220845" y="192617"/>
                  </a:lnTo>
                  <a:lnTo>
                    <a:pt x="221952" y="233290"/>
                  </a:lnTo>
                  <a:lnTo>
                    <a:pt x="217211" y="254538"/>
                  </a:lnTo>
                  <a:lnTo>
                    <a:pt x="208518" y="269627"/>
                  </a:lnTo>
                  <a:lnTo>
                    <a:pt x="203237" y="275626"/>
                  </a:lnTo>
                  <a:lnTo>
                    <a:pt x="191724" y="282291"/>
                  </a:lnTo>
                  <a:lnTo>
                    <a:pt x="185691" y="284069"/>
                  </a:lnTo>
                  <a:lnTo>
                    <a:pt x="180257" y="282432"/>
                  </a:lnTo>
                  <a:lnTo>
                    <a:pt x="170457" y="273087"/>
                  </a:lnTo>
                  <a:lnTo>
                    <a:pt x="165161" y="253881"/>
                  </a:lnTo>
                  <a:lnTo>
                    <a:pt x="160924" y="217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56">
              <a:extLst>
                <a:ext uri="{FF2B5EF4-FFF2-40B4-BE49-F238E27FC236}">
                  <a16:creationId xmlns:a16="http://schemas.microsoft.com/office/drawing/2014/main" xmlns="" id="{CF71C1B7-1B80-4200-95FC-D686831FE08C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937706" y="703741"/>
              <a:ext cx="153257" cy="392934"/>
            </a:xfrm>
            <a:custGeom>
              <a:avLst/>
              <a:gdLst/>
              <a:ahLst/>
              <a:cxnLst/>
              <a:rect l="0" t="0" r="0" b="0"/>
              <a:pathLst>
                <a:path w="153257" h="392934">
                  <a:moveTo>
                    <a:pt x="2094" y="147159"/>
                  </a:moveTo>
                  <a:lnTo>
                    <a:pt x="2094" y="147159"/>
                  </a:lnTo>
                  <a:lnTo>
                    <a:pt x="2799" y="153640"/>
                  </a:lnTo>
                  <a:lnTo>
                    <a:pt x="10932" y="189875"/>
                  </a:lnTo>
                  <a:lnTo>
                    <a:pt x="13650" y="231469"/>
                  </a:lnTo>
                  <a:lnTo>
                    <a:pt x="18048" y="265063"/>
                  </a:lnTo>
                  <a:lnTo>
                    <a:pt x="24001" y="300455"/>
                  </a:lnTo>
                  <a:lnTo>
                    <a:pt x="28999" y="335000"/>
                  </a:lnTo>
                  <a:lnTo>
                    <a:pt x="32887" y="380774"/>
                  </a:lnTo>
                  <a:lnTo>
                    <a:pt x="33419" y="391628"/>
                  </a:lnTo>
                  <a:lnTo>
                    <a:pt x="32855" y="390572"/>
                  </a:lnTo>
                  <a:lnTo>
                    <a:pt x="24999" y="349052"/>
                  </a:lnTo>
                  <a:lnTo>
                    <a:pt x="17918" y="308150"/>
                  </a:lnTo>
                  <a:lnTo>
                    <a:pt x="14055" y="283414"/>
                  </a:lnTo>
                  <a:lnTo>
                    <a:pt x="10068" y="257046"/>
                  </a:lnTo>
                  <a:lnTo>
                    <a:pt x="6704" y="231000"/>
                  </a:lnTo>
                  <a:lnTo>
                    <a:pt x="3756" y="205170"/>
                  </a:lnTo>
                  <a:lnTo>
                    <a:pt x="1086" y="179483"/>
                  </a:lnTo>
                  <a:lnTo>
                    <a:pt x="0" y="134008"/>
                  </a:lnTo>
                  <a:lnTo>
                    <a:pt x="1869" y="94042"/>
                  </a:lnTo>
                  <a:lnTo>
                    <a:pt x="5051" y="59816"/>
                  </a:lnTo>
                  <a:lnTo>
                    <a:pt x="20923" y="16152"/>
                  </a:lnTo>
                  <a:lnTo>
                    <a:pt x="28052" y="7610"/>
                  </a:lnTo>
                  <a:lnTo>
                    <a:pt x="35627" y="2621"/>
                  </a:lnTo>
                  <a:lnTo>
                    <a:pt x="43499" y="0"/>
                  </a:lnTo>
                  <a:lnTo>
                    <a:pt x="51570" y="1781"/>
                  </a:lnTo>
                  <a:lnTo>
                    <a:pt x="68063" y="13167"/>
                  </a:lnTo>
                  <a:lnTo>
                    <a:pt x="93215" y="49524"/>
                  </a:lnTo>
                  <a:lnTo>
                    <a:pt x="108429" y="92673"/>
                  </a:lnTo>
                  <a:lnTo>
                    <a:pt x="110663" y="133367"/>
                  </a:lnTo>
                  <a:lnTo>
                    <a:pt x="103485" y="162122"/>
                  </a:lnTo>
                  <a:lnTo>
                    <a:pt x="83577" y="197208"/>
                  </a:lnTo>
                  <a:lnTo>
                    <a:pt x="78761" y="201153"/>
                  </a:lnTo>
                  <a:lnTo>
                    <a:pt x="76488" y="202205"/>
                  </a:lnTo>
                  <a:lnTo>
                    <a:pt x="75679" y="203612"/>
                  </a:lnTo>
                  <a:lnTo>
                    <a:pt x="75845" y="205255"/>
                  </a:lnTo>
                  <a:lnTo>
                    <a:pt x="76661" y="207057"/>
                  </a:lnTo>
                  <a:lnTo>
                    <a:pt x="122668" y="232788"/>
                  </a:lnTo>
                  <a:lnTo>
                    <a:pt x="133277" y="240229"/>
                  </a:lnTo>
                  <a:lnTo>
                    <a:pt x="146946" y="267310"/>
                  </a:lnTo>
                  <a:lnTo>
                    <a:pt x="153256" y="299337"/>
                  </a:lnTo>
                  <a:lnTo>
                    <a:pt x="151357" y="325331"/>
                  </a:lnTo>
                  <a:lnTo>
                    <a:pt x="142046" y="344880"/>
                  </a:lnTo>
                  <a:lnTo>
                    <a:pt x="127089" y="360624"/>
                  </a:lnTo>
                  <a:lnTo>
                    <a:pt x="84875" y="386096"/>
                  </a:lnTo>
                  <a:lnTo>
                    <a:pt x="74215" y="391117"/>
                  </a:lnTo>
                  <a:lnTo>
                    <a:pt x="54844" y="392933"/>
                  </a:lnTo>
                  <a:lnTo>
                    <a:pt x="38944" y="389036"/>
                  </a:lnTo>
                  <a:lnTo>
                    <a:pt x="29525" y="382601"/>
                  </a:lnTo>
                  <a:lnTo>
                    <a:pt x="29554" y="378203"/>
                  </a:lnTo>
                  <a:lnTo>
                    <a:pt x="46544" y="356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42">
            <a:extLst>
              <a:ext uri="{FF2B5EF4-FFF2-40B4-BE49-F238E27FC236}">
                <a16:creationId xmlns:a16="http://schemas.microsoft.com/office/drawing/2014/main" xmlns="" id="{4B772EAD-3BB6-4EA2-AA42-14B2ABCDCEFD}"/>
              </a:ext>
            </a:extLst>
          </p:cNvPr>
          <p:cNvGrpSpPr/>
          <p:nvPr/>
        </p:nvGrpSpPr>
        <p:grpSpPr>
          <a:xfrm>
            <a:off x="1104900" y="584200"/>
            <a:ext cx="1282701" cy="622301"/>
            <a:chOff x="1104900" y="584200"/>
            <a:chExt cx="1282701" cy="622301"/>
          </a:xfrm>
        </p:grpSpPr>
        <p:sp>
          <p:nvSpPr>
            <p:cNvPr id="6" name="SMARTInkShape-257">
              <a:extLst>
                <a:ext uri="{FF2B5EF4-FFF2-40B4-BE49-F238E27FC236}">
                  <a16:creationId xmlns:a16="http://schemas.microsoft.com/office/drawing/2014/main" xmlns="" id="{2655CC4F-A050-4B56-8B77-9006B7A5788B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2377879" y="762000"/>
              <a:ext cx="9722" cy="12701"/>
            </a:xfrm>
            <a:custGeom>
              <a:avLst/>
              <a:gdLst/>
              <a:ahLst/>
              <a:cxnLst/>
              <a:rect l="0" t="0" r="0" b="0"/>
              <a:pathLst>
                <a:path w="97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418" y="7630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58">
              <a:extLst>
                <a:ext uri="{FF2B5EF4-FFF2-40B4-BE49-F238E27FC236}">
                  <a16:creationId xmlns:a16="http://schemas.microsoft.com/office/drawing/2014/main" xmlns="" id="{C085ABA1-336F-4005-BD89-9B64151DCE81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2374900" y="666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59">
              <a:extLst>
                <a:ext uri="{FF2B5EF4-FFF2-40B4-BE49-F238E27FC236}">
                  <a16:creationId xmlns:a16="http://schemas.microsoft.com/office/drawing/2014/main" xmlns="" id="{037224E2-5017-43B5-A3F4-4E7545C9ABF8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1489436" y="876300"/>
              <a:ext cx="682265" cy="273548"/>
            </a:xfrm>
            <a:custGeom>
              <a:avLst/>
              <a:gdLst/>
              <a:ahLst/>
              <a:cxnLst/>
              <a:rect l="0" t="0" r="0" b="0"/>
              <a:pathLst>
                <a:path w="682265" h="273548">
                  <a:moveTo>
                    <a:pt x="34564" y="260350"/>
                  </a:moveTo>
                  <a:lnTo>
                    <a:pt x="34564" y="260350"/>
                  </a:lnTo>
                  <a:lnTo>
                    <a:pt x="0" y="273547"/>
                  </a:lnTo>
                  <a:lnTo>
                    <a:pt x="42710" y="256293"/>
                  </a:lnTo>
                  <a:lnTo>
                    <a:pt x="68217" y="245651"/>
                  </a:lnTo>
                  <a:lnTo>
                    <a:pt x="98627" y="232912"/>
                  </a:lnTo>
                  <a:lnTo>
                    <a:pt x="132306" y="218774"/>
                  </a:lnTo>
                  <a:lnTo>
                    <a:pt x="172398" y="201589"/>
                  </a:lnTo>
                  <a:lnTo>
                    <a:pt x="216764" y="182370"/>
                  </a:lnTo>
                  <a:lnTo>
                    <a:pt x="263981" y="161797"/>
                  </a:lnTo>
                  <a:lnTo>
                    <a:pt x="315214" y="140320"/>
                  </a:lnTo>
                  <a:lnTo>
                    <a:pt x="369125" y="118241"/>
                  </a:lnTo>
                  <a:lnTo>
                    <a:pt x="424821" y="95761"/>
                  </a:lnTo>
                  <a:lnTo>
                    <a:pt x="478180" y="75129"/>
                  </a:lnTo>
                  <a:lnTo>
                    <a:pt x="529980" y="55731"/>
                  </a:lnTo>
                  <a:lnTo>
                    <a:pt x="580742" y="37154"/>
                  </a:lnTo>
                  <a:lnTo>
                    <a:pt x="614582" y="24769"/>
                  </a:lnTo>
                  <a:lnTo>
                    <a:pt x="6822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60">
              <a:extLst>
                <a:ext uri="{FF2B5EF4-FFF2-40B4-BE49-F238E27FC236}">
                  <a16:creationId xmlns:a16="http://schemas.microsoft.com/office/drawing/2014/main" xmlns="" id="{6AC09E25-73F4-41A5-967E-F58D3DE3355F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1104900" y="939800"/>
              <a:ext cx="889001" cy="266701"/>
            </a:xfrm>
            <a:custGeom>
              <a:avLst/>
              <a:gdLst/>
              <a:ahLst/>
              <a:cxnLst/>
              <a:rect l="0" t="0" r="0" b="0"/>
              <a:pathLst>
                <a:path w="889001" h="266701">
                  <a:moveTo>
                    <a:pt x="0" y="266700"/>
                  </a:moveTo>
                  <a:lnTo>
                    <a:pt x="0" y="266700"/>
                  </a:lnTo>
                  <a:lnTo>
                    <a:pt x="33945" y="260219"/>
                  </a:lnTo>
                  <a:lnTo>
                    <a:pt x="69885" y="251120"/>
                  </a:lnTo>
                  <a:lnTo>
                    <a:pt x="95979" y="243613"/>
                  </a:lnTo>
                  <a:lnTo>
                    <a:pt x="126780" y="234375"/>
                  </a:lnTo>
                  <a:lnTo>
                    <a:pt x="160720" y="223984"/>
                  </a:lnTo>
                  <a:lnTo>
                    <a:pt x="201691" y="210000"/>
                  </a:lnTo>
                  <a:lnTo>
                    <a:pt x="247350" y="193622"/>
                  </a:lnTo>
                  <a:lnTo>
                    <a:pt x="296133" y="175648"/>
                  </a:lnTo>
                  <a:lnTo>
                    <a:pt x="350528" y="155904"/>
                  </a:lnTo>
                  <a:lnTo>
                    <a:pt x="408663" y="134981"/>
                  </a:lnTo>
                  <a:lnTo>
                    <a:pt x="469292" y="113270"/>
                  </a:lnTo>
                  <a:lnTo>
                    <a:pt x="530172" y="93152"/>
                  </a:lnTo>
                  <a:lnTo>
                    <a:pt x="591220" y="74096"/>
                  </a:lnTo>
                  <a:lnTo>
                    <a:pt x="652380" y="55747"/>
                  </a:lnTo>
                  <a:lnTo>
                    <a:pt x="705853" y="41398"/>
                  </a:lnTo>
                  <a:lnTo>
                    <a:pt x="754202" y="29716"/>
                  </a:lnTo>
                  <a:lnTo>
                    <a:pt x="799135" y="19810"/>
                  </a:lnTo>
                  <a:lnTo>
                    <a:pt x="829090" y="13207"/>
                  </a:lnTo>
                  <a:lnTo>
                    <a:pt x="889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61">
              <a:extLst>
                <a:ext uri="{FF2B5EF4-FFF2-40B4-BE49-F238E27FC236}">
                  <a16:creationId xmlns:a16="http://schemas.microsoft.com/office/drawing/2014/main" xmlns="" id="{A20548CB-B537-4229-8E49-8A00418610CE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2139950" y="687587"/>
              <a:ext cx="101601" cy="87114"/>
            </a:xfrm>
            <a:custGeom>
              <a:avLst/>
              <a:gdLst/>
              <a:ahLst/>
              <a:cxnLst/>
              <a:rect l="0" t="0" r="0" b="0"/>
              <a:pathLst>
                <a:path w="101601" h="87114">
                  <a:moveTo>
                    <a:pt x="0" y="17263"/>
                  </a:moveTo>
                  <a:lnTo>
                    <a:pt x="0" y="17263"/>
                  </a:lnTo>
                  <a:lnTo>
                    <a:pt x="1881" y="56135"/>
                  </a:lnTo>
                  <a:lnTo>
                    <a:pt x="6088" y="78811"/>
                  </a:lnTo>
                  <a:lnTo>
                    <a:pt x="15181" y="32561"/>
                  </a:lnTo>
                  <a:lnTo>
                    <a:pt x="24646" y="15054"/>
                  </a:lnTo>
                  <a:lnTo>
                    <a:pt x="27014" y="12262"/>
                  </a:lnTo>
                  <a:lnTo>
                    <a:pt x="28593" y="11107"/>
                  </a:lnTo>
                  <a:lnTo>
                    <a:pt x="29645" y="11042"/>
                  </a:lnTo>
                  <a:lnTo>
                    <a:pt x="34497" y="21064"/>
                  </a:lnTo>
                  <a:lnTo>
                    <a:pt x="42651" y="47632"/>
                  </a:lnTo>
                  <a:lnTo>
                    <a:pt x="44356" y="56160"/>
                  </a:lnTo>
                  <a:lnTo>
                    <a:pt x="47466" y="62303"/>
                  </a:lnTo>
                  <a:lnTo>
                    <a:pt x="48577" y="63517"/>
                  </a:lnTo>
                  <a:lnTo>
                    <a:pt x="49318" y="63621"/>
                  </a:lnTo>
                  <a:lnTo>
                    <a:pt x="49812" y="62985"/>
                  </a:lnTo>
                  <a:lnTo>
                    <a:pt x="63627" y="20023"/>
                  </a:lnTo>
                  <a:lnTo>
                    <a:pt x="69887" y="7262"/>
                  </a:lnTo>
                  <a:lnTo>
                    <a:pt x="71992" y="4246"/>
                  </a:lnTo>
                  <a:lnTo>
                    <a:pt x="74805" y="2235"/>
                  </a:lnTo>
                  <a:lnTo>
                    <a:pt x="81695" y="0"/>
                  </a:lnTo>
                  <a:lnTo>
                    <a:pt x="84802" y="1521"/>
                  </a:lnTo>
                  <a:lnTo>
                    <a:pt x="90136" y="8856"/>
                  </a:lnTo>
                  <a:lnTo>
                    <a:pt x="94240" y="35175"/>
                  </a:lnTo>
                  <a:lnTo>
                    <a:pt x="101600" y="87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62">
              <a:extLst>
                <a:ext uri="{FF2B5EF4-FFF2-40B4-BE49-F238E27FC236}">
                  <a16:creationId xmlns:a16="http://schemas.microsoft.com/office/drawing/2014/main" xmlns="" id="{F4ADAA54-A1BC-4605-B38C-880AE228B4D2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2000250" y="596900"/>
              <a:ext cx="63501" cy="215552"/>
            </a:xfrm>
            <a:custGeom>
              <a:avLst/>
              <a:gdLst/>
              <a:ahLst/>
              <a:cxnLst/>
              <a:rect l="0" t="0" r="0" b="0"/>
              <a:pathLst>
                <a:path w="63501" h="215552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8838" y="48184"/>
                  </a:lnTo>
                  <a:lnTo>
                    <a:pt x="14927" y="93769"/>
                  </a:lnTo>
                  <a:lnTo>
                    <a:pt x="15336" y="127283"/>
                  </a:lnTo>
                  <a:lnTo>
                    <a:pt x="13481" y="174121"/>
                  </a:lnTo>
                  <a:lnTo>
                    <a:pt x="11050" y="205402"/>
                  </a:lnTo>
                  <a:lnTo>
                    <a:pt x="7743" y="215377"/>
                  </a:lnTo>
                  <a:lnTo>
                    <a:pt x="7278" y="215551"/>
                  </a:lnTo>
                  <a:lnTo>
                    <a:pt x="18641" y="173774"/>
                  </a:lnTo>
                  <a:lnTo>
                    <a:pt x="38568" y="134097"/>
                  </a:lnTo>
                  <a:lnTo>
                    <a:pt x="47951" y="123569"/>
                  </a:lnTo>
                  <a:lnTo>
                    <a:pt x="51722" y="121185"/>
                  </a:lnTo>
                  <a:lnTo>
                    <a:pt x="54943" y="120301"/>
                  </a:lnTo>
                  <a:lnTo>
                    <a:pt x="57795" y="120417"/>
                  </a:lnTo>
                  <a:lnTo>
                    <a:pt x="59697" y="123317"/>
                  </a:lnTo>
                  <a:lnTo>
                    <a:pt x="62749" y="148249"/>
                  </a:lnTo>
                  <a:lnTo>
                    <a:pt x="635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63">
              <a:extLst>
                <a:ext uri="{FF2B5EF4-FFF2-40B4-BE49-F238E27FC236}">
                  <a16:creationId xmlns:a16="http://schemas.microsoft.com/office/drawing/2014/main" xmlns="" id="{21053FE3-5061-453F-B050-3042A36D96AE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1753483" y="584200"/>
              <a:ext cx="234068" cy="165101"/>
            </a:xfrm>
            <a:custGeom>
              <a:avLst/>
              <a:gdLst/>
              <a:ahLst/>
              <a:cxnLst/>
              <a:rect l="0" t="0" r="0" b="0"/>
              <a:pathLst>
                <a:path w="234068" h="165101">
                  <a:moveTo>
                    <a:pt x="5467" y="165100"/>
                  </a:moveTo>
                  <a:lnTo>
                    <a:pt x="5467" y="165100"/>
                  </a:lnTo>
                  <a:lnTo>
                    <a:pt x="2096" y="161729"/>
                  </a:lnTo>
                  <a:lnTo>
                    <a:pt x="441" y="156311"/>
                  </a:lnTo>
                  <a:lnTo>
                    <a:pt x="0" y="152891"/>
                  </a:lnTo>
                  <a:lnTo>
                    <a:pt x="8917" y="141564"/>
                  </a:lnTo>
                  <a:lnTo>
                    <a:pt x="50128" y="104555"/>
                  </a:lnTo>
                  <a:lnTo>
                    <a:pt x="82937" y="79160"/>
                  </a:lnTo>
                  <a:lnTo>
                    <a:pt x="120331" y="53527"/>
                  </a:lnTo>
                  <a:lnTo>
                    <a:pt x="158118" y="32727"/>
                  </a:lnTo>
                  <a:lnTo>
                    <a:pt x="204978" y="11892"/>
                  </a:lnTo>
                  <a:lnTo>
                    <a:pt x="234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64">
              <a:extLst>
                <a:ext uri="{FF2B5EF4-FFF2-40B4-BE49-F238E27FC236}">
                  <a16:creationId xmlns:a16="http://schemas.microsoft.com/office/drawing/2014/main" xmlns="" id="{BECF60AF-AFA2-4233-AD0E-C628B9BC5437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1892300" y="631342"/>
              <a:ext cx="19051" cy="232259"/>
            </a:xfrm>
            <a:custGeom>
              <a:avLst/>
              <a:gdLst/>
              <a:ahLst/>
              <a:cxnLst/>
              <a:rect l="0" t="0" r="0" b="0"/>
              <a:pathLst>
                <a:path w="19051" h="2322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1881" y="38538"/>
                  </a:lnTo>
                  <a:lnTo>
                    <a:pt x="6907" y="84548"/>
                  </a:lnTo>
                  <a:lnTo>
                    <a:pt x="10126" y="119337"/>
                  </a:lnTo>
                  <a:lnTo>
                    <a:pt x="11556" y="153613"/>
                  </a:lnTo>
                  <a:lnTo>
                    <a:pt x="12361" y="197902"/>
                  </a:lnTo>
                  <a:lnTo>
                    <a:pt x="13339" y="228398"/>
                  </a:lnTo>
                  <a:lnTo>
                    <a:pt x="14537" y="230390"/>
                  </a:lnTo>
                  <a:lnTo>
                    <a:pt x="19050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43">
            <a:extLst>
              <a:ext uri="{FF2B5EF4-FFF2-40B4-BE49-F238E27FC236}">
                <a16:creationId xmlns:a16="http://schemas.microsoft.com/office/drawing/2014/main" xmlns="" id="{4DC38E95-5877-406E-971B-13FE89658902}"/>
              </a:ext>
            </a:extLst>
          </p:cNvPr>
          <p:cNvGrpSpPr/>
          <p:nvPr/>
        </p:nvGrpSpPr>
        <p:grpSpPr>
          <a:xfrm>
            <a:off x="3300752" y="638861"/>
            <a:ext cx="725149" cy="401178"/>
            <a:chOff x="3300752" y="638861"/>
            <a:chExt cx="725149" cy="401178"/>
          </a:xfrm>
        </p:grpSpPr>
        <p:sp>
          <p:nvSpPr>
            <p:cNvPr id="15" name="SMARTInkShape-265">
              <a:extLst>
                <a:ext uri="{FF2B5EF4-FFF2-40B4-BE49-F238E27FC236}">
                  <a16:creationId xmlns:a16="http://schemas.microsoft.com/office/drawing/2014/main" xmlns="" id="{CFC8B5E8-DE7A-4C2E-8DDA-3CB2D2528D53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3857980" y="838200"/>
              <a:ext cx="161571" cy="63501"/>
            </a:xfrm>
            <a:custGeom>
              <a:avLst/>
              <a:gdLst/>
              <a:ahLst/>
              <a:cxnLst/>
              <a:rect l="0" t="0" r="0" b="0"/>
              <a:pathLst>
                <a:path w="161571" h="63501">
                  <a:moveTo>
                    <a:pt x="21870" y="63500"/>
                  </a:moveTo>
                  <a:lnTo>
                    <a:pt x="21870" y="63500"/>
                  </a:lnTo>
                  <a:lnTo>
                    <a:pt x="0" y="63500"/>
                  </a:lnTo>
                  <a:lnTo>
                    <a:pt x="11000" y="56758"/>
                  </a:lnTo>
                  <a:lnTo>
                    <a:pt x="52359" y="39081"/>
                  </a:lnTo>
                  <a:lnTo>
                    <a:pt x="93276" y="23955"/>
                  </a:lnTo>
                  <a:lnTo>
                    <a:pt x="131217" y="10646"/>
                  </a:lnTo>
                  <a:lnTo>
                    <a:pt x="161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66">
              <a:extLst>
                <a:ext uri="{FF2B5EF4-FFF2-40B4-BE49-F238E27FC236}">
                  <a16:creationId xmlns:a16="http://schemas.microsoft.com/office/drawing/2014/main" xmlns="" id="{9FF24277-366A-4D82-B1C8-D8E48826250C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3887752" y="704667"/>
              <a:ext cx="138149" cy="321806"/>
            </a:xfrm>
            <a:custGeom>
              <a:avLst/>
              <a:gdLst/>
              <a:ahLst/>
              <a:cxnLst/>
              <a:rect l="0" t="0" r="0" b="0"/>
              <a:pathLst>
                <a:path w="138149" h="321806">
                  <a:moveTo>
                    <a:pt x="17498" y="76383"/>
                  </a:moveTo>
                  <a:lnTo>
                    <a:pt x="17498" y="76383"/>
                  </a:lnTo>
                  <a:lnTo>
                    <a:pt x="17498" y="70916"/>
                  </a:lnTo>
                  <a:lnTo>
                    <a:pt x="19379" y="82701"/>
                  </a:lnTo>
                  <a:lnTo>
                    <a:pt x="26336" y="124982"/>
                  </a:lnTo>
                  <a:lnTo>
                    <a:pt x="28481" y="159131"/>
                  </a:lnTo>
                  <a:lnTo>
                    <a:pt x="28024" y="197121"/>
                  </a:lnTo>
                  <a:lnTo>
                    <a:pt x="23117" y="235172"/>
                  </a:lnTo>
                  <a:lnTo>
                    <a:pt x="12421" y="282182"/>
                  </a:lnTo>
                  <a:lnTo>
                    <a:pt x="776" y="320691"/>
                  </a:lnTo>
                  <a:lnTo>
                    <a:pt x="0" y="321805"/>
                  </a:lnTo>
                  <a:lnTo>
                    <a:pt x="534" y="276650"/>
                  </a:lnTo>
                  <a:lnTo>
                    <a:pt x="3608" y="240885"/>
                  </a:lnTo>
                  <a:lnTo>
                    <a:pt x="7327" y="194415"/>
                  </a:lnTo>
                  <a:lnTo>
                    <a:pt x="9306" y="169888"/>
                  </a:lnTo>
                  <a:lnTo>
                    <a:pt x="11331" y="145070"/>
                  </a:lnTo>
                  <a:lnTo>
                    <a:pt x="16874" y="98444"/>
                  </a:lnTo>
                  <a:lnTo>
                    <a:pt x="26392" y="61258"/>
                  </a:lnTo>
                  <a:lnTo>
                    <a:pt x="44681" y="14468"/>
                  </a:lnTo>
                  <a:lnTo>
                    <a:pt x="53333" y="3475"/>
                  </a:lnTo>
                  <a:lnTo>
                    <a:pt x="56910" y="966"/>
                  </a:lnTo>
                  <a:lnTo>
                    <a:pt x="60000" y="0"/>
                  </a:lnTo>
                  <a:lnTo>
                    <a:pt x="62766" y="61"/>
                  </a:lnTo>
                  <a:lnTo>
                    <a:pt x="76772" y="20373"/>
                  </a:lnTo>
                  <a:lnTo>
                    <a:pt x="87585" y="63315"/>
                  </a:lnTo>
                  <a:lnTo>
                    <a:pt x="96625" y="96210"/>
                  </a:lnTo>
                  <a:lnTo>
                    <a:pt x="105582" y="128939"/>
                  </a:lnTo>
                  <a:lnTo>
                    <a:pt x="112036" y="173721"/>
                  </a:lnTo>
                  <a:lnTo>
                    <a:pt x="122258" y="207843"/>
                  </a:lnTo>
                  <a:lnTo>
                    <a:pt x="138148" y="241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67">
              <a:extLst>
                <a:ext uri="{FF2B5EF4-FFF2-40B4-BE49-F238E27FC236}">
                  <a16:creationId xmlns:a16="http://schemas.microsoft.com/office/drawing/2014/main" xmlns="" id="{40860589-0310-468C-B0AC-DBAEA18C730E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3608262" y="709424"/>
              <a:ext cx="81089" cy="267384"/>
            </a:xfrm>
            <a:custGeom>
              <a:avLst/>
              <a:gdLst/>
              <a:ahLst/>
              <a:cxnLst/>
              <a:rect l="0" t="0" r="0" b="0"/>
              <a:pathLst>
                <a:path w="81089" h="267384">
                  <a:moveTo>
                    <a:pt x="81088" y="14476"/>
                  </a:moveTo>
                  <a:lnTo>
                    <a:pt x="81088" y="14476"/>
                  </a:lnTo>
                  <a:lnTo>
                    <a:pt x="66782" y="170"/>
                  </a:lnTo>
                  <a:lnTo>
                    <a:pt x="63790" y="0"/>
                  </a:lnTo>
                  <a:lnTo>
                    <a:pt x="56702" y="3574"/>
                  </a:lnTo>
                  <a:lnTo>
                    <a:pt x="41407" y="23632"/>
                  </a:lnTo>
                  <a:lnTo>
                    <a:pt x="23469" y="62031"/>
                  </a:lnTo>
                  <a:lnTo>
                    <a:pt x="14792" y="94878"/>
                  </a:lnTo>
                  <a:lnTo>
                    <a:pt x="8585" y="130644"/>
                  </a:lnTo>
                  <a:lnTo>
                    <a:pt x="3473" y="167706"/>
                  </a:lnTo>
                  <a:lnTo>
                    <a:pt x="0" y="214159"/>
                  </a:lnTo>
                  <a:lnTo>
                    <a:pt x="5713" y="247992"/>
                  </a:lnTo>
                  <a:lnTo>
                    <a:pt x="10377" y="255526"/>
                  </a:lnTo>
                  <a:lnTo>
                    <a:pt x="23085" y="265778"/>
                  </a:lnTo>
                  <a:lnTo>
                    <a:pt x="31130" y="267383"/>
                  </a:lnTo>
                  <a:lnTo>
                    <a:pt x="68388" y="262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68">
              <a:extLst>
                <a:ext uri="{FF2B5EF4-FFF2-40B4-BE49-F238E27FC236}">
                  <a16:creationId xmlns:a16="http://schemas.microsoft.com/office/drawing/2014/main" xmlns="" id="{14E24CFF-77B9-433B-9735-5C0D73FD56A8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3425341" y="838200"/>
              <a:ext cx="105260" cy="152843"/>
            </a:xfrm>
            <a:custGeom>
              <a:avLst/>
              <a:gdLst/>
              <a:ahLst/>
              <a:cxnLst/>
              <a:rect l="0" t="0" r="0" b="0"/>
              <a:pathLst>
                <a:path w="105260" h="152843">
                  <a:moveTo>
                    <a:pt x="3659" y="38100"/>
                  </a:moveTo>
                  <a:lnTo>
                    <a:pt x="3659" y="38100"/>
                  </a:lnTo>
                  <a:lnTo>
                    <a:pt x="288" y="34729"/>
                  </a:lnTo>
                  <a:lnTo>
                    <a:pt x="0" y="33030"/>
                  </a:lnTo>
                  <a:lnTo>
                    <a:pt x="515" y="31192"/>
                  </a:lnTo>
                  <a:lnTo>
                    <a:pt x="1563" y="29262"/>
                  </a:lnTo>
                  <a:lnTo>
                    <a:pt x="12135" y="28998"/>
                  </a:lnTo>
                  <a:lnTo>
                    <a:pt x="19893" y="29915"/>
                  </a:lnTo>
                  <a:lnTo>
                    <a:pt x="34157" y="38460"/>
                  </a:lnTo>
                  <a:lnTo>
                    <a:pt x="46847" y="52371"/>
                  </a:lnTo>
                  <a:lnTo>
                    <a:pt x="61219" y="80742"/>
                  </a:lnTo>
                  <a:lnTo>
                    <a:pt x="67576" y="103619"/>
                  </a:lnTo>
                  <a:lnTo>
                    <a:pt x="67109" y="124134"/>
                  </a:lnTo>
                  <a:lnTo>
                    <a:pt x="62198" y="140543"/>
                  </a:lnTo>
                  <a:lnTo>
                    <a:pt x="55311" y="150188"/>
                  </a:lnTo>
                  <a:lnTo>
                    <a:pt x="50794" y="152336"/>
                  </a:lnTo>
                  <a:lnTo>
                    <a:pt x="40130" y="152842"/>
                  </a:lnTo>
                  <a:lnTo>
                    <a:pt x="35028" y="149167"/>
                  </a:lnTo>
                  <a:lnTo>
                    <a:pt x="25597" y="135676"/>
                  </a:lnTo>
                  <a:lnTo>
                    <a:pt x="19096" y="101505"/>
                  </a:lnTo>
                  <a:lnTo>
                    <a:pt x="25101" y="76158"/>
                  </a:lnTo>
                  <a:lnTo>
                    <a:pt x="37883" y="52898"/>
                  </a:lnTo>
                  <a:lnTo>
                    <a:pt x="74834" y="20719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69">
              <a:extLst>
                <a:ext uri="{FF2B5EF4-FFF2-40B4-BE49-F238E27FC236}">
                  <a16:creationId xmlns:a16="http://schemas.microsoft.com/office/drawing/2014/main" xmlns="" id="{A48829AC-B2D0-4D3D-99DE-C5844296A9C8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3300752" y="638861"/>
              <a:ext cx="91529" cy="401178"/>
            </a:xfrm>
            <a:custGeom>
              <a:avLst/>
              <a:gdLst/>
              <a:ahLst/>
              <a:cxnLst/>
              <a:rect l="0" t="0" r="0" b="0"/>
              <a:pathLst>
                <a:path w="91529" h="401178">
                  <a:moveTo>
                    <a:pt x="1248" y="167589"/>
                  </a:moveTo>
                  <a:lnTo>
                    <a:pt x="1248" y="167589"/>
                  </a:lnTo>
                  <a:lnTo>
                    <a:pt x="1248" y="207588"/>
                  </a:lnTo>
                  <a:lnTo>
                    <a:pt x="4619" y="251094"/>
                  </a:lnTo>
                  <a:lnTo>
                    <a:pt x="10037" y="285136"/>
                  </a:lnTo>
                  <a:lnTo>
                    <a:pt x="16443" y="320021"/>
                  </a:lnTo>
                  <a:lnTo>
                    <a:pt x="24016" y="364605"/>
                  </a:lnTo>
                  <a:lnTo>
                    <a:pt x="31676" y="400496"/>
                  </a:lnTo>
                  <a:lnTo>
                    <a:pt x="30705" y="401177"/>
                  </a:lnTo>
                  <a:lnTo>
                    <a:pt x="25864" y="396289"/>
                  </a:lnTo>
                  <a:lnTo>
                    <a:pt x="18576" y="364782"/>
                  </a:lnTo>
                  <a:lnTo>
                    <a:pt x="14124" y="327903"/>
                  </a:lnTo>
                  <a:lnTo>
                    <a:pt x="9087" y="281173"/>
                  </a:lnTo>
                  <a:lnTo>
                    <a:pt x="5768" y="253895"/>
                  </a:lnTo>
                  <a:lnTo>
                    <a:pt x="2145" y="225126"/>
                  </a:lnTo>
                  <a:lnTo>
                    <a:pt x="435" y="196775"/>
                  </a:lnTo>
                  <a:lnTo>
                    <a:pt x="0" y="168702"/>
                  </a:lnTo>
                  <a:lnTo>
                    <a:pt x="416" y="140814"/>
                  </a:lnTo>
                  <a:lnTo>
                    <a:pt x="6523" y="94776"/>
                  </a:lnTo>
                  <a:lnTo>
                    <a:pt x="14881" y="58322"/>
                  </a:lnTo>
                  <a:lnTo>
                    <a:pt x="24965" y="23344"/>
                  </a:lnTo>
                  <a:lnTo>
                    <a:pt x="35072" y="9171"/>
                  </a:lnTo>
                  <a:lnTo>
                    <a:pt x="48501" y="1931"/>
                  </a:lnTo>
                  <a:lnTo>
                    <a:pt x="56033" y="0"/>
                  </a:lnTo>
                  <a:lnTo>
                    <a:pt x="63171" y="1535"/>
                  </a:lnTo>
                  <a:lnTo>
                    <a:pt x="76747" y="10767"/>
                  </a:lnTo>
                  <a:lnTo>
                    <a:pt x="86073" y="33685"/>
                  </a:lnTo>
                  <a:lnTo>
                    <a:pt x="91528" y="80406"/>
                  </a:lnTo>
                  <a:lnTo>
                    <a:pt x="86794" y="124353"/>
                  </a:lnTo>
                  <a:lnTo>
                    <a:pt x="78779" y="146962"/>
                  </a:lnTo>
                  <a:lnTo>
                    <a:pt x="65810" y="164066"/>
                  </a:lnTo>
                  <a:lnTo>
                    <a:pt x="50639" y="173079"/>
                  </a:lnTo>
                  <a:lnTo>
                    <a:pt x="35194" y="176379"/>
                  </a:lnTo>
                  <a:lnTo>
                    <a:pt x="21274" y="175494"/>
                  </a:lnTo>
                  <a:lnTo>
                    <a:pt x="11795" y="170867"/>
                  </a:lnTo>
                  <a:lnTo>
                    <a:pt x="1248" y="161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44">
            <a:extLst>
              <a:ext uri="{FF2B5EF4-FFF2-40B4-BE49-F238E27FC236}">
                <a16:creationId xmlns:a16="http://schemas.microsoft.com/office/drawing/2014/main" xmlns="" id="{71BB031A-C916-4FAA-8EAF-81487D52A139}"/>
              </a:ext>
            </a:extLst>
          </p:cNvPr>
          <p:cNvGrpSpPr/>
          <p:nvPr/>
        </p:nvGrpSpPr>
        <p:grpSpPr>
          <a:xfrm>
            <a:off x="4384192" y="571500"/>
            <a:ext cx="358479" cy="520701"/>
            <a:chOff x="4384192" y="571500"/>
            <a:chExt cx="358479" cy="520701"/>
          </a:xfrm>
        </p:grpSpPr>
        <p:sp>
          <p:nvSpPr>
            <p:cNvPr id="21" name="SMARTInkShape-270">
              <a:extLst>
                <a:ext uri="{FF2B5EF4-FFF2-40B4-BE49-F238E27FC236}">
                  <a16:creationId xmlns:a16="http://schemas.microsoft.com/office/drawing/2014/main" xmlns="" id="{AC0FBCFE-E03E-4CAF-B72C-634D82E8375F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4616450" y="628650"/>
              <a:ext cx="126221" cy="387351"/>
            </a:xfrm>
            <a:custGeom>
              <a:avLst/>
              <a:gdLst/>
              <a:ahLst/>
              <a:cxnLst/>
              <a:rect l="0" t="0" r="0" b="0"/>
              <a:pathLst>
                <a:path w="126221" h="387351">
                  <a:moveTo>
                    <a:pt x="31750" y="0"/>
                  </a:moveTo>
                  <a:lnTo>
                    <a:pt x="31750" y="0"/>
                  </a:lnTo>
                  <a:lnTo>
                    <a:pt x="41863" y="0"/>
                  </a:lnTo>
                  <a:lnTo>
                    <a:pt x="65007" y="10113"/>
                  </a:lnTo>
                  <a:lnTo>
                    <a:pt x="90836" y="39999"/>
                  </a:lnTo>
                  <a:lnTo>
                    <a:pt x="105988" y="73751"/>
                  </a:lnTo>
                  <a:lnTo>
                    <a:pt x="118367" y="114623"/>
                  </a:lnTo>
                  <a:lnTo>
                    <a:pt x="126220" y="158658"/>
                  </a:lnTo>
                  <a:lnTo>
                    <a:pt x="124536" y="202218"/>
                  </a:lnTo>
                  <a:lnTo>
                    <a:pt x="116027" y="245097"/>
                  </a:lnTo>
                  <a:lnTo>
                    <a:pt x="102838" y="287673"/>
                  </a:lnTo>
                  <a:lnTo>
                    <a:pt x="80042" y="324469"/>
                  </a:lnTo>
                  <a:lnTo>
                    <a:pt x="52508" y="353759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71">
              <a:extLst>
                <a:ext uri="{FF2B5EF4-FFF2-40B4-BE49-F238E27FC236}">
                  <a16:creationId xmlns:a16="http://schemas.microsoft.com/office/drawing/2014/main" xmlns="" id="{FCE2C936-57EC-4948-9944-A91482920DDC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4499306" y="687513"/>
              <a:ext cx="114015" cy="301901"/>
            </a:xfrm>
            <a:custGeom>
              <a:avLst/>
              <a:gdLst/>
              <a:ahLst/>
              <a:cxnLst/>
              <a:rect l="0" t="0" r="0" b="0"/>
              <a:pathLst>
                <a:path w="114015" h="301901">
                  <a:moveTo>
                    <a:pt x="21894" y="87187"/>
                  </a:moveTo>
                  <a:lnTo>
                    <a:pt x="21894" y="87187"/>
                  </a:lnTo>
                  <a:lnTo>
                    <a:pt x="21894" y="124538"/>
                  </a:lnTo>
                  <a:lnTo>
                    <a:pt x="21894" y="162459"/>
                  </a:lnTo>
                  <a:lnTo>
                    <a:pt x="21894" y="207562"/>
                  </a:lnTo>
                  <a:lnTo>
                    <a:pt x="21894" y="246561"/>
                  </a:lnTo>
                  <a:lnTo>
                    <a:pt x="20012" y="270346"/>
                  </a:lnTo>
                  <a:lnTo>
                    <a:pt x="18523" y="274910"/>
                  </a:lnTo>
                  <a:lnTo>
                    <a:pt x="16825" y="275835"/>
                  </a:lnTo>
                  <a:lnTo>
                    <a:pt x="14986" y="274336"/>
                  </a:lnTo>
                  <a:lnTo>
                    <a:pt x="11062" y="265614"/>
                  </a:lnTo>
                  <a:lnTo>
                    <a:pt x="2795" y="219981"/>
                  </a:lnTo>
                  <a:lnTo>
                    <a:pt x="0" y="178662"/>
                  </a:lnTo>
                  <a:lnTo>
                    <a:pt x="242" y="153815"/>
                  </a:lnTo>
                  <a:lnTo>
                    <a:pt x="1109" y="127372"/>
                  </a:lnTo>
                  <a:lnTo>
                    <a:pt x="3954" y="82940"/>
                  </a:lnTo>
                  <a:lnTo>
                    <a:pt x="8276" y="47199"/>
                  </a:lnTo>
                  <a:lnTo>
                    <a:pt x="14901" y="21907"/>
                  </a:lnTo>
                  <a:lnTo>
                    <a:pt x="24430" y="6903"/>
                  </a:lnTo>
                  <a:lnTo>
                    <a:pt x="29935" y="1915"/>
                  </a:lnTo>
                  <a:lnTo>
                    <a:pt x="35721" y="0"/>
                  </a:lnTo>
                  <a:lnTo>
                    <a:pt x="47795" y="1635"/>
                  </a:lnTo>
                  <a:lnTo>
                    <a:pt x="69864" y="17232"/>
                  </a:lnTo>
                  <a:lnTo>
                    <a:pt x="87534" y="46469"/>
                  </a:lnTo>
                  <a:lnTo>
                    <a:pt x="87756" y="71677"/>
                  </a:lnTo>
                  <a:lnTo>
                    <a:pt x="74023" y="117990"/>
                  </a:lnTo>
                  <a:lnTo>
                    <a:pt x="58427" y="147129"/>
                  </a:lnTo>
                  <a:lnTo>
                    <a:pt x="51612" y="154101"/>
                  </a:lnTo>
                  <a:lnTo>
                    <a:pt x="51584" y="155080"/>
                  </a:lnTo>
                  <a:lnTo>
                    <a:pt x="71200" y="171228"/>
                  </a:lnTo>
                  <a:lnTo>
                    <a:pt x="92703" y="182313"/>
                  </a:lnTo>
                  <a:lnTo>
                    <a:pt x="104870" y="194612"/>
                  </a:lnTo>
                  <a:lnTo>
                    <a:pt x="111689" y="211366"/>
                  </a:lnTo>
                  <a:lnTo>
                    <a:pt x="114014" y="230572"/>
                  </a:lnTo>
                  <a:lnTo>
                    <a:pt x="112695" y="250868"/>
                  </a:lnTo>
                  <a:lnTo>
                    <a:pt x="102232" y="271647"/>
                  </a:lnTo>
                  <a:lnTo>
                    <a:pt x="86528" y="289819"/>
                  </a:lnTo>
                  <a:lnTo>
                    <a:pt x="70140" y="300248"/>
                  </a:lnTo>
                  <a:lnTo>
                    <a:pt x="61819" y="301900"/>
                  </a:lnTo>
                  <a:lnTo>
                    <a:pt x="45048" y="299972"/>
                  </a:lnTo>
                  <a:lnTo>
                    <a:pt x="39446" y="294660"/>
                  </a:lnTo>
                  <a:lnTo>
                    <a:pt x="28244" y="258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72">
              <a:extLst>
                <a:ext uri="{FF2B5EF4-FFF2-40B4-BE49-F238E27FC236}">
                  <a16:creationId xmlns:a16="http://schemas.microsoft.com/office/drawing/2014/main" xmlns="" id="{806E78F9-F479-4F21-83C7-24967C110648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4384192" y="571500"/>
              <a:ext cx="22709" cy="520701"/>
            </a:xfrm>
            <a:custGeom>
              <a:avLst/>
              <a:gdLst/>
              <a:ahLst/>
              <a:cxnLst/>
              <a:rect l="0" t="0" r="0" b="0"/>
              <a:pathLst>
                <a:path w="22709" h="520701">
                  <a:moveTo>
                    <a:pt x="3658" y="0"/>
                  </a:moveTo>
                  <a:lnTo>
                    <a:pt x="3658" y="0"/>
                  </a:lnTo>
                  <a:lnTo>
                    <a:pt x="1776" y="37037"/>
                  </a:lnTo>
                  <a:lnTo>
                    <a:pt x="0" y="70789"/>
                  </a:lnTo>
                  <a:lnTo>
                    <a:pt x="1561" y="114012"/>
                  </a:lnTo>
                  <a:lnTo>
                    <a:pt x="2966" y="138097"/>
                  </a:lnTo>
                  <a:lnTo>
                    <a:pt x="4608" y="163325"/>
                  </a:lnTo>
                  <a:lnTo>
                    <a:pt x="6407" y="189317"/>
                  </a:lnTo>
                  <a:lnTo>
                    <a:pt x="7608" y="217228"/>
                  </a:lnTo>
                  <a:lnTo>
                    <a:pt x="8408" y="246419"/>
                  </a:lnTo>
                  <a:lnTo>
                    <a:pt x="8941" y="276462"/>
                  </a:lnTo>
                  <a:lnTo>
                    <a:pt x="10003" y="305664"/>
                  </a:lnTo>
                  <a:lnTo>
                    <a:pt x="11415" y="334304"/>
                  </a:lnTo>
                  <a:lnTo>
                    <a:pt x="13063" y="362569"/>
                  </a:lnTo>
                  <a:lnTo>
                    <a:pt x="14161" y="387763"/>
                  </a:lnTo>
                  <a:lnTo>
                    <a:pt x="15381" y="432689"/>
                  </a:lnTo>
                  <a:lnTo>
                    <a:pt x="16068" y="480198"/>
                  </a:lnTo>
                  <a:lnTo>
                    <a:pt x="22708" y="520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45">
            <a:extLst>
              <a:ext uri="{FF2B5EF4-FFF2-40B4-BE49-F238E27FC236}">
                <a16:creationId xmlns:a16="http://schemas.microsoft.com/office/drawing/2014/main" xmlns="" id="{B1A9D05D-5E9E-4471-A760-07DD9B8671AA}"/>
              </a:ext>
            </a:extLst>
          </p:cNvPr>
          <p:cNvGrpSpPr/>
          <p:nvPr/>
        </p:nvGrpSpPr>
        <p:grpSpPr>
          <a:xfrm>
            <a:off x="5238750" y="830131"/>
            <a:ext cx="133351" cy="109670"/>
            <a:chOff x="5238750" y="830131"/>
            <a:chExt cx="133351" cy="109670"/>
          </a:xfrm>
        </p:grpSpPr>
        <p:sp>
          <p:nvSpPr>
            <p:cNvPr id="25" name="SMARTInkShape-273">
              <a:extLst>
                <a:ext uri="{FF2B5EF4-FFF2-40B4-BE49-F238E27FC236}">
                  <a16:creationId xmlns:a16="http://schemas.microsoft.com/office/drawing/2014/main" xmlns="" id="{1A34263C-DF20-48BC-87DC-371CA147DA42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251450" y="9144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13667" y="23989"/>
                  </a:lnTo>
                  <a:lnTo>
                    <a:pt x="49126" y="15261"/>
                  </a:lnTo>
                  <a:lnTo>
                    <a:pt x="96322" y="514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74">
              <a:extLst>
                <a:ext uri="{FF2B5EF4-FFF2-40B4-BE49-F238E27FC236}">
                  <a16:creationId xmlns:a16="http://schemas.microsoft.com/office/drawing/2014/main" xmlns="" id="{A61FD0CB-892E-47AC-80ED-5EE60B51BF99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5238750" y="830131"/>
              <a:ext cx="114301" cy="27120"/>
            </a:xfrm>
            <a:custGeom>
              <a:avLst/>
              <a:gdLst/>
              <a:ahLst/>
              <a:cxnLst/>
              <a:rect l="0" t="0" r="0" b="0"/>
              <a:pathLst>
                <a:path w="114301" h="27120">
                  <a:moveTo>
                    <a:pt x="0" y="27119"/>
                  </a:moveTo>
                  <a:lnTo>
                    <a:pt x="0" y="27119"/>
                  </a:lnTo>
                  <a:lnTo>
                    <a:pt x="44044" y="7560"/>
                  </a:lnTo>
                  <a:lnTo>
                    <a:pt x="80000" y="0"/>
                  </a:lnTo>
                  <a:lnTo>
                    <a:pt x="114300" y="1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46">
            <a:extLst>
              <a:ext uri="{FF2B5EF4-FFF2-40B4-BE49-F238E27FC236}">
                <a16:creationId xmlns:a16="http://schemas.microsoft.com/office/drawing/2014/main" xmlns="" id="{9F1F92A5-9BEB-413C-8230-5AB137E7B5B3}"/>
              </a:ext>
            </a:extLst>
          </p:cNvPr>
          <p:cNvGrpSpPr/>
          <p:nvPr/>
        </p:nvGrpSpPr>
        <p:grpSpPr>
          <a:xfrm>
            <a:off x="5867400" y="558800"/>
            <a:ext cx="1136651" cy="444501"/>
            <a:chOff x="5867400" y="558800"/>
            <a:chExt cx="1136651" cy="444501"/>
          </a:xfrm>
        </p:grpSpPr>
        <p:sp>
          <p:nvSpPr>
            <p:cNvPr id="28" name="SMARTInkShape-275">
              <a:extLst>
                <a:ext uri="{FF2B5EF4-FFF2-40B4-BE49-F238E27FC236}">
                  <a16:creationId xmlns:a16="http://schemas.microsoft.com/office/drawing/2014/main" xmlns="" id="{C5D396AA-53DF-4898-B802-4251DCF7B59C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997700" y="7810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76">
              <a:extLst>
                <a:ext uri="{FF2B5EF4-FFF2-40B4-BE49-F238E27FC236}">
                  <a16:creationId xmlns:a16="http://schemas.microsoft.com/office/drawing/2014/main" xmlns="" id="{177900C1-344E-4C2A-92A2-0D3A1A9D82F2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6864350" y="567842"/>
              <a:ext cx="48305" cy="289409"/>
            </a:xfrm>
            <a:custGeom>
              <a:avLst/>
              <a:gdLst/>
              <a:ahLst/>
              <a:cxnLst/>
              <a:rect l="0" t="0" r="0" b="0"/>
              <a:pathLst>
                <a:path w="48305" h="289409">
                  <a:moveTo>
                    <a:pt x="12700" y="3658"/>
                  </a:moveTo>
                  <a:lnTo>
                    <a:pt x="12700" y="3658"/>
                  </a:lnTo>
                  <a:lnTo>
                    <a:pt x="5958" y="287"/>
                  </a:lnTo>
                  <a:lnTo>
                    <a:pt x="4677" y="0"/>
                  </a:lnTo>
                  <a:lnTo>
                    <a:pt x="4530" y="513"/>
                  </a:lnTo>
                  <a:lnTo>
                    <a:pt x="6247" y="5083"/>
                  </a:lnTo>
                  <a:lnTo>
                    <a:pt x="21823" y="45569"/>
                  </a:lnTo>
                  <a:lnTo>
                    <a:pt x="35550" y="84358"/>
                  </a:lnTo>
                  <a:lnTo>
                    <a:pt x="45184" y="130502"/>
                  </a:lnTo>
                  <a:lnTo>
                    <a:pt x="48304" y="163279"/>
                  </a:lnTo>
                  <a:lnTo>
                    <a:pt x="46297" y="209703"/>
                  </a:lnTo>
                  <a:lnTo>
                    <a:pt x="43566" y="223571"/>
                  </a:lnTo>
                  <a:lnTo>
                    <a:pt x="19493" y="263316"/>
                  </a:lnTo>
                  <a:lnTo>
                    <a:pt x="0" y="28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77">
              <a:extLst>
                <a:ext uri="{FF2B5EF4-FFF2-40B4-BE49-F238E27FC236}">
                  <a16:creationId xmlns:a16="http://schemas.microsoft.com/office/drawing/2014/main" xmlns="" id="{46D5649E-0404-4A22-BDBE-02661FAE30AC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680200" y="76835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6480" y="18344"/>
                  </a:lnTo>
                  <a:lnTo>
                    <a:pt x="48102" y="821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8">
              <a:extLst>
                <a:ext uri="{FF2B5EF4-FFF2-40B4-BE49-F238E27FC236}">
                  <a16:creationId xmlns:a16="http://schemas.microsoft.com/office/drawing/2014/main" xmlns="" id="{E98727F1-227B-4D8F-99C7-5115DAF82338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6642100" y="642135"/>
              <a:ext cx="107951" cy="227816"/>
            </a:xfrm>
            <a:custGeom>
              <a:avLst/>
              <a:gdLst/>
              <a:ahLst/>
              <a:cxnLst/>
              <a:rect l="0" t="0" r="0" b="0"/>
              <a:pathLst>
                <a:path w="107951" h="227816">
                  <a:moveTo>
                    <a:pt x="0" y="202415"/>
                  </a:moveTo>
                  <a:lnTo>
                    <a:pt x="0" y="202415"/>
                  </a:lnTo>
                  <a:lnTo>
                    <a:pt x="19772" y="159107"/>
                  </a:lnTo>
                  <a:lnTo>
                    <a:pt x="35727" y="119027"/>
                  </a:lnTo>
                  <a:lnTo>
                    <a:pt x="50450" y="85626"/>
                  </a:lnTo>
                  <a:lnTo>
                    <a:pt x="73196" y="38616"/>
                  </a:lnTo>
                  <a:lnTo>
                    <a:pt x="95438" y="1451"/>
                  </a:lnTo>
                  <a:lnTo>
                    <a:pt x="98197" y="0"/>
                  </a:lnTo>
                  <a:lnTo>
                    <a:pt x="100742" y="444"/>
                  </a:lnTo>
                  <a:lnTo>
                    <a:pt x="103144" y="2151"/>
                  </a:lnTo>
                  <a:lnTo>
                    <a:pt x="106526" y="24779"/>
                  </a:lnTo>
                  <a:lnTo>
                    <a:pt x="107528" y="68408"/>
                  </a:lnTo>
                  <a:lnTo>
                    <a:pt x="105881" y="103345"/>
                  </a:lnTo>
                  <a:lnTo>
                    <a:pt x="103502" y="138628"/>
                  </a:lnTo>
                  <a:lnTo>
                    <a:pt x="102870" y="184142"/>
                  </a:lnTo>
                  <a:lnTo>
                    <a:pt x="107950" y="227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79">
              <a:extLst>
                <a:ext uri="{FF2B5EF4-FFF2-40B4-BE49-F238E27FC236}">
                  <a16:creationId xmlns:a16="http://schemas.microsoft.com/office/drawing/2014/main" xmlns="" id="{80401690-9E7E-45B5-B9A2-9E9B70379A7A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489700" y="558800"/>
              <a:ext cx="57151" cy="444501"/>
            </a:xfrm>
            <a:custGeom>
              <a:avLst/>
              <a:gdLst/>
              <a:ahLst/>
              <a:cxnLst/>
              <a:rect l="0" t="0" r="0" b="0"/>
              <a:pathLst>
                <a:path w="57151" h="444501">
                  <a:moveTo>
                    <a:pt x="57150" y="0"/>
                  </a:moveTo>
                  <a:lnTo>
                    <a:pt x="57150" y="0"/>
                  </a:lnTo>
                  <a:lnTo>
                    <a:pt x="53779" y="0"/>
                  </a:lnTo>
                  <a:lnTo>
                    <a:pt x="52124" y="7526"/>
                  </a:lnTo>
                  <a:lnTo>
                    <a:pt x="51061" y="45466"/>
                  </a:lnTo>
                  <a:lnTo>
                    <a:pt x="47506" y="92964"/>
                  </a:lnTo>
                  <a:lnTo>
                    <a:pt x="45808" y="134451"/>
                  </a:lnTo>
                  <a:lnTo>
                    <a:pt x="45355" y="157367"/>
                  </a:lnTo>
                  <a:lnTo>
                    <a:pt x="42936" y="182523"/>
                  </a:lnTo>
                  <a:lnTo>
                    <a:pt x="39208" y="209171"/>
                  </a:lnTo>
                  <a:lnTo>
                    <a:pt x="34605" y="236814"/>
                  </a:lnTo>
                  <a:lnTo>
                    <a:pt x="29420" y="264415"/>
                  </a:lnTo>
                  <a:lnTo>
                    <a:pt x="23847" y="291988"/>
                  </a:lnTo>
                  <a:lnTo>
                    <a:pt x="18014" y="319542"/>
                  </a:lnTo>
                  <a:lnTo>
                    <a:pt x="9653" y="365209"/>
                  </a:lnTo>
                  <a:lnTo>
                    <a:pt x="4290" y="401499"/>
                  </a:lnTo>
                  <a:lnTo>
                    <a:pt x="0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80">
              <a:extLst>
                <a:ext uri="{FF2B5EF4-FFF2-40B4-BE49-F238E27FC236}">
                  <a16:creationId xmlns:a16="http://schemas.microsoft.com/office/drawing/2014/main" xmlns="" id="{883B1F33-9B03-459F-A051-65D8C470805C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6332694" y="595004"/>
              <a:ext cx="90781" cy="253877"/>
            </a:xfrm>
            <a:custGeom>
              <a:avLst/>
              <a:gdLst/>
              <a:ahLst/>
              <a:cxnLst/>
              <a:rect l="0" t="0" r="0" b="0"/>
              <a:pathLst>
                <a:path w="90781" h="253877">
                  <a:moveTo>
                    <a:pt x="36356" y="109846"/>
                  </a:moveTo>
                  <a:lnTo>
                    <a:pt x="36356" y="109846"/>
                  </a:lnTo>
                  <a:lnTo>
                    <a:pt x="24147" y="125426"/>
                  </a:lnTo>
                  <a:lnTo>
                    <a:pt x="22228" y="140289"/>
                  </a:lnTo>
                  <a:lnTo>
                    <a:pt x="23373" y="178575"/>
                  </a:lnTo>
                  <a:lnTo>
                    <a:pt x="23599" y="218698"/>
                  </a:lnTo>
                  <a:lnTo>
                    <a:pt x="23648" y="251808"/>
                  </a:lnTo>
                  <a:lnTo>
                    <a:pt x="22946" y="253876"/>
                  </a:lnTo>
                  <a:lnTo>
                    <a:pt x="21772" y="253844"/>
                  </a:lnTo>
                  <a:lnTo>
                    <a:pt x="20283" y="252411"/>
                  </a:lnTo>
                  <a:lnTo>
                    <a:pt x="18188" y="240282"/>
                  </a:lnTo>
                  <a:lnTo>
                    <a:pt x="16775" y="198484"/>
                  </a:lnTo>
                  <a:lnTo>
                    <a:pt x="14012" y="161470"/>
                  </a:lnTo>
                  <a:lnTo>
                    <a:pt x="14196" y="117268"/>
                  </a:lnTo>
                  <a:lnTo>
                    <a:pt x="18040" y="73634"/>
                  </a:lnTo>
                  <a:lnTo>
                    <a:pt x="31399" y="28090"/>
                  </a:lnTo>
                  <a:lnTo>
                    <a:pt x="40268" y="10951"/>
                  </a:lnTo>
                  <a:lnTo>
                    <a:pt x="48913" y="2393"/>
                  </a:lnTo>
                  <a:lnTo>
                    <a:pt x="53194" y="110"/>
                  </a:lnTo>
                  <a:lnTo>
                    <a:pt x="56754" y="0"/>
                  </a:lnTo>
                  <a:lnTo>
                    <a:pt x="59832" y="1338"/>
                  </a:lnTo>
                  <a:lnTo>
                    <a:pt x="62589" y="3640"/>
                  </a:lnTo>
                  <a:lnTo>
                    <a:pt x="69842" y="23736"/>
                  </a:lnTo>
                  <a:lnTo>
                    <a:pt x="69718" y="58775"/>
                  </a:lnTo>
                  <a:lnTo>
                    <a:pt x="58991" y="103312"/>
                  </a:lnTo>
                  <a:lnTo>
                    <a:pt x="49347" y="130192"/>
                  </a:lnTo>
                  <a:lnTo>
                    <a:pt x="44018" y="139343"/>
                  </a:lnTo>
                  <a:lnTo>
                    <a:pt x="44286" y="139389"/>
                  </a:lnTo>
                  <a:lnTo>
                    <a:pt x="46465" y="137558"/>
                  </a:lnTo>
                  <a:lnTo>
                    <a:pt x="48740" y="137493"/>
                  </a:lnTo>
                  <a:lnTo>
                    <a:pt x="69877" y="144287"/>
                  </a:lnTo>
                  <a:lnTo>
                    <a:pt x="79712" y="151964"/>
                  </a:lnTo>
                  <a:lnTo>
                    <a:pt x="84310" y="156975"/>
                  </a:lnTo>
                  <a:lnTo>
                    <a:pt x="89419" y="168187"/>
                  </a:lnTo>
                  <a:lnTo>
                    <a:pt x="90780" y="174140"/>
                  </a:lnTo>
                  <a:lnTo>
                    <a:pt x="86650" y="188280"/>
                  </a:lnTo>
                  <a:lnTo>
                    <a:pt x="70543" y="212108"/>
                  </a:lnTo>
                  <a:lnTo>
                    <a:pt x="47896" y="233279"/>
                  </a:lnTo>
                  <a:lnTo>
                    <a:pt x="32313" y="242316"/>
                  </a:lnTo>
                  <a:lnTo>
                    <a:pt x="18331" y="246333"/>
                  </a:lnTo>
                  <a:lnTo>
                    <a:pt x="6943" y="246236"/>
                  </a:lnTo>
                  <a:lnTo>
                    <a:pt x="1931" y="245223"/>
                  </a:lnTo>
                  <a:lnTo>
                    <a:pt x="0" y="240314"/>
                  </a:lnTo>
                  <a:lnTo>
                    <a:pt x="4606" y="205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81">
              <a:extLst>
                <a:ext uri="{FF2B5EF4-FFF2-40B4-BE49-F238E27FC236}">
                  <a16:creationId xmlns:a16="http://schemas.microsoft.com/office/drawing/2014/main" xmlns="" id="{ADC8DD72-69C2-4DB8-B5C2-E50F52067EDC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6196557" y="574479"/>
              <a:ext cx="83594" cy="301822"/>
            </a:xfrm>
            <a:custGeom>
              <a:avLst/>
              <a:gdLst/>
              <a:ahLst/>
              <a:cxnLst/>
              <a:rect l="0" t="0" r="0" b="0"/>
              <a:pathLst>
                <a:path w="83594" h="301822">
                  <a:moveTo>
                    <a:pt x="83593" y="3371"/>
                  </a:moveTo>
                  <a:lnTo>
                    <a:pt x="83593" y="3371"/>
                  </a:lnTo>
                  <a:lnTo>
                    <a:pt x="76851" y="0"/>
                  </a:lnTo>
                  <a:lnTo>
                    <a:pt x="67896" y="226"/>
                  </a:lnTo>
                  <a:lnTo>
                    <a:pt x="62545" y="1275"/>
                  </a:lnTo>
                  <a:lnTo>
                    <a:pt x="50955" y="9965"/>
                  </a:lnTo>
                  <a:lnTo>
                    <a:pt x="38748" y="26057"/>
                  </a:lnTo>
                  <a:lnTo>
                    <a:pt x="20681" y="68262"/>
                  </a:lnTo>
                  <a:lnTo>
                    <a:pt x="10711" y="105119"/>
                  </a:lnTo>
                  <a:lnTo>
                    <a:pt x="3458" y="146900"/>
                  </a:lnTo>
                  <a:lnTo>
                    <a:pt x="0" y="189223"/>
                  </a:lnTo>
                  <a:lnTo>
                    <a:pt x="3166" y="226848"/>
                  </a:lnTo>
                  <a:lnTo>
                    <a:pt x="14922" y="256740"/>
                  </a:lnTo>
                  <a:lnTo>
                    <a:pt x="22995" y="269650"/>
                  </a:lnTo>
                  <a:lnTo>
                    <a:pt x="43255" y="285877"/>
                  </a:lnTo>
                  <a:lnTo>
                    <a:pt x="77243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82">
              <a:extLst>
                <a:ext uri="{FF2B5EF4-FFF2-40B4-BE49-F238E27FC236}">
                  <a16:creationId xmlns:a16="http://schemas.microsoft.com/office/drawing/2014/main" xmlns="" id="{9913BF42-7332-4BBC-BEC9-89DC7661BCF4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973987" y="711200"/>
              <a:ext cx="115664" cy="171371"/>
            </a:xfrm>
            <a:custGeom>
              <a:avLst/>
              <a:gdLst/>
              <a:ahLst/>
              <a:cxnLst/>
              <a:rect l="0" t="0" r="0" b="0"/>
              <a:pathLst>
                <a:path w="115664" h="171371">
                  <a:moveTo>
                    <a:pt x="1363" y="57150"/>
                  </a:moveTo>
                  <a:lnTo>
                    <a:pt x="1363" y="57150"/>
                  </a:lnTo>
                  <a:lnTo>
                    <a:pt x="1362" y="60521"/>
                  </a:lnTo>
                  <a:lnTo>
                    <a:pt x="30238" y="102929"/>
                  </a:lnTo>
                  <a:lnTo>
                    <a:pt x="36730" y="129275"/>
                  </a:lnTo>
                  <a:lnTo>
                    <a:pt x="36837" y="147061"/>
                  </a:lnTo>
                  <a:lnTo>
                    <a:pt x="32181" y="159670"/>
                  </a:lnTo>
                  <a:lnTo>
                    <a:pt x="21645" y="168096"/>
                  </a:lnTo>
                  <a:lnTo>
                    <a:pt x="14883" y="171331"/>
                  </a:lnTo>
                  <a:lnTo>
                    <a:pt x="9671" y="171370"/>
                  </a:lnTo>
                  <a:lnTo>
                    <a:pt x="5491" y="169280"/>
                  </a:lnTo>
                  <a:lnTo>
                    <a:pt x="1998" y="165770"/>
                  </a:lnTo>
                  <a:lnTo>
                    <a:pt x="0" y="150581"/>
                  </a:lnTo>
                  <a:lnTo>
                    <a:pt x="3579" y="127603"/>
                  </a:lnTo>
                  <a:lnTo>
                    <a:pt x="23578" y="81082"/>
                  </a:lnTo>
                  <a:lnTo>
                    <a:pt x="59843" y="40958"/>
                  </a:lnTo>
                  <a:lnTo>
                    <a:pt x="1156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83">
              <a:extLst>
                <a:ext uri="{FF2B5EF4-FFF2-40B4-BE49-F238E27FC236}">
                  <a16:creationId xmlns:a16="http://schemas.microsoft.com/office/drawing/2014/main" xmlns="" id="{366CBE28-F032-4803-B1DC-A15B84DC10E6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867400" y="570748"/>
              <a:ext cx="106782" cy="344718"/>
            </a:xfrm>
            <a:custGeom>
              <a:avLst/>
              <a:gdLst/>
              <a:ahLst/>
              <a:cxnLst/>
              <a:rect l="0" t="0" r="0" b="0"/>
              <a:pathLst>
                <a:path w="106782" h="344718">
                  <a:moveTo>
                    <a:pt x="31750" y="165852"/>
                  </a:moveTo>
                  <a:lnTo>
                    <a:pt x="31750" y="165852"/>
                  </a:lnTo>
                  <a:lnTo>
                    <a:pt x="31749" y="209160"/>
                  </a:lnTo>
                  <a:lnTo>
                    <a:pt x="33632" y="245477"/>
                  </a:lnTo>
                  <a:lnTo>
                    <a:pt x="36776" y="285635"/>
                  </a:lnTo>
                  <a:lnTo>
                    <a:pt x="34468" y="330389"/>
                  </a:lnTo>
                  <a:lnTo>
                    <a:pt x="31076" y="341285"/>
                  </a:lnTo>
                  <a:lnTo>
                    <a:pt x="29184" y="344191"/>
                  </a:lnTo>
                  <a:lnTo>
                    <a:pt x="26512" y="344717"/>
                  </a:lnTo>
                  <a:lnTo>
                    <a:pt x="19779" y="341538"/>
                  </a:lnTo>
                  <a:lnTo>
                    <a:pt x="13964" y="329777"/>
                  </a:lnTo>
                  <a:lnTo>
                    <a:pt x="9734" y="309263"/>
                  </a:lnTo>
                  <a:lnTo>
                    <a:pt x="7854" y="276627"/>
                  </a:lnTo>
                  <a:lnTo>
                    <a:pt x="7018" y="232960"/>
                  </a:lnTo>
                  <a:lnTo>
                    <a:pt x="6795" y="208474"/>
                  </a:lnTo>
                  <a:lnTo>
                    <a:pt x="8058" y="181566"/>
                  </a:lnTo>
                  <a:lnTo>
                    <a:pt x="10311" y="153045"/>
                  </a:lnTo>
                  <a:lnTo>
                    <a:pt x="13224" y="123447"/>
                  </a:lnTo>
                  <a:lnTo>
                    <a:pt x="17283" y="98071"/>
                  </a:lnTo>
                  <a:lnTo>
                    <a:pt x="27437" y="54823"/>
                  </a:lnTo>
                  <a:lnTo>
                    <a:pt x="41683" y="15597"/>
                  </a:lnTo>
                  <a:lnTo>
                    <a:pt x="50510" y="3822"/>
                  </a:lnTo>
                  <a:lnTo>
                    <a:pt x="54840" y="682"/>
                  </a:lnTo>
                  <a:lnTo>
                    <a:pt x="59843" y="0"/>
                  </a:lnTo>
                  <a:lnTo>
                    <a:pt x="71048" y="3005"/>
                  </a:lnTo>
                  <a:lnTo>
                    <a:pt x="92626" y="26114"/>
                  </a:lnTo>
                  <a:lnTo>
                    <a:pt x="106781" y="63143"/>
                  </a:lnTo>
                  <a:lnTo>
                    <a:pt x="105314" y="91041"/>
                  </a:lnTo>
                  <a:lnTo>
                    <a:pt x="96195" y="117786"/>
                  </a:lnTo>
                  <a:lnTo>
                    <a:pt x="71227" y="148004"/>
                  </a:lnTo>
                  <a:lnTo>
                    <a:pt x="51648" y="163564"/>
                  </a:lnTo>
                  <a:lnTo>
                    <a:pt x="33067" y="170009"/>
                  </a:lnTo>
                  <a:lnTo>
                    <a:pt x="24161" y="170740"/>
                  </a:lnTo>
                  <a:lnTo>
                    <a:pt x="17519" y="169111"/>
                  </a:lnTo>
                  <a:lnTo>
                    <a:pt x="12385" y="165908"/>
                  </a:lnTo>
                  <a:lnTo>
                    <a:pt x="0" y="153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47">
            <a:extLst>
              <a:ext uri="{FF2B5EF4-FFF2-40B4-BE49-F238E27FC236}">
                <a16:creationId xmlns:a16="http://schemas.microsoft.com/office/drawing/2014/main" xmlns="" id="{91B23E84-538D-464F-BD46-A988C782E690}"/>
              </a:ext>
            </a:extLst>
          </p:cNvPr>
          <p:cNvGrpSpPr/>
          <p:nvPr/>
        </p:nvGrpSpPr>
        <p:grpSpPr>
          <a:xfrm>
            <a:off x="5919965" y="534103"/>
            <a:ext cx="2048109" cy="995334"/>
            <a:chOff x="5919965" y="534103"/>
            <a:chExt cx="2048109" cy="995334"/>
          </a:xfrm>
        </p:grpSpPr>
        <p:sp>
          <p:nvSpPr>
            <p:cNvPr id="38" name="SMARTInkShape-284">
              <a:extLst>
                <a:ext uri="{FF2B5EF4-FFF2-40B4-BE49-F238E27FC236}">
                  <a16:creationId xmlns:a16="http://schemas.microsoft.com/office/drawing/2014/main" xmlns="" id="{7943089A-CE13-4F1F-94E9-12FB1335874E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023100" y="1225550"/>
              <a:ext cx="88018" cy="285751"/>
            </a:xfrm>
            <a:custGeom>
              <a:avLst/>
              <a:gdLst/>
              <a:ahLst/>
              <a:cxnLst/>
              <a:rect l="0" t="0" r="0" b="0"/>
              <a:pathLst>
                <a:path w="88018" h="285751">
                  <a:moveTo>
                    <a:pt x="82550" y="0"/>
                  </a:moveTo>
                  <a:lnTo>
                    <a:pt x="82550" y="0"/>
                  </a:lnTo>
                  <a:lnTo>
                    <a:pt x="86913" y="33945"/>
                  </a:lnTo>
                  <a:lnTo>
                    <a:pt x="88017" y="69885"/>
                  </a:lnTo>
                  <a:lnTo>
                    <a:pt x="80982" y="111728"/>
                  </a:lnTo>
                  <a:lnTo>
                    <a:pt x="68447" y="154785"/>
                  </a:lnTo>
                  <a:lnTo>
                    <a:pt x="53469" y="195088"/>
                  </a:lnTo>
                  <a:lnTo>
                    <a:pt x="33641" y="232285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85">
              <a:extLst>
                <a:ext uri="{FF2B5EF4-FFF2-40B4-BE49-F238E27FC236}">
                  <a16:creationId xmlns:a16="http://schemas.microsoft.com/office/drawing/2014/main" xmlns="" id="{329E0329-76C4-462A-9011-359410B64EF8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6946900" y="1240460"/>
              <a:ext cx="74658" cy="213434"/>
            </a:xfrm>
            <a:custGeom>
              <a:avLst/>
              <a:gdLst/>
              <a:ahLst/>
              <a:cxnLst/>
              <a:rect l="0" t="0" r="0" b="0"/>
              <a:pathLst>
                <a:path w="74658" h="213434">
                  <a:moveTo>
                    <a:pt x="0" y="67640"/>
                  </a:moveTo>
                  <a:lnTo>
                    <a:pt x="0" y="67640"/>
                  </a:lnTo>
                  <a:lnTo>
                    <a:pt x="5026" y="26814"/>
                  </a:lnTo>
                  <a:lnTo>
                    <a:pt x="5467" y="19256"/>
                  </a:lnTo>
                  <a:lnTo>
                    <a:pt x="9720" y="8977"/>
                  </a:lnTo>
                  <a:lnTo>
                    <a:pt x="12831" y="5248"/>
                  </a:lnTo>
                  <a:lnTo>
                    <a:pt x="20049" y="1104"/>
                  </a:lnTo>
                  <a:lnTo>
                    <a:pt x="23949" y="0"/>
                  </a:lnTo>
                  <a:lnTo>
                    <a:pt x="39550" y="1816"/>
                  </a:lnTo>
                  <a:lnTo>
                    <a:pt x="44006" y="5413"/>
                  </a:lnTo>
                  <a:lnTo>
                    <a:pt x="50838" y="16935"/>
                  </a:lnTo>
                  <a:lnTo>
                    <a:pt x="55280" y="39289"/>
                  </a:lnTo>
                  <a:lnTo>
                    <a:pt x="49854" y="63787"/>
                  </a:lnTo>
                  <a:lnTo>
                    <a:pt x="36084" y="86504"/>
                  </a:lnTo>
                  <a:lnTo>
                    <a:pt x="26946" y="97554"/>
                  </a:lnTo>
                  <a:lnTo>
                    <a:pt x="27842" y="98166"/>
                  </a:lnTo>
                  <a:lnTo>
                    <a:pt x="43212" y="102600"/>
                  </a:lnTo>
                  <a:lnTo>
                    <a:pt x="51923" y="108181"/>
                  </a:lnTo>
                  <a:lnTo>
                    <a:pt x="62343" y="121044"/>
                  </a:lnTo>
                  <a:lnTo>
                    <a:pt x="70996" y="141633"/>
                  </a:lnTo>
                  <a:lnTo>
                    <a:pt x="74657" y="165607"/>
                  </a:lnTo>
                  <a:lnTo>
                    <a:pt x="69001" y="190584"/>
                  </a:lnTo>
                  <a:lnTo>
                    <a:pt x="60300" y="203656"/>
                  </a:lnTo>
                  <a:lnTo>
                    <a:pt x="55017" y="209117"/>
                  </a:lnTo>
                  <a:lnTo>
                    <a:pt x="47966" y="212053"/>
                  </a:lnTo>
                  <a:lnTo>
                    <a:pt x="30725" y="213433"/>
                  </a:lnTo>
                  <a:lnTo>
                    <a:pt x="24012" y="211402"/>
                  </a:lnTo>
                  <a:lnTo>
                    <a:pt x="18831" y="207931"/>
                  </a:lnTo>
                  <a:lnTo>
                    <a:pt x="6350" y="194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86">
              <a:extLst>
                <a:ext uri="{FF2B5EF4-FFF2-40B4-BE49-F238E27FC236}">
                  <a16:creationId xmlns:a16="http://schemas.microsoft.com/office/drawing/2014/main" xmlns="" id="{D1D9467A-F5A0-4E12-8B55-0F7A3DBA4FCF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6937066" y="1320800"/>
              <a:ext cx="9835" cy="139701"/>
            </a:xfrm>
            <a:custGeom>
              <a:avLst/>
              <a:gdLst/>
              <a:ahLst/>
              <a:cxnLst/>
              <a:rect l="0" t="0" r="0" b="0"/>
              <a:pathLst>
                <a:path w="9835" h="139701">
                  <a:moveTo>
                    <a:pt x="9834" y="0"/>
                  </a:moveTo>
                  <a:lnTo>
                    <a:pt x="9834" y="0"/>
                  </a:lnTo>
                  <a:lnTo>
                    <a:pt x="6463" y="3371"/>
                  </a:lnTo>
                  <a:lnTo>
                    <a:pt x="4808" y="8789"/>
                  </a:lnTo>
                  <a:lnTo>
                    <a:pt x="0" y="48116"/>
                  </a:lnTo>
                  <a:lnTo>
                    <a:pt x="2587" y="92211"/>
                  </a:lnTo>
                  <a:lnTo>
                    <a:pt x="9834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87">
              <a:extLst>
                <a:ext uri="{FF2B5EF4-FFF2-40B4-BE49-F238E27FC236}">
                  <a16:creationId xmlns:a16="http://schemas.microsoft.com/office/drawing/2014/main" xmlns="" id="{8857ED86-5E25-4F8D-90AF-890EAD07DBA9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6797044" y="1265317"/>
              <a:ext cx="67307" cy="195184"/>
            </a:xfrm>
            <a:custGeom>
              <a:avLst/>
              <a:gdLst/>
              <a:ahLst/>
              <a:cxnLst/>
              <a:rect l="0" t="0" r="0" b="0"/>
              <a:pathLst>
                <a:path w="67307" h="195184">
                  <a:moveTo>
                    <a:pt x="67306" y="23733"/>
                  </a:moveTo>
                  <a:lnTo>
                    <a:pt x="67306" y="23733"/>
                  </a:lnTo>
                  <a:lnTo>
                    <a:pt x="63935" y="13620"/>
                  </a:lnTo>
                  <a:lnTo>
                    <a:pt x="58517" y="6773"/>
                  </a:lnTo>
                  <a:lnTo>
                    <a:pt x="51405" y="2084"/>
                  </a:lnTo>
                  <a:lnTo>
                    <a:pt x="43540" y="0"/>
                  </a:lnTo>
                  <a:lnTo>
                    <a:pt x="33460" y="2837"/>
                  </a:lnTo>
                  <a:lnTo>
                    <a:pt x="27808" y="5569"/>
                  </a:lnTo>
                  <a:lnTo>
                    <a:pt x="17766" y="16130"/>
                  </a:lnTo>
                  <a:lnTo>
                    <a:pt x="9305" y="31643"/>
                  </a:lnTo>
                  <a:lnTo>
                    <a:pt x="1281" y="65588"/>
                  </a:lnTo>
                  <a:lnTo>
                    <a:pt x="0" y="110061"/>
                  </a:lnTo>
                  <a:lnTo>
                    <a:pt x="8636" y="152715"/>
                  </a:lnTo>
                  <a:lnTo>
                    <a:pt x="29206" y="195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88">
              <a:extLst>
                <a:ext uri="{FF2B5EF4-FFF2-40B4-BE49-F238E27FC236}">
                  <a16:creationId xmlns:a16="http://schemas.microsoft.com/office/drawing/2014/main" xmlns="" id="{A179D090-EC7B-4533-9E80-4F5B7331775A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6591300" y="1365250"/>
              <a:ext cx="82551" cy="118584"/>
            </a:xfrm>
            <a:custGeom>
              <a:avLst/>
              <a:gdLst/>
              <a:ahLst/>
              <a:cxnLst/>
              <a:rect l="0" t="0" r="0" b="0"/>
              <a:pathLst>
                <a:path w="82551" h="118584">
                  <a:moveTo>
                    <a:pt x="0" y="31750"/>
                  </a:moveTo>
                  <a:lnTo>
                    <a:pt x="0" y="31750"/>
                  </a:lnTo>
                  <a:lnTo>
                    <a:pt x="3370" y="31750"/>
                  </a:lnTo>
                  <a:lnTo>
                    <a:pt x="32603" y="58265"/>
                  </a:lnTo>
                  <a:lnTo>
                    <a:pt x="47681" y="79901"/>
                  </a:lnTo>
                  <a:lnTo>
                    <a:pt x="51060" y="94073"/>
                  </a:lnTo>
                  <a:lnTo>
                    <a:pt x="50210" y="106016"/>
                  </a:lnTo>
                  <a:lnTo>
                    <a:pt x="47480" y="113675"/>
                  </a:lnTo>
                  <a:lnTo>
                    <a:pt x="45058" y="116000"/>
                  </a:lnTo>
                  <a:lnTo>
                    <a:pt x="38605" y="118583"/>
                  </a:lnTo>
                  <a:lnTo>
                    <a:pt x="34909" y="117861"/>
                  </a:lnTo>
                  <a:lnTo>
                    <a:pt x="27039" y="113296"/>
                  </a:lnTo>
                  <a:lnTo>
                    <a:pt x="22601" y="100918"/>
                  </a:lnTo>
                  <a:lnTo>
                    <a:pt x="22039" y="82953"/>
                  </a:lnTo>
                  <a:lnTo>
                    <a:pt x="26494" y="60857"/>
                  </a:lnTo>
                  <a:lnTo>
                    <a:pt x="43676" y="3135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89">
              <a:extLst>
                <a:ext uri="{FF2B5EF4-FFF2-40B4-BE49-F238E27FC236}">
                  <a16:creationId xmlns:a16="http://schemas.microsoft.com/office/drawing/2014/main" xmlns="" id="{EBBD91EC-DCD2-401A-AAF6-702FED02E8F9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6503875" y="1235652"/>
              <a:ext cx="86653" cy="293785"/>
            </a:xfrm>
            <a:custGeom>
              <a:avLst/>
              <a:gdLst/>
              <a:ahLst/>
              <a:cxnLst/>
              <a:rect l="0" t="0" r="0" b="0"/>
              <a:pathLst>
                <a:path w="86653" h="293785">
                  <a:moveTo>
                    <a:pt x="4875" y="129598"/>
                  </a:moveTo>
                  <a:lnTo>
                    <a:pt x="4875" y="129598"/>
                  </a:lnTo>
                  <a:lnTo>
                    <a:pt x="8245" y="166226"/>
                  </a:lnTo>
                  <a:lnTo>
                    <a:pt x="13713" y="204264"/>
                  </a:lnTo>
                  <a:lnTo>
                    <a:pt x="16431" y="243444"/>
                  </a:lnTo>
                  <a:lnTo>
                    <a:pt x="22450" y="287879"/>
                  </a:lnTo>
                  <a:lnTo>
                    <a:pt x="22941" y="292268"/>
                  </a:lnTo>
                  <a:lnTo>
                    <a:pt x="22564" y="293784"/>
                  </a:lnTo>
                  <a:lnTo>
                    <a:pt x="21606" y="293383"/>
                  </a:lnTo>
                  <a:lnTo>
                    <a:pt x="17955" y="287058"/>
                  </a:lnTo>
                  <a:lnTo>
                    <a:pt x="8672" y="260841"/>
                  </a:lnTo>
                  <a:lnTo>
                    <a:pt x="3505" y="230967"/>
                  </a:lnTo>
                  <a:lnTo>
                    <a:pt x="738" y="188997"/>
                  </a:lnTo>
                  <a:lnTo>
                    <a:pt x="0" y="164964"/>
                  </a:lnTo>
                  <a:lnTo>
                    <a:pt x="1626" y="140475"/>
                  </a:lnTo>
                  <a:lnTo>
                    <a:pt x="4825" y="115683"/>
                  </a:lnTo>
                  <a:lnTo>
                    <a:pt x="14025" y="69791"/>
                  </a:lnTo>
                  <a:lnTo>
                    <a:pt x="31104" y="23683"/>
                  </a:lnTo>
                  <a:lnTo>
                    <a:pt x="43343" y="8912"/>
                  </a:lnTo>
                  <a:lnTo>
                    <a:pt x="53957" y="1876"/>
                  </a:lnTo>
                  <a:lnTo>
                    <a:pt x="58763" y="0"/>
                  </a:lnTo>
                  <a:lnTo>
                    <a:pt x="63378" y="161"/>
                  </a:lnTo>
                  <a:lnTo>
                    <a:pt x="72269" y="4102"/>
                  </a:lnTo>
                  <a:lnTo>
                    <a:pt x="85207" y="24367"/>
                  </a:lnTo>
                  <a:lnTo>
                    <a:pt x="86652" y="32633"/>
                  </a:lnTo>
                  <a:lnTo>
                    <a:pt x="84494" y="49343"/>
                  </a:lnTo>
                  <a:lnTo>
                    <a:pt x="71976" y="74618"/>
                  </a:lnTo>
                  <a:lnTo>
                    <a:pt x="57040" y="87758"/>
                  </a:lnTo>
                  <a:lnTo>
                    <a:pt x="40053" y="96892"/>
                  </a:lnTo>
                  <a:lnTo>
                    <a:pt x="4875" y="104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90">
              <a:extLst>
                <a:ext uri="{FF2B5EF4-FFF2-40B4-BE49-F238E27FC236}">
                  <a16:creationId xmlns:a16="http://schemas.microsoft.com/office/drawing/2014/main" xmlns="" id="{A5702F4B-6FF6-4378-8CC7-D8417E80A3A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5919965" y="1050348"/>
              <a:ext cx="1636536" cy="124403"/>
            </a:xfrm>
            <a:custGeom>
              <a:avLst/>
              <a:gdLst/>
              <a:ahLst/>
              <a:cxnLst/>
              <a:rect l="0" t="0" r="0" b="0"/>
              <a:pathLst>
                <a:path w="1636536" h="124403">
                  <a:moveTo>
                    <a:pt x="10935" y="124402"/>
                  </a:moveTo>
                  <a:lnTo>
                    <a:pt x="10935" y="124402"/>
                  </a:lnTo>
                  <a:lnTo>
                    <a:pt x="0" y="124402"/>
                  </a:lnTo>
                  <a:lnTo>
                    <a:pt x="43030" y="120639"/>
                  </a:lnTo>
                  <a:lnTo>
                    <a:pt x="64082" y="117660"/>
                  </a:lnTo>
                  <a:lnTo>
                    <a:pt x="95049" y="113557"/>
                  </a:lnTo>
                  <a:lnTo>
                    <a:pt x="132628" y="108705"/>
                  </a:lnTo>
                  <a:lnTo>
                    <a:pt x="174613" y="103354"/>
                  </a:lnTo>
                  <a:lnTo>
                    <a:pt x="230120" y="95554"/>
                  </a:lnTo>
                  <a:lnTo>
                    <a:pt x="294641" y="86120"/>
                  </a:lnTo>
                  <a:lnTo>
                    <a:pt x="365173" y="75597"/>
                  </a:lnTo>
                  <a:lnTo>
                    <a:pt x="443238" y="65054"/>
                  </a:lnTo>
                  <a:lnTo>
                    <a:pt x="526326" y="54498"/>
                  </a:lnTo>
                  <a:lnTo>
                    <a:pt x="612763" y="43933"/>
                  </a:lnTo>
                  <a:lnTo>
                    <a:pt x="702842" y="35478"/>
                  </a:lnTo>
                  <a:lnTo>
                    <a:pt x="795351" y="28430"/>
                  </a:lnTo>
                  <a:lnTo>
                    <a:pt x="889479" y="22321"/>
                  </a:lnTo>
                  <a:lnTo>
                    <a:pt x="979747" y="16837"/>
                  </a:lnTo>
                  <a:lnTo>
                    <a:pt x="1067443" y="11770"/>
                  </a:lnTo>
                  <a:lnTo>
                    <a:pt x="1153423" y="6980"/>
                  </a:lnTo>
                  <a:lnTo>
                    <a:pt x="1231205" y="3788"/>
                  </a:lnTo>
                  <a:lnTo>
                    <a:pt x="1303520" y="1659"/>
                  </a:lnTo>
                  <a:lnTo>
                    <a:pt x="1372192" y="240"/>
                  </a:lnTo>
                  <a:lnTo>
                    <a:pt x="1428556" y="0"/>
                  </a:lnTo>
                  <a:lnTo>
                    <a:pt x="1476716" y="545"/>
                  </a:lnTo>
                  <a:lnTo>
                    <a:pt x="1519406" y="1614"/>
                  </a:lnTo>
                  <a:lnTo>
                    <a:pt x="1551393" y="2327"/>
                  </a:lnTo>
                  <a:lnTo>
                    <a:pt x="1596342" y="3118"/>
                  </a:lnTo>
                  <a:lnTo>
                    <a:pt x="1636535" y="3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91">
              <a:extLst>
                <a:ext uri="{FF2B5EF4-FFF2-40B4-BE49-F238E27FC236}">
                  <a16:creationId xmlns:a16="http://schemas.microsoft.com/office/drawing/2014/main" xmlns="" id="{FA9DB73C-D66E-4B30-A8EE-3CC0E54E1083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874000" y="596900"/>
              <a:ext cx="94074" cy="247651"/>
            </a:xfrm>
            <a:custGeom>
              <a:avLst/>
              <a:gdLst/>
              <a:ahLst/>
              <a:cxnLst/>
              <a:rect l="0" t="0" r="0" b="0"/>
              <a:pathLst>
                <a:path w="94074" h="247651">
                  <a:moveTo>
                    <a:pt x="82550" y="0"/>
                  </a:moveTo>
                  <a:lnTo>
                    <a:pt x="82550" y="0"/>
                  </a:lnTo>
                  <a:lnTo>
                    <a:pt x="91277" y="39145"/>
                  </a:lnTo>
                  <a:lnTo>
                    <a:pt x="94073" y="77215"/>
                  </a:lnTo>
                  <a:lnTo>
                    <a:pt x="93490" y="119461"/>
                  </a:lnTo>
                  <a:lnTo>
                    <a:pt x="88353" y="148579"/>
                  </a:lnTo>
                  <a:lnTo>
                    <a:pt x="60671" y="192739"/>
                  </a:lnTo>
                  <a:lnTo>
                    <a:pt x="16374" y="23387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92">
              <a:extLst>
                <a:ext uri="{FF2B5EF4-FFF2-40B4-BE49-F238E27FC236}">
                  <a16:creationId xmlns:a16="http://schemas.microsoft.com/office/drawing/2014/main" xmlns="" id="{8EFF043F-6ABF-40FC-A55B-AE33B2939751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7759700" y="69215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48805" y="393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93">
              <a:extLst>
                <a:ext uri="{FF2B5EF4-FFF2-40B4-BE49-F238E27FC236}">
                  <a16:creationId xmlns:a16="http://schemas.microsoft.com/office/drawing/2014/main" xmlns="" id="{9C091BBB-F0F8-4BDF-B898-79B83483CF11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728714" y="611761"/>
              <a:ext cx="103074" cy="184635"/>
            </a:xfrm>
            <a:custGeom>
              <a:avLst/>
              <a:gdLst/>
              <a:ahLst/>
              <a:cxnLst/>
              <a:rect l="0" t="0" r="0" b="0"/>
              <a:pathLst>
                <a:path w="103074" h="184635">
                  <a:moveTo>
                    <a:pt x="69086" y="35939"/>
                  </a:moveTo>
                  <a:lnTo>
                    <a:pt x="69086" y="35939"/>
                  </a:lnTo>
                  <a:lnTo>
                    <a:pt x="62344" y="39310"/>
                  </a:lnTo>
                  <a:lnTo>
                    <a:pt x="46718" y="63390"/>
                  </a:lnTo>
                  <a:lnTo>
                    <a:pt x="25862" y="107448"/>
                  </a:lnTo>
                  <a:lnTo>
                    <a:pt x="7945" y="153546"/>
                  </a:lnTo>
                  <a:lnTo>
                    <a:pt x="0" y="184634"/>
                  </a:lnTo>
                  <a:lnTo>
                    <a:pt x="15887" y="144079"/>
                  </a:lnTo>
                  <a:lnTo>
                    <a:pt x="32862" y="103337"/>
                  </a:lnTo>
                  <a:lnTo>
                    <a:pt x="47577" y="67069"/>
                  </a:lnTo>
                  <a:lnTo>
                    <a:pt x="68357" y="23839"/>
                  </a:lnTo>
                  <a:lnTo>
                    <a:pt x="81463" y="7513"/>
                  </a:lnTo>
                  <a:lnTo>
                    <a:pt x="87921" y="2172"/>
                  </a:lnTo>
                  <a:lnTo>
                    <a:pt x="92226" y="22"/>
                  </a:lnTo>
                  <a:lnTo>
                    <a:pt x="95095" y="0"/>
                  </a:lnTo>
                  <a:lnTo>
                    <a:pt x="97008" y="1396"/>
                  </a:lnTo>
                  <a:lnTo>
                    <a:pt x="103073" y="20216"/>
                  </a:lnTo>
                  <a:lnTo>
                    <a:pt x="97645" y="67615"/>
                  </a:lnTo>
                  <a:lnTo>
                    <a:pt x="93229" y="114711"/>
                  </a:lnTo>
                  <a:lnTo>
                    <a:pt x="88136" y="162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94">
              <a:extLst>
                <a:ext uri="{FF2B5EF4-FFF2-40B4-BE49-F238E27FC236}">
                  <a16:creationId xmlns:a16="http://schemas.microsoft.com/office/drawing/2014/main" xmlns="" id="{98602BBD-C8C5-482F-95A1-B5858388C783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7589825" y="598665"/>
              <a:ext cx="100026" cy="214136"/>
            </a:xfrm>
            <a:custGeom>
              <a:avLst/>
              <a:gdLst/>
              <a:ahLst/>
              <a:cxnLst/>
              <a:rect l="0" t="0" r="0" b="0"/>
              <a:pathLst>
                <a:path w="100026" h="214136">
                  <a:moveTo>
                    <a:pt x="100025" y="10935"/>
                  </a:moveTo>
                  <a:lnTo>
                    <a:pt x="100025" y="10935"/>
                  </a:lnTo>
                  <a:lnTo>
                    <a:pt x="93283" y="4193"/>
                  </a:lnTo>
                  <a:lnTo>
                    <a:pt x="86210" y="883"/>
                  </a:lnTo>
                  <a:lnTo>
                    <a:pt x="82349" y="0"/>
                  </a:lnTo>
                  <a:lnTo>
                    <a:pt x="63430" y="2129"/>
                  </a:lnTo>
                  <a:lnTo>
                    <a:pt x="48012" y="12901"/>
                  </a:lnTo>
                  <a:lnTo>
                    <a:pt x="15118" y="55303"/>
                  </a:lnTo>
                  <a:lnTo>
                    <a:pt x="0" y="100203"/>
                  </a:lnTo>
                  <a:lnTo>
                    <a:pt x="1242" y="130808"/>
                  </a:lnTo>
                  <a:lnTo>
                    <a:pt x="13841" y="172042"/>
                  </a:lnTo>
                  <a:lnTo>
                    <a:pt x="19285" y="183956"/>
                  </a:lnTo>
                  <a:lnTo>
                    <a:pt x="61925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95">
              <a:extLst>
                <a:ext uri="{FF2B5EF4-FFF2-40B4-BE49-F238E27FC236}">
                  <a16:creationId xmlns:a16="http://schemas.microsoft.com/office/drawing/2014/main" xmlns="" id="{5AB4902F-0EE5-4AB7-875B-C13BDBE82376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413058" y="685800"/>
              <a:ext cx="79943" cy="127167"/>
            </a:xfrm>
            <a:custGeom>
              <a:avLst/>
              <a:gdLst/>
              <a:ahLst/>
              <a:cxnLst/>
              <a:rect l="0" t="0" r="0" b="0"/>
              <a:pathLst>
                <a:path w="79943" h="127167">
                  <a:moveTo>
                    <a:pt x="3742" y="19050"/>
                  </a:moveTo>
                  <a:lnTo>
                    <a:pt x="3742" y="19050"/>
                  </a:lnTo>
                  <a:lnTo>
                    <a:pt x="9517" y="26236"/>
                  </a:lnTo>
                  <a:lnTo>
                    <a:pt x="27507" y="63863"/>
                  </a:lnTo>
                  <a:lnTo>
                    <a:pt x="33125" y="90497"/>
                  </a:lnTo>
                  <a:lnTo>
                    <a:pt x="31420" y="112892"/>
                  </a:lnTo>
                  <a:lnTo>
                    <a:pt x="28544" y="118300"/>
                  </a:lnTo>
                  <a:lnTo>
                    <a:pt x="19704" y="126191"/>
                  </a:lnTo>
                  <a:lnTo>
                    <a:pt x="15089" y="127166"/>
                  </a:lnTo>
                  <a:lnTo>
                    <a:pt x="10600" y="126405"/>
                  </a:lnTo>
                  <a:lnTo>
                    <a:pt x="6198" y="124487"/>
                  </a:lnTo>
                  <a:lnTo>
                    <a:pt x="3262" y="120386"/>
                  </a:lnTo>
                  <a:lnTo>
                    <a:pt x="0" y="108303"/>
                  </a:lnTo>
                  <a:lnTo>
                    <a:pt x="4906" y="75521"/>
                  </a:lnTo>
                  <a:lnTo>
                    <a:pt x="25410" y="41270"/>
                  </a:lnTo>
                  <a:lnTo>
                    <a:pt x="799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96">
              <a:extLst>
                <a:ext uri="{FF2B5EF4-FFF2-40B4-BE49-F238E27FC236}">
                  <a16:creationId xmlns:a16="http://schemas.microsoft.com/office/drawing/2014/main" xmlns="" id="{2D1CAAED-DC50-472A-BBC0-88AAB77CC563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7258050" y="534103"/>
              <a:ext cx="127751" cy="298165"/>
            </a:xfrm>
            <a:custGeom>
              <a:avLst/>
              <a:gdLst/>
              <a:ahLst/>
              <a:cxnLst/>
              <a:rect l="0" t="0" r="0" b="0"/>
              <a:pathLst>
                <a:path w="127751" h="298165">
                  <a:moveTo>
                    <a:pt x="25400" y="107247"/>
                  </a:moveTo>
                  <a:lnTo>
                    <a:pt x="25400" y="107247"/>
                  </a:lnTo>
                  <a:lnTo>
                    <a:pt x="27281" y="148360"/>
                  </a:lnTo>
                  <a:lnTo>
                    <a:pt x="30426" y="192571"/>
                  </a:lnTo>
                  <a:lnTo>
                    <a:pt x="31358" y="237656"/>
                  </a:lnTo>
                  <a:lnTo>
                    <a:pt x="28301" y="284074"/>
                  </a:lnTo>
                  <a:lnTo>
                    <a:pt x="26260" y="298164"/>
                  </a:lnTo>
                  <a:lnTo>
                    <a:pt x="25973" y="298025"/>
                  </a:lnTo>
                  <a:lnTo>
                    <a:pt x="21792" y="257590"/>
                  </a:lnTo>
                  <a:lnTo>
                    <a:pt x="23326" y="224631"/>
                  </a:lnTo>
                  <a:lnTo>
                    <a:pt x="28241" y="180819"/>
                  </a:lnTo>
                  <a:lnTo>
                    <a:pt x="31528" y="156295"/>
                  </a:lnTo>
                  <a:lnTo>
                    <a:pt x="36540" y="132185"/>
                  </a:lnTo>
                  <a:lnTo>
                    <a:pt x="49637" y="84699"/>
                  </a:lnTo>
                  <a:lnTo>
                    <a:pt x="62983" y="47131"/>
                  </a:lnTo>
                  <a:lnTo>
                    <a:pt x="75970" y="19851"/>
                  </a:lnTo>
                  <a:lnTo>
                    <a:pt x="88798" y="5375"/>
                  </a:lnTo>
                  <a:lnTo>
                    <a:pt x="94476" y="1938"/>
                  </a:lnTo>
                  <a:lnTo>
                    <a:pt x="99673" y="352"/>
                  </a:lnTo>
                  <a:lnTo>
                    <a:pt x="104549" y="0"/>
                  </a:lnTo>
                  <a:lnTo>
                    <a:pt x="109210" y="1883"/>
                  </a:lnTo>
                  <a:lnTo>
                    <a:pt x="118153" y="9618"/>
                  </a:lnTo>
                  <a:lnTo>
                    <a:pt x="127750" y="32616"/>
                  </a:lnTo>
                  <a:lnTo>
                    <a:pt x="124948" y="68514"/>
                  </a:lnTo>
                  <a:lnTo>
                    <a:pt x="111272" y="92384"/>
                  </a:lnTo>
                  <a:lnTo>
                    <a:pt x="67998" y="133082"/>
                  </a:lnTo>
                  <a:lnTo>
                    <a:pt x="34572" y="152923"/>
                  </a:lnTo>
                  <a:lnTo>
                    <a:pt x="18657" y="157416"/>
                  </a:lnTo>
                  <a:lnTo>
                    <a:pt x="0" y="158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MARTInkShape-297">
            <a:extLst>
              <a:ext uri="{FF2B5EF4-FFF2-40B4-BE49-F238E27FC236}">
                <a16:creationId xmlns:a16="http://schemas.microsoft.com/office/drawing/2014/main" xmlns="" id="{74F47CB5-4B35-4966-9375-7A3E9E1B188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14450" y="1707211"/>
            <a:ext cx="9988551" cy="362890"/>
          </a:xfrm>
          <a:custGeom>
            <a:avLst/>
            <a:gdLst/>
            <a:ahLst/>
            <a:cxnLst/>
            <a:rect l="0" t="0" r="0" b="0"/>
            <a:pathLst>
              <a:path w="9988551" h="362890">
                <a:moveTo>
                  <a:pt x="0" y="362889"/>
                </a:moveTo>
                <a:lnTo>
                  <a:pt x="0" y="362889"/>
                </a:lnTo>
                <a:lnTo>
                  <a:pt x="3371" y="359518"/>
                </a:lnTo>
                <a:lnTo>
                  <a:pt x="18951" y="354050"/>
                </a:lnTo>
                <a:lnTo>
                  <a:pt x="63873" y="349541"/>
                </a:lnTo>
                <a:lnTo>
                  <a:pt x="103882" y="343786"/>
                </a:lnTo>
                <a:lnTo>
                  <a:pt x="128522" y="340981"/>
                </a:lnTo>
                <a:lnTo>
                  <a:pt x="155531" y="338406"/>
                </a:lnTo>
                <a:lnTo>
                  <a:pt x="184121" y="335984"/>
                </a:lnTo>
                <a:lnTo>
                  <a:pt x="219408" y="332252"/>
                </a:lnTo>
                <a:lnTo>
                  <a:pt x="259161" y="327648"/>
                </a:lnTo>
                <a:lnTo>
                  <a:pt x="301891" y="322461"/>
                </a:lnTo>
                <a:lnTo>
                  <a:pt x="348722" y="316887"/>
                </a:lnTo>
                <a:lnTo>
                  <a:pt x="398287" y="311055"/>
                </a:lnTo>
                <a:lnTo>
                  <a:pt x="449674" y="305049"/>
                </a:lnTo>
                <a:lnTo>
                  <a:pt x="507216" y="298224"/>
                </a:lnTo>
                <a:lnTo>
                  <a:pt x="568861" y="290851"/>
                </a:lnTo>
                <a:lnTo>
                  <a:pt x="633240" y="283114"/>
                </a:lnTo>
                <a:lnTo>
                  <a:pt x="705794" y="274428"/>
                </a:lnTo>
                <a:lnTo>
                  <a:pt x="783796" y="265109"/>
                </a:lnTo>
                <a:lnTo>
                  <a:pt x="865431" y="255369"/>
                </a:lnTo>
                <a:lnTo>
                  <a:pt x="953720" y="245348"/>
                </a:lnTo>
                <a:lnTo>
                  <a:pt x="1046447" y="235139"/>
                </a:lnTo>
                <a:lnTo>
                  <a:pt x="1142131" y="224806"/>
                </a:lnTo>
                <a:lnTo>
                  <a:pt x="1242610" y="215095"/>
                </a:lnTo>
                <a:lnTo>
                  <a:pt x="1346284" y="205798"/>
                </a:lnTo>
                <a:lnTo>
                  <a:pt x="1452089" y="196779"/>
                </a:lnTo>
                <a:lnTo>
                  <a:pt x="1564960" y="187238"/>
                </a:lnTo>
                <a:lnTo>
                  <a:pt x="1682540" y="177349"/>
                </a:lnTo>
                <a:lnTo>
                  <a:pt x="1803260" y="167229"/>
                </a:lnTo>
                <a:lnTo>
                  <a:pt x="1928190" y="157660"/>
                </a:lnTo>
                <a:lnTo>
                  <a:pt x="2055927" y="148458"/>
                </a:lnTo>
                <a:lnTo>
                  <a:pt x="2185534" y="139502"/>
                </a:lnTo>
                <a:lnTo>
                  <a:pt x="2318506" y="130003"/>
                </a:lnTo>
                <a:lnTo>
                  <a:pt x="2453721" y="120143"/>
                </a:lnTo>
                <a:lnTo>
                  <a:pt x="2590430" y="110042"/>
                </a:lnTo>
                <a:lnTo>
                  <a:pt x="2733076" y="99780"/>
                </a:lnTo>
                <a:lnTo>
                  <a:pt x="2879678" y="89411"/>
                </a:lnTo>
                <a:lnTo>
                  <a:pt x="3028919" y="78970"/>
                </a:lnTo>
                <a:lnTo>
                  <a:pt x="3180624" y="69188"/>
                </a:lnTo>
                <a:lnTo>
                  <a:pt x="3333971" y="59843"/>
                </a:lnTo>
                <a:lnTo>
                  <a:pt x="3488414" y="50792"/>
                </a:lnTo>
                <a:lnTo>
                  <a:pt x="3643587" y="42641"/>
                </a:lnTo>
                <a:lnTo>
                  <a:pt x="3799247" y="35090"/>
                </a:lnTo>
                <a:lnTo>
                  <a:pt x="3955231" y="27940"/>
                </a:lnTo>
                <a:lnTo>
                  <a:pt x="4114254" y="21762"/>
                </a:lnTo>
                <a:lnTo>
                  <a:pt x="4275303" y="16232"/>
                </a:lnTo>
                <a:lnTo>
                  <a:pt x="4437702" y="11134"/>
                </a:lnTo>
                <a:lnTo>
                  <a:pt x="4600296" y="7030"/>
                </a:lnTo>
                <a:lnTo>
                  <a:pt x="4763019" y="3589"/>
                </a:lnTo>
                <a:lnTo>
                  <a:pt x="4925828" y="589"/>
                </a:lnTo>
                <a:lnTo>
                  <a:pt x="5090109" y="0"/>
                </a:lnTo>
                <a:lnTo>
                  <a:pt x="5255366" y="1018"/>
                </a:lnTo>
                <a:lnTo>
                  <a:pt x="5421278" y="3109"/>
                </a:lnTo>
                <a:lnTo>
                  <a:pt x="5588329" y="5913"/>
                </a:lnTo>
                <a:lnTo>
                  <a:pt x="5756142" y="9194"/>
                </a:lnTo>
                <a:lnTo>
                  <a:pt x="5924462" y="12792"/>
                </a:lnTo>
                <a:lnTo>
                  <a:pt x="6091002" y="17308"/>
                </a:lnTo>
                <a:lnTo>
                  <a:pt x="6256357" y="22435"/>
                </a:lnTo>
                <a:lnTo>
                  <a:pt x="6420921" y="27970"/>
                </a:lnTo>
                <a:lnTo>
                  <a:pt x="6582137" y="33776"/>
                </a:lnTo>
                <a:lnTo>
                  <a:pt x="6741119" y="39764"/>
                </a:lnTo>
                <a:lnTo>
                  <a:pt x="6898612" y="45872"/>
                </a:lnTo>
                <a:lnTo>
                  <a:pt x="7057937" y="53472"/>
                </a:lnTo>
                <a:lnTo>
                  <a:pt x="7218480" y="62066"/>
                </a:lnTo>
                <a:lnTo>
                  <a:pt x="7379836" y="71324"/>
                </a:lnTo>
                <a:lnTo>
                  <a:pt x="7537502" y="81023"/>
                </a:lnTo>
                <a:lnTo>
                  <a:pt x="7692706" y="91017"/>
                </a:lnTo>
                <a:lnTo>
                  <a:pt x="7846271" y="101208"/>
                </a:lnTo>
                <a:lnTo>
                  <a:pt x="7995214" y="112235"/>
                </a:lnTo>
                <a:lnTo>
                  <a:pt x="8141076" y="123820"/>
                </a:lnTo>
                <a:lnTo>
                  <a:pt x="8284884" y="135776"/>
                </a:lnTo>
                <a:lnTo>
                  <a:pt x="8428028" y="147980"/>
                </a:lnTo>
                <a:lnTo>
                  <a:pt x="8570729" y="160350"/>
                </a:lnTo>
                <a:lnTo>
                  <a:pt x="8713136" y="172829"/>
                </a:lnTo>
                <a:lnTo>
                  <a:pt x="8850409" y="183972"/>
                </a:lnTo>
                <a:lnTo>
                  <a:pt x="8984256" y="194222"/>
                </a:lnTo>
                <a:lnTo>
                  <a:pt x="9115820" y="203878"/>
                </a:lnTo>
                <a:lnTo>
                  <a:pt x="9240220" y="213137"/>
                </a:lnTo>
                <a:lnTo>
                  <a:pt x="9359841" y="222132"/>
                </a:lnTo>
                <a:lnTo>
                  <a:pt x="9476277" y="230951"/>
                </a:lnTo>
                <a:lnTo>
                  <a:pt x="9584946" y="238947"/>
                </a:lnTo>
                <a:lnTo>
                  <a:pt x="9688437" y="246394"/>
                </a:lnTo>
                <a:lnTo>
                  <a:pt x="9788475" y="253476"/>
                </a:lnTo>
                <a:lnTo>
                  <a:pt x="9855167" y="258197"/>
                </a:lnTo>
                <a:lnTo>
                  <a:pt x="9988550" y="2676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SMARTInkShape-Group50">
            <a:extLst>
              <a:ext uri="{FF2B5EF4-FFF2-40B4-BE49-F238E27FC236}">
                <a16:creationId xmlns:a16="http://schemas.microsoft.com/office/drawing/2014/main" xmlns="" id="{DAB3ADB2-8745-4002-B5CE-3DF86B3AF75B}"/>
              </a:ext>
            </a:extLst>
          </p:cNvPr>
          <p:cNvGrpSpPr/>
          <p:nvPr/>
        </p:nvGrpSpPr>
        <p:grpSpPr>
          <a:xfrm>
            <a:off x="1428750" y="2408604"/>
            <a:ext cx="488951" cy="320132"/>
            <a:chOff x="1428750" y="2408604"/>
            <a:chExt cx="488951" cy="320132"/>
          </a:xfrm>
        </p:grpSpPr>
        <p:sp>
          <p:nvSpPr>
            <p:cNvPr id="53" name="SMARTInkShape-298">
              <a:extLst>
                <a:ext uri="{FF2B5EF4-FFF2-40B4-BE49-F238E27FC236}">
                  <a16:creationId xmlns:a16="http://schemas.microsoft.com/office/drawing/2014/main" xmlns="" id="{3A2800D2-06FC-4A8A-8113-3427B7785A39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914042" y="258445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36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99">
              <a:extLst>
                <a:ext uri="{FF2B5EF4-FFF2-40B4-BE49-F238E27FC236}">
                  <a16:creationId xmlns:a16="http://schemas.microsoft.com/office/drawing/2014/main" xmlns="" id="{BA2421D2-CE71-4B67-AAEA-AF1CB80BCE42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892300" y="2479191"/>
              <a:ext cx="6351" cy="3660"/>
            </a:xfrm>
            <a:custGeom>
              <a:avLst/>
              <a:gdLst/>
              <a:ahLst/>
              <a:cxnLst/>
              <a:rect l="0" t="0" r="0" b="0"/>
              <a:pathLst>
                <a:path w="6351" h="36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635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00">
              <a:extLst>
                <a:ext uri="{FF2B5EF4-FFF2-40B4-BE49-F238E27FC236}">
                  <a16:creationId xmlns:a16="http://schemas.microsoft.com/office/drawing/2014/main" xmlns="" id="{54200A9B-60DB-4309-9AF5-F892DEDA62F5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641831" y="2622550"/>
              <a:ext cx="167920" cy="106186"/>
            </a:xfrm>
            <a:custGeom>
              <a:avLst/>
              <a:gdLst/>
              <a:ahLst/>
              <a:cxnLst/>
              <a:rect l="0" t="0" r="0" b="0"/>
              <a:pathLst>
                <a:path w="167920" h="106186">
                  <a:moveTo>
                    <a:pt x="21869" y="95250"/>
                  </a:moveTo>
                  <a:lnTo>
                    <a:pt x="21869" y="95250"/>
                  </a:lnTo>
                  <a:lnTo>
                    <a:pt x="0" y="106185"/>
                  </a:lnTo>
                  <a:lnTo>
                    <a:pt x="10999" y="104056"/>
                  </a:lnTo>
                  <a:lnTo>
                    <a:pt x="55914" y="79690"/>
                  </a:lnTo>
                  <a:lnTo>
                    <a:pt x="102120" y="44622"/>
                  </a:lnTo>
                  <a:lnTo>
                    <a:pt x="145914" y="14789"/>
                  </a:lnTo>
                  <a:lnTo>
                    <a:pt x="1679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01">
              <a:extLst>
                <a:ext uri="{FF2B5EF4-FFF2-40B4-BE49-F238E27FC236}">
                  <a16:creationId xmlns:a16="http://schemas.microsoft.com/office/drawing/2014/main" xmlns="" id="{647F95E7-577B-412F-8905-9F89B5308B12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469829" y="2641600"/>
              <a:ext cx="295472" cy="82551"/>
            </a:xfrm>
            <a:custGeom>
              <a:avLst/>
              <a:gdLst/>
              <a:ahLst/>
              <a:cxnLst/>
              <a:rect l="0" t="0" r="0" b="0"/>
              <a:pathLst>
                <a:path w="295472" h="82551">
                  <a:moveTo>
                    <a:pt x="3371" y="82550"/>
                  </a:moveTo>
                  <a:lnTo>
                    <a:pt x="3371" y="82550"/>
                  </a:lnTo>
                  <a:lnTo>
                    <a:pt x="0" y="82550"/>
                  </a:lnTo>
                  <a:lnTo>
                    <a:pt x="36332" y="71880"/>
                  </a:lnTo>
                  <a:lnTo>
                    <a:pt x="72348" y="60874"/>
                  </a:lnTo>
                  <a:lnTo>
                    <a:pt x="116578" y="46576"/>
                  </a:lnTo>
                  <a:lnTo>
                    <a:pt x="140931" y="39517"/>
                  </a:lnTo>
                  <a:lnTo>
                    <a:pt x="166339" y="32695"/>
                  </a:lnTo>
                  <a:lnTo>
                    <a:pt x="192450" y="26030"/>
                  </a:lnTo>
                  <a:lnTo>
                    <a:pt x="236513" y="14861"/>
                  </a:lnTo>
                  <a:lnTo>
                    <a:pt x="295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02">
              <a:extLst>
                <a:ext uri="{FF2B5EF4-FFF2-40B4-BE49-F238E27FC236}">
                  <a16:creationId xmlns:a16="http://schemas.microsoft.com/office/drawing/2014/main" xmlns="" id="{4A39BC5A-093D-4241-B677-4F5E79DAACAA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631950" y="2494464"/>
              <a:ext cx="177801" cy="143547"/>
            </a:xfrm>
            <a:custGeom>
              <a:avLst/>
              <a:gdLst/>
              <a:ahLst/>
              <a:cxnLst/>
              <a:rect l="0" t="0" r="0" b="0"/>
              <a:pathLst>
                <a:path w="177801" h="143547">
                  <a:moveTo>
                    <a:pt x="0" y="45536"/>
                  </a:moveTo>
                  <a:lnTo>
                    <a:pt x="0" y="45536"/>
                  </a:lnTo>
                  <a:lnTo>
                    <a:pt x="0" y="36697"/>
                  </a:lnTo>
                  <a:lnTo>
                    <a:pt x="5644" y="30789"/>
                  </a:lnTo>
                  <a:lnTo>
                    <a:pt x="10113" y="27238"/>
                  </a:lnTo>
                  <a:lnTo>
                    <a:pt x="15209" y="25576"/>
                  </a:lnTo>
                  <a:lnTo>
                    <a:pt x="26515" y="25611"/>
                  </a:lnTo>
                  <a:lnTo>
                    <a:pt x="48151" y="32969"/>
                  </a:lnTo>
                  <a:lnTo>
                    <a:pt x="53973" y="38569"/>
                  </a:lnTo>
                  <a:lnTo>
                    <a:pt x="62323" y="54199"/>
                  </a:lnTo>
                  <a:lnTo>
                    <a:pt x="62742" y="72905"/>
                  </a:lnTo>
                  <a:lnTo>
                    <a:pt x="53162" y="103269"/>
                  </a:lnTo>
                  <a:lnTo>
                    <a:pt x="28047" y="143546"/>
                  </a:lnTo>
                  <a:lnTo>
                    <a:pt x="27164" y="142626"/>
                  </a:lnTo>
                  <a:lnTo>
                    <a:pt x="26184" y="135959"/>
                  </a:lnTo>
                  <a:lnTo>
                    <a:pt x="48107" y="90823"/>
                  </a:lnTo>
                  <a:lnTo>
                    <a:pt x="69052" y="54015"/>
                  </a:lnTo>
                  <a:lnTo>
                    <a:pt x="90650" y="10800"/>
                  </a:lnTo>
                  <a:lnTo>
                    <a:pt x="93887" y="515"/>
                  </a:lnTo>
                  <a:lnTo>
                    <a:pt x="94341" y="0"/>
                  </a:lnTo>
                  <a:lnTo>
                    <a:pt x="94644" y="362"/>
                  </a:lnTo>
                  <a:lnTo>
                    <a:pt x="80891" y="36376"/>
                  </a:lnTo>
                  <a:lnTo>
                    <a:pt x="80738" y="42957"/>
                  </a:lnTo>
                  <a:lnTo>
                    <a:pt x="84332" y="54032"/>
                  </a:lnTo>
                  <a:lnTo>
                    <a:pt x="92514" y="61777"/>
                  </a:lnTo>
                  <a:lnTo>
                    <a:pt x="97660" y="64830"/>
                  </a:lnTo>
                  <a:lnTo>
                    <a:pt x="121756" y="69127"/>
                  </a:lnTo>
                  <a:lnTo>
                    <a:pt x="177800" y="70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03">
              <a:extLst>
                <a:ext uri="{FF2B5EF4-FFF2-40B4-BE49-F238E27FC236}">
                  <a16:creationId xmlns:a16="http://schemas.microsoft.com/office/drawing/2014/main" xmlns="" id="{8A4E1532-806E-4BC5-88B0-EE461BC31401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428750" y="2408604"/>
              <a:ext cx="133351" cy="259002"/>
            </a:xfrm>
            <a:custGeom>
              <a:avLst/>
              <a:gdLst/>
              <a:ahLst/>
              <a:cxnLst/>
              <a:rect l="0" t="0" r="0" b="0"/>
              <a:pathLst>
                <a:path w="133351" h="259002">
                  <a:moveTo>
                    <a:pt x="0" y="61546"/>
                  </a:moveTo>
                  <a:lnTo>
                    <a:pt x="0" y="61546"/>
                  </a:lnTo>
                  <a:lnTo>
                    <a:pt x="0" y="64917"/>
                  </a:lnTo>
                  <a:lnTo>
                    <a:pt x="1411" y="65910"/>
                  </a:lnTo>
                  <a:lnTo>
                    <a:pt x="6742" y="67013"/>
                  </a:lnTo>
                  <a:lnTo>
                    <a:pt x="50620" y="56308"/>
                  </a:lnTo>
                  <a:lnTo>
                    <a:pt x="87819" y="39998"/>
                  </a:lnTo>
                  <a:lnTo>
                    <a:pt x="110217" y="22706"/>
                  </a:lnTo>
                  <a:lnTo>
                    <a:pt x="122027" y="7940"/>
                  </a:lnTo>
                  <a:lnTo>
                    <a:pt x="123685" y="4642"/>
                  </a:lnTo>
                  <a:lnTo>
                    <a:pt x="124084" y="2443"/>
                  </a:lnTo>
                  <a:lnTo>
                    <a:pt x="123645" y="977"/>
                  </a:lnTo>
                  <a:lnTo>
                    <a:pt x="122647" y="0"/>
                  </a:lnTo>
                  <a:lnTo>
                    <a:pt x="115893" y="796"/>
                  </a:lnTo>
                  <a:lnTo>
                    <a:pt x="111129" y="1996"/>
                  </a:lnTo>
                  <a:lnTo>
                    <a:pt x="90940" y="17169"/>
                  </a:lnTo>
                  <a:lnTo>
                    <a:pt x="60950" y="51238"/>
                  </a:lnTo>
                  <a:lnTo>
                    <a:pt x="52254" y="66137"/>
                  </a:lnTo>
                  <a:lnTo>
                    <a:pt x="49800" y="76051"/>
                  </a:lnTo>
                  <a:lnTo>
                    <a:pt x="50133" y="79683"/>
                  </a:lnTo>
                  <a:lnTo>
                    <a:pt x="53178" y="82810"/>
                  </a:lnTo>
                  <a:lnTo>
                    <a:pt x="64086" y="88165"/>
                  </a:lnTo>
                  <a:lnTo>
                    <a:pt x="78342" y="89134"/>
                  </a:lnTo>
                  <a:lnTo>
                    <a:pt x="111173" y="87074"/>
                  </a:lnTo>
                  <a:lnTo>
                    <a:pt x="110804" y="89148"/>
                  </a:lnTo>
                  <a:lnTo>
                    <a:pt x="89607" y="120214"/>
                  </a:lnTo>
                  <a:lnTo>
                    <a:pt x="55617" y="163995"/>
                  </a:lnTo>
                  <a:lnTo>
                    <a:pt x="35001" y="205464"/>
                  </a:lnTo>
                  <a:lnTo>
                    <a:pt x="30373" y="222170"/>
                  </a:lnTo>
                  <a:lnTo>
                    <a:pt x="30668" y="234299"/>
                  </a:lnTo>
                  <a:lnTo>
                    <a:pt x="35032" y="244394"/>
                  </a:lnTo>
                  <a:lnTo>
                    <a:pt x="38171" y="249061"/>
                  </a:lnTo>
                  <a:lnTo>
                    <a:pt x="49185" y="256129"/>
                  </a:lnTo>
                  <a:lnTo>
                    <a:pt x="56074" y="259001"/>
                  </a:lnTo>
                  <a:lnTo>
                    <a:pt x="73135" y="258430"/>
                  </a:lnTo>
                  <a:lnTo>
                    <a:pt x="119671" y="248522"/>
                  </a:lnTo>
                  <a:lnTo>
                    <a:pt x="133350" y="245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51">
            <a:extLst>
              <a:ext uri="{FF2B5EF4-FFF2-40B4-BE49-F238E27FC236}">
                <a16:creationId xmlns:a16="http://schemas.microsoft.com/office/drawing/2014/main" xmlns="" id="{D7C4E4CE-CB35-4492-A51B-7DF0982FFE07}"/>
              </a:ext>
            </a:extLst>
          </p:cNvPr>
          <p:cNvGrpSpPr/>
          <p:nvPr/>
        </p:nvGrpSpPr>
        <p:grpSpPr>
          <a:xfrm>
            <a:off x="2543646" y="2288755"/>
            <a:ext cx="402755" cy="285437"/>
            <a:chOff x="2543646" y="2288755"/>
            <a:chExt cx="402755" cy="285437"/>
          </a:xfrm>
        </p:grpSpPr>
        <p:sp>
          <p:nvSpPr>
            <p:cNvPr id="60" name="SMARTInkShape-304">
              <a:extLst>
                <a:ext uri="{FF2B5EF4-FFF2-40B4-BE49-F238E27FC236}">
                  <a16:creationId xmlns:a16="http://schemas.microsoft.com/office/drawing/2014/main" xmlns="" id="{ED0F84D1-A86F-4AAD-8914-ABE22B79D0D3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838450" y="24892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44057" y="11289"/>
                  </a:lnTo>
                  <a:lnTo>
                    <a:pt x="86196" y="397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05">
              <a:extLst>
                <a:ext uri="{FF2B5EF4-FFF2-40B4-BE49-F238E27FC236}">
                  <a16:creationId xmlns:a16="http://schemas.microsoft.com/office/drawing/2014/main" xmlns="" id="{1098AD41-B4FB-4340-BFC3-E5D049CFAE90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841141" y="2432050"/>
              <a:ext cx="73510" cy="1"/>
            </a:xfrm>
            <a:custGeom>
              <a:avLst/>
              <a:gdLst/>
              <a:ahLst/>
              <a:cxnLst/>
              <a:rect l="0" t="0" r="0" b="0"/>
              <a:pathLst>
                <a:path w="7351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44757" y="0"/>
                  </a:lnTo>
                  <a:lnTo>
                    <a:pt x="73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06">
              <a:extLst>
                <a:ext uri="{FF2B5EF4-FFF2-40B4-BE49-F238E27FC236}">
                  <a16:creationId xmlns:a16="http://schemas.microsoft.com/office/drawing/2014/main" xmlns="" id="{4CA85F92-58D9-4B13-8C47-E3E839CAEE70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543646" y="2288755"/>
              <a:ext cx="173713" cy="285437"/>
            </a:xfrm>
            <a:custGeom>
              <a:avLst/>
              <a:gdLst/>
              <a:ahLst/>
              <a:cxnLst/>
              <a:rect l="0" t="0" r="0" b="0"/>
              <a:pathLst>
                <a:path w="173713" h="285437">
                  <a:moveTo>
                    <a:pt x="28104" y="117895"/>
                  </a:moveTo>
                  <a:lnTo>
                    <a:pt x="28104" y="117895"/>
                  </a:lnTo>
                  <a:lnTo>
                    <a:pt x="28104" y="114524"/>
                  </a:lnTo>
                  <a:lnTo>
                    <a:pt x="28809" y="153659"/>
                  </a:lnTo>
                  <a:lnTo>
                    <a:pt x="33173" y="189640"/>
                  </a:lnTo>
                  <a:lnTo>
                    <a:pt x="37524" y="229150"/>
                  </a:lnTo>
                  <a:lnTo>
                    <a:pt x="34998" y="274432"/>
                  </a:lnTo>
                  <a:lnTo>
                    <a:pt x="34111" y="277992"/>
                  </a:lnTo>
                  <a:lnTo>
                    <a:pt x="32814" y="278954"/>
                  </a:lnTo>
                  <a:lnTo>
                    <a:pt x="31244" y="278184"/>
                  </a:lnTo>
                  <a:lnTo>
                    <a:pt x="24754" y="232903"/>
                  </a:lnTo>
                  <a:lnTo>
                    <a:pt x="19560" y="195115"/>
                  </a:lnTo>
                  <a:lnTo>
                    <a:pt x="17251" y="147746"/>
                  </a:lnTo>
                  <a:lnTo>
                    <a:pt x="18046" y="123685"/>
                  </a:lnTo>
                  <a:lnTo>
                    <a:pt x="22693" y="76254"/>
                  </a:lnTo>
                  <a:lnTo>
                    <a:pt x="33225" y="40591"/>
                  </a:lnTo>
                  <a:lnTo>
                    <a:pt x="46608" y="15804"/>
                  </a:lnTo>
                  <a:lnTo>
                    <a:pt x="59611" y="2436"/>
                  </a:lnTo>
                  <a:lnTo>
                    <a:pt x="67453" y="0"/>
                  </a:lnTo>
                  <a:lnTo>
                    <a:pt x="85574" y="1056"/>
                  </a:lnTo>
                  <a:lnTo>
                    <a:pt x="118980" y="16327"/>
                  </a:lnTo>
                  <a:lnTo>
                    <a:pt x="148947" y="52209"/>
                  </a:lnTo>
                  <a:lnTo>
                    <a:pt x="163186" y="86349"/>
                  </a:lnTo>
                  <a:lnTo>
                    <a:pt x="172102" y="124336"/>
                  </a:lnTo>
                  <a:lnTo>
                    <a:pt x="173712" y="162386"/>
                  </a:lnTo>
                  <a:lnTo>
                    <a:pt x="162669" y="196700"/>
                  </a:lnTo>
                  <a:lnTo>
                    <a:pt x="142944" y="227003"/>
                  </a:lnTo>
                  <a:lnTo>
                    <a:pt x="117714" y="252230"/>
                  </a:lnTo>
                  <a:lnTo>
                    <a:pt x="72372" y="276153"/>
                  </a:lnTo>
                  <a:lnTo>
                    <a:pt x="29931" y="285436"/>
                  </a:lnTo>
                  <a:lnTo>
                    <a:pt x="11042" y="283845"/>
                  </a:lnTo>
                  <a:lnTo>
                    <a:pt x="4030" y="281445"/>
                  </a:lnTo>
                  <a:lnTo>
                    <a:pt x="766" y="278434"/>
                  </a:lnTo>
                  <a:lnTo>
                    <a:pt x="0" y="275015"/>
                  </a:lnTo>
                  <a:lnTo>
                    <a:pt x="2704" y="263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52">
            <a:extLst>
              <a:ext uri="{FF2B5EF4-FFF2-40B4-BE49-F238E27FC236}">
                <a16:creationId xmlns:a16="http://schemas.microsoft.com/office/drawing/2014/main" xmlns="" id="{5516F363-B0DE-4AE5-85BB-00D0C77498BD}"/>
              </a:ext>
            </a:extLst>
          </p:cNvPr>
          <p:cNvGrpSpPr/>
          <p:nvPr/>
        </p:nvGrpSpPr>
        <p:grpSpPr>
          <a:xfrm>
            <a:off x="3262864" y="2198506"/>
            <a:ext cx="2087277" cy="393238"/>
            <a:chOff x="3262864" y="2198506"/>
            <a:chExt cx="2087277" cy="393238"/>
          </a:xfrm>
        </p:grpSpPr>
        <p:sp>
          <p:nvSpPr>
            <p:cNvPr id="64" name="SMARTInkShape-307">
              <a:extLst>
                <a:ext uri="{FF2B5EF4-FFF2-40B4-BE49-F238E27FC236}">
                  <a16:creationId xmlns:a16="http://schemas.microsoft.com/office/drawing/2014/main" xmlns="" id="{43960352-F6EF-4848-A7A3-3B7A94EA705C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283200" y="2198506"/>
              <a:ext cx="66941" cy="393238"/>
            </a:xfrm>
            <a:custGeom>
              <a:avLst/>
              <a:gdLst/>
              <a:ahLst/>
              <a:cxnLst/>
              <a:rect l="0" t="0" r="0" b="0"/>
              <a:pathLst>
                <a:path w="66941" h="393238">
                  <a:moveTo>
                    <a:pt x="0" y="17644"/>
                  </a:moveTo>
                  <a:lnTo>
                    <a:pt x="0" y="17644"/>
                  </a:lnTo>
                  <a:lnTo>
                    <a:pt x="13814" y="5711"/>
                  </a:lnTo>
                  <a:lnTo>
                    <a:pt x="17676" y="3338"/>
                  </a:lnTo>
                  <a:lnTo>
                    <a:pt x="33224" y="0"/>
                  </a:lnTo>
                  <a:lnTo>
                    <a:pt x="39083" y="2353"/>
                  </a:lnTo>
                  <a:lnTo>
                    <a:pt x="51236" y="12495"/>
                  </a:lnTo>
                  <a:lnTo>
                    <a:pt x="59931" y="28290"/>
                  </a:lnTo>
                  <a:lnTo>
                    <a:pt x="63238" y="37441"/>
                  </a:lnTo>
                  <a:lnTo>
                    <a:pt x="61149" y="73918"/>
                  </a:lnTo>
                  <a:lnTo>
                    <a:pt x="51593" y="112634"/>
                  </a:lnTo>
                  <a:lnTo>
                    <a:pt x="39381" y="154209"/>
                  </a:lnTo>
                  <a:lnTo>
                    <a:pt x="20425" y="199628"/>
                  </a:lnTo>
                  <a:lnTo>
                    <a:pt x="19967" y="202467"/>
                  </a:lnTo>
                  <a:lnTo>
                    <a:pt x="22693" y="213204"/>
                  </a:lnTo>
                  <a:lnTo>
                    <a:pt x="49870" y="260234"/>
                  </a:lnTo>
                  <a:lnTo>
                    <a:pt x="63303" y="291860"/>
                  </a:lnTo>
                  <a:lnTo>
                    <a:pt x="66940" y="310497"/>
                  </a:lnTo>
                  <a:lnTo>
                    <a:pt x="58874" y="346970"/>
                  </a:lnTo>
                  <a:lnTo>
                    <a:pt x="46451" y="375572"/>
                  </a:lnTo>
                  <a:lnTo>
                    <a:pt x="36167" y="386744"/>
                  </a:lnTo>
                  <a:lnTo>
                    <a:pt x="30462" y="390710"/>
                  </a:lnTo>
                  <a:lnTo>
                    <a:pt x="18478" y="393237"/>
                  </a:lnTo>
                  <a:lnTo>
                    <a:pt x="0" y="392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08">
              <a:extLst>
                <a:ext uri="{FF2B5EF4-FFF2-40B4-BE49-F238E27FC236}">
                  <a16:creationId xmlns:a16="http://schemas.microsoft.com/office/drawing/2014/main" xmlns="" id="{C49B00F0-0704-4A0E-A282-535D787B484B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118100" y="2507169"/>
              <a:ext cx="69851" cy="64582"/>
            </a:xfrm>
            <a:custGeom>
              <a:avLst/>
              <a:gdLst/>
              <a:ahLst/>
              <a:cxnLst/>
              <a:rect l="0" t="0" r="0" b="0"/>
              <a:pathLst>
                <a:path w="69851" h="64582">
                  <a:moveTo>
                    <a:pt x="0" y="20131"/>
                  </a:moveTo>
                  <a:lnTo>
                    <a:pt x="0" y="20131"/>
                  </a:lnTo>
                  <a:lnTo>
                    <a:pt x="0" y="23502"/>
                  </a:lnTo>
                  <a:lnTo>
                    <a:pt x="5762" y="47969"/>
                  </a:lnTo>
                  <a:lnTo>
                    <a:pt x="6272" y="62114"/>
                  </a:lnTo>
                  <a:lnTo>
                    <a:pt x="5593" y="62231"/>
                  </a:lnTo>
                  <a:lnTo>
                    <a:pt x="2956" y="60479"/>
                  </a:lnTo>
                  <a:lnTo>
                    <a:pt x="2676" y="58319"/>
                  </a:lnTo>
                  <a:lnTo>
                    <a:pt x="11709" y="27267"/>
                  </a:lnTo>
                  <a:lnTo>
                    <a:pt x="22127" y="9075"/>
                  </a:lnTo>
                  <a:lnTo>
                    <a:pt x="30061" y="1576"/>
                  </a:lnTo>
                  <a:lnTo>
                    <a:pt x="34151" y="0"/>
                  </a:lnTo>
                  <a:lnTo>
                    <a:pt x="42460" y="130"/>
                  </a:lnTo>
                  <a:lnTo>
                    <a:pt x="45946" y="1858"/>
                  </a:lnTo>
                  <a:lnTo>
                    <a:pt x="51700" y="7541"/>
                  </a:lnTo>
                  <a:lnTo>
                    <a:pt x="65510" y="39748"/>
                  </a:lnTo>
                  <a:lnTo>
                    <a:pt x="69850" y="64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09">
              <a:extLst>
                <a:ext uri="{FF2B5EF4-FFF2-40B4-BE49-F238E27FC236}">
                  <a16:creationId xmlns:a16="http://schemas.microsoft.com/office/drawing/2014/main" xmlns="" id="{F80ABFD7-61CD-4380-98D4-E8B0FFD14287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951058" y="2284812"/>
              <a:ext cx="198793" cy="248839"/>
            </a:xfrm>
            <a:custGeom>
              <a:avLst/>
              <a:gdLst/>
              <a:ahLst/>
              <a:cxnLst/>
              <a:rect l="0" t="0" r="0" b="0"/>
              <a:pathLst>
                <a:path w="198793" h="248839">
                  <a:moveTo>
                    <a:pt x="198792" y="20238"/>
                  </a:moveTo>
                  <a:lnTo>
                    <a:pt x="198792" y="20238"/>
                  </a:lnTo>
                  <a:lnTo>
                    <a:pt x="198086" y="6441"/>
                  </a:lnTo>
                  <a:lnTo>
                    <a:pt x="195421" y="465"/>
                  </a:lnTo>
                  <a:lnTo>
                    <a:pt x="193017" y="0"/>
                  </a:lnTo>
                  <a:lnTo>
                    <a:pt x="186583" y="3247"/>
                  </a:lnTo>
                  <a:lnTo>
                    <a:pt x="159404" y="25427"/>
                  </a:lnTo>
                  <a:lnTo>
                    <a:pt x="127384" y="65128"/>
                  </a:lnTo>
                  <a:lnTo>
                    <a:pt x="93829" y="112639"/>
                  </a:lnTo>
                  <a:lnTo>
                    <a:pt x="67240" y="145737"/>
                  </a:lnTo>
                  <a:lnTo>
                    <a:pt x="31246" y="192733"/>
                  </a:lnTo>
                  <a:lnTo>
                    <a:pt x="1146" y="231170"/>
                  </a:lnTo>
                  <a:lnTo>
                    <a:pt x="0" y="236354"/>
                  </a:lnTo>
                  <a:lnTo>
                    <a:pt x="1942" y="248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10">
              <a:extLst>
                <a:ext uri="{FF2B5EF4-FFF2-40B4-BE49-F238E27FC236}">
                  <a16:creationId xmlns:a16="http://schemas.microsoft.com/office/drawing/2014/main" xmlns="" id="{13D18C42-CC9A-4134-A10B-AD95D75D6524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940300" y="2273300"/>
              <a:ext cx="177801" cy="247651"/>
            </a:xfrm>
            <a:custGeom>
              <a:avLst/>
              <a:gdLst/>
              <a:ahLst/>
              <a:cxnLst/>
              <a:rect l="0" t="0" r="0" b="0"/>
              <a:pathLst>
                <a:path w="177801" h="2476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28143" y="28862"/>
                  </a:lnTo>
                  <a:lnTo>
                    <a:pt x="56395" y="70484"/>
                  </a:lnTo>
                  <a:lnTo>
                    <a:pt x="81744" y="104704"/>
                  </a:lnTo>
                  <a:lnTo>
                    <a:pt x="107592" y="137317"/>
                  </a:lnTo>
                  <a:lnTo>
                    <a:pt x="142181" y="181562"/>
                  </a:lnTo>
                  <a:lnTo>
                    <a:pt x="1778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11">
              <a:extLst>
                <a:ext uri="{FF2B5EF4-FFF2-40B4-BE49-F238E27FC236}">
                  <a16:creationId xmlns:a16="http://schemas.microsoft.com/office/drawing/2014/main" xmlns="" id="{AE345AC0-7181-4FB9-9BFE-6F5D85B7205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718050" y="249555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38100" y="0"/>
                  </a:moveTo>
                  <a:lnTo>
                    <a:pt x="3810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12">
              <a:extLst>
                <a:ext uri="{FF2B5EF4-FFF2-40B4-BE49-F238E27FC236}">
                  <a16:creationId xmlns:a16="http://schemas.microsoft.com/office/drawing/2014/main" xmlns="" id="{4B8D308A-0E8D-4F0D-AF8F-2105EE38C01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591050" y="24828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20723" y="10818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13">
              <a:extLst>
                <a:ext uri="{FF2B5EF4-FFF2-40B4-BE49-F238E27FC236}">
                  <a16:creationId xmlns:a16="http://schemas.microsoft.com/office/drawing/2014/main" xmlns="" id="{CEEAD807-F603-41B3-B869-0FA55A9B296C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489450" y="25019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14">
              <a:extLst>
                <a:ext uri="{FF2B5EF4-FFF2-40B4-BE49-F238E27FC236}">
                  <a16:creationId xmlns:a16="http://schemas.microsoft.com/office/drawing/2014/main" xmlns="" id="{2A2BDF04-A699-4E6C-997B-F07A6B1A8E7F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356100" y="251460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42917" y="3862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15">
              <a:extLst>
                <a:ext uri="{FF2B5EF4-FFF2-40B4-BE49-F238E27FC236}">
                  <a16:creationId xmlns:a16="http://schemas.microsoft.com/office/drawing/2014/main" xmlns="" id="{CC416BC6-1C40-4811-9A51-69DB4977300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164796" y="2533650"/>
              <a:ext cx="32555" cy="38101"/>
            </a:xfrm>
            <a:custGeom>
              <a:avLst/>
              <a:gdLst/>
              <a:ahLst/>
              <a:cxnLst/>
              <a:rect l="0" t="0" r="0" b="0"/>
              <a:pathLst>
                <a:path w="32555" h="38101">
                  <a:moveTo>
                    <a:pt x="32554" y="0"/>
                  </a:moveTo>
                  <a:lnTo>
                    <a:pt x="32554" y="0"/>
                  </a:lnTo>
                  <a:lnTo>
                    <a:pt x="657" y="32603"/>
                  </a:lnTo>
                  <a:lnTo>
                    <a:pt x="0" y="34435"/>
                  </a:lnTo>
                  <a:lnTo>
                    <a:pt x="804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16">
              <a:extLst>
                <a:ext uri="{FF2B5EF4-FFF2-40B4-BE49-F238E27FC236}">
                  <a16:creationId xmlns:a16="http://schemas.microsoft.com/office/drawing/2014/main" xmlns="" id="{34D4A36B-14C4-4195-8C6B-68FBE4B23D3F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028592" y="2457789"/>
              <a:ext cx="111609" cy="87766"/>
            </a:xfrm>
            <a:custGeom>
              <a:avLst/>
              <a:gdLst/>
              <a:ahLst/>
              <a:cxnLst/>
              <a:rect l="0" t="0" r="0" b="0"/>
              <a:pathLst>
                <a:path w="111609" h="87766">
                  <a:moveTo>
                    <a:pt x="3658" y="12361"/>
                  </a:moveTo>
                  <a:lnTo>
                    <a:pt x="3658" y="12361"/>
                  </a:lnTo>
                  <a:lnTo>
                    <a:pt x="287" y="12361"/>
                  </a:lnTo>
                  <a:lnTo>
                    <a:pt x="0" y="11655"/>
                  </a:lnTo>
                  <a:lnTo>
                    <a:pt x="1562" y="8990"/>
                  </a:lnTo>
                  <a:lnTo>
                    <a:pt x="9779" y="3523"/>
                  </a:lnTo>
                  <a:lnTo>
                    <a:pt x="30267" y="424"/>
                  </a:lnTo>
                  <a:lnTo>
                    <a:pt x="42296" y="0"/>
                  </a:lnTo>
                  <a:lnTo>
                    <a:pt x="47760" y="2003"/>
                  </a:lnTo>
                  <a:lnTo>
                    <a:pt x="57596" y="9874"/>
                  </a:lnTo>
                  <a:lnTo>
                    <a:pt x="62908" y="20428"/>
                  </a:lnTo>
                  <a:lnTo>
                    <a:pt x="64324" y="26206"/>
                  </a:lnTo>
                  <a:lnTo>
                    <a:pt x="60254" y="40151"/>
                  </a:lnTo>
                  <a:lnTo>
                    <a:pt x="39568" y="70270"/>
                  </a:lnTo>
                  <a:lnTo>
                    <a:pt x="27625" y="82514"/>
                  </a:lnTo>
                  <a:lnTo>
                    <a:pt x="20715" y="86769"/>
                  </a:lnTo>
                  <a:lnTo>
                    <a:pt x="20674" y="87366"/>
                  </a:lnTo>
                  <a:lnTo>
                    <a:pt x="21352" y="87765"/>
                  </a:lnTo>
                  <a:lnTo>
                    <a:pt x="65966" y="78389"/>
                  </a:lnTo>
                  <a:lnTo>
                    <a:pt x="111608" y="75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17">
              <a:extLst>
                <a:ext uri="{FF2B5EF4-FFF2-40B4-BE49-F238E27FC236}">
                  <a16:creationId xmlns:a16="http://schemas.microsoft.com/office/drawing/2014/main" xmlns="" id="{BFC1681A-ABE2-46A5-A692-9321E431C97D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886200" y="2263292"/>
              <a:ext cx="158751" cy="238609"/>
            </a:xfrm>
            <a:custGeom>
              <a:avLst/>
              <a:gdLst/>
              <a:ahLst/>
              <a:cxnLst/>
              <a:rect l="0" t="0" r="0" b="0"/>
              <a:pathLst>
                <a:path w="158751" h="238609">
                  <a:moveTo>
                    <a:pt x="158750" y="3658"/>
                  </a:moveTo>
                  <a:lnTo>
                    <a:pt x="158750" y="3658"/>
                  </a:lnTo>
                  <a:lnTo>
                    <a:pt x="158750" y="287"/>
                  </a:lnTo>
                  <a:lnTo>
                    <a:pt x="157339" y="0"/>
                  </a:lnTo>
                  <a:lnTo>
                    <a:pt x="152008" y="1562"/>
                  </a:lnTo>
                  <a:lnTo>
                    <a:pt x="116687" y="42198"/>
                  </a:lnTo>
                  <a:lnTo>
                    <a:pt x="89215" y="78891"/>
                  </a:lnTo>
                  <a:lnTo>
                    <a:pt x="62104" y="121042"/>
                  </a:lnTo>
                  <a:lnTo>
                    <a:pt x="42889" y="153901"/>
                  </a:lnTo>
                  <a:lnTo>
                    <a:pt x="17882" y="200574"/>
                  </a:lnTo>
                  <a:lnTo>
                    <a:pt x="0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18">
              <a:extLst>
                <a:ext uri="{FF2B5EF4-FFF2-40B4-BE49-F238E27FC236}">
                  <a16:creationId xmlns:a16="http://schemas.microsoft.com/office/drawing/2014/main" xmlns="" id="{D582CF7E-B336-41CB-8F24-E663CF82ABC9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3855333" y="2282342"/>
              <a:ext cx="132468" cy="206859"/>
            </a:xfrm>
            <a:custGeom>
              <a:avLst/>
              <a:gdLst/>
              <a:ahLst/>
              <a:cxnLst/>
              <a:rect l="0" t="0" r="0" b="0"/>
              <a:pathLst>
                <a:path w="132468" h="20685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3"/>
                  </a:lnTo>
                  <a:lnTo>
                    <a:pt x="0" y="1562"/>
                  </a:lnTo>
                  <a:lnTo>
                    <a:pt x="29080" y="40102"/>
                  </a:lnTo>
                  <a:lnTo>
                    <a:pt x="52758" y="78270"/>
                  </a:lnTo>
                  <a:lnTo>
                    <a:pt x="77649" y="120858"/>
                  </a:lnTo>
                  <a:lnTo>
                    <a:pt x="106268" y="158015"/>
                  </a:lnTo>
                  <a:lnTo>
                    <a:pt x="132467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19">
              <a:extLst>
                <a:ext uri="{FF2B5EF4-FFF2-40B4-BE49-F238E27FC236}">
                  <a16:creationId xmlns:a16="http://schemas.microsoft.com/office/drawing/2014/main" xmlns="" id="{AD826966-5E95-49A2-A91C-62CA4EDB811A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3683000" y="2501900"/>
              <a:ext cx="44451" cy="50801"/>
            </a:xfrm>
            <a:custGeom>
              <a:avLst/>
              <a:gdLst/>
              <a:ahLst/>
              <a:cxnLst/>
              <a:rect l="0" t="0" r="0" b="0"/>
              <a:pathLst>
                <a:path w="44451" h="50801">
                  <a:moveTo>
                    <a:pt x="44450" y="0"/>
                  </a:moveTo>
                  <a:lnTo>
                    <a:pt x="44450" y="0"/>
                  </a:lnTo>
                  <a:lnTo>
                    <a:pt x="32241" y="2104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20">
              <a:extLst>
                <a:ext uri="{FF2B5EF4-FFF2-40B4-BE49-F238E27FC236}">
                  <a16:creationId xmlns:a16="http://schemas.microsoft.com/office/drawing/2014/main" xmlns="" id="{5C0BCDC6-AF84-4AD5-8C75-74EAD4806DDF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603730" y="2432050"/>
              <a:ext cx="9421" cy="88901"/>
            </a:xfrm>
            <a:custGeom>
              <a:avLst/>
              <a:gdLst/>
              <a:ahLst/>
              <a:cxnLst/>
              <a:rect l="0" t="0" r="0" b="0"/>
              <a:pathLst>
                <a:path w="9421" h="88901">
                  <a:moveTo>
                    <a:pt x="9420" y="0"/>
                  </a:moveTo>
                  <a:lnTo>
                    <a:pt x="9420" y="0"/>
                  </a:lnTo>
                  <a:lnTo>
                    <a:pt x="8714" y="6481"/>
                  </a:lnTo>
                  <a:lnTo>
                    <a:pt x="0" y="43033"/>
                  </a:lnTo>
                  <a:lnTo>
                    <a:pt x="307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21">
              <a:extLst>
                <a:ext uri="{FF2B5EF4-FFF2-40B4-BE49-F238E27FC236}">
                  <a16:creationId xmlns:a16="http://schemas.microsoft.com/office/drawing/2014/main" xmlns="" id="{722A0C35-D28D-4612-A497-B18A86239483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441700" y="2294115"/>
              <a:ext cx="152401" cy="233186"/>
            </a:xfrm>
            <a:custGeom>
              <a:avLst/>
              <a:gdLst/>
              <a:ahLst/>
              <a:cxnLst/>
              <a:rect l="0" t="0" r="0" b="0"/>
              <a:pathLst>
                <a:path w="152401" h="233186">
                  <a:moveTo>
                    <a:pt x="152400" y="10935"/>
                  </a:moveTo>
                  <a:lnTo>
                    <a:pt x="152400" y="10935"/>
                  </a:lnTo>
                  <a:lnTo>
                    <a:pt x="149029" y="4193"/>
                  </a:lnTo>
                  <a:lnTo>
                    <a:pt x="146625" y="2207"/>
                  </a:lnTo>
                  <a:lnTo>
                    <a:pt x="140191" y="0"/>
                  </a:lnTo>
                  <a:lnTo>
                    <a:pt x="137205" y="823"/>
                  </a:lnTo>
                  <a:lnTo>
                    <a:pt x="132006" y="5500"/>
                  </a:lnTo>
                  <a:lnTo>
                    <a:pt x="105055" y="46638"/>
                  </a:lnTo>
                  <a:lnTo>
                    <a:pt x="79811" y="83838"/>
                  </a:lnTo>
                  <a:lnTo>
                    <a:pt x="51870" y="124258"/>
                  </a:lnTo>
                  <a:lnTo>
                    <a:pt x="27598" y="163045"/>
                  </a:lnTo>
                  <a:lnTo>
                    <a:pt x="10764" y="199468"/>
                  </a:lnTo>
                  <a:lnTo>
                    <a:pt x="0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22">
              <a:extLst>
                <a:ext uri="{FF2B5EF4-FFF2-40B4-BE49-F238E27FC236}">
                  <a16:creationId xmlns:a16="http://schemas.microsoft.com/office/drawing/2014/main" xmlns="" id="{83C5F3DD-601A-4511-8380-988F02CC4F15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435350" y="2324100"/>
              <a:ext cx="139701" cy="177801"/>
            </a:xfrm>
            <a:custGeom>
              <a:avLst/>
              <a:gdLst/>
              <a:ahLst/>
              <a:cxnLst/>
              <a:rect l="0" t="0" r="0" b="0"/>
              <a:pathLst>
                <a:path w="139701" h="177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0443" y="17578"/>
                  </a:lnTo>
                  <a:lnTo>
                    <a:pt x="68730" y="54272"/>
                  </a:lnTo>
                  <a:lnTo>
                    <a:pt x="104488" y="97922"/>
                  </a:lnTo>
                  <a:lnTo>
                    <a:pt x="128903" y="144696"/>
                  </a:lnTo>
                  <a:lnTo>
                    <a:pt x="1397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23">
              <a:extLst>
                <a:ext uri="{FF2B5EF4-FFF2-40B4-BE49-F238E27FC236}">
                  <a16:creationId xmlns:a16="http://schemas.microsoft.com/office/drawing/2014/main" xmlns="" id="{C87C26BF-0655-4FE9-B34D-3352D200C1B6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262864" y="2233288"/>
              <a:ext cx="108987" cy="302205"/>
            </a:xfrm>
            <a:custGeom>
              <a:avLst/>
              <a:gdLst/>
              <a:ahLst/>
              <a:cxnLst/>
              <a:rect l="0" t="0" r="0" b="0"/>
              <a:pathLst>
                <a:path w="108987" h="302205">
                  <a:moveTo>
                    <a:pt x="83586" y="33662"/>
                  </a:moveTo>
                  <a:lnTo>
                    <a:pt x="83586" y="33662"/>
                  </a:lnTo>
                  <a:lnTo>
                    <a:pt x="74797" y="19847"/>
                  </a:lnTo>
                  <a:lnTo>
                    <a:pt x="66980" y="12705"/>
                  </a:lnTo>
                  <a:lnTo>
                    <a:pt x="41992" y="102"/>
                  </a:lnTo>
                  <a:lnTo>
                    <a:pt x="37512" y="0"/>
                  </a:lnTo>
                  <a:lnTo>
                    <a:pt x="28772" y="3649"/>
                  </a:lnTo>
                  <a:lnTo>
                    <a:pt x="22065" y="9975"/>
                  </a:lnTo>
                  <a:lnTo>
                    <a:pt x="19289" y="13637"/>
                  </a:lnTo>
                  <a:lnTo>
                    <a:pt x="16204" y="23351"/>
                  </a:lnTo>
                  <a:lnTo>
                    <a:pt x="15381" y="28905"/>
                  </a:lnTo>
                  <a:lnTo>
                    <a:pt x="20965" y="50205"/>
                  </a:lnTo>
                  <a:lnTo>
                    <a:pt x="36906" y="78322"/>
                  </a:lnTo>
                  <a:lnTo>
                    <a:pt x="55800" y="102790"/>
                  </a:lnTo>
                  <a:lnTo>
                    <a:pt x="63710" y="122006"/>
                  </a:lnTo>
                  <a:lnTo>
                    <a:pt x="65389" y="152658"/>
                  </a:lnTo>
                  <a:lnTo>
                    <a:pt x="59270" y="169804"/>
                  </a:lnTo>
                  <a:lnTo>
                    <a:pt x="54675" y="177340"/>
                  </a:lnTo>
                  <a:lnTo>
                    <a:pt x="42045" y="187595"/>
                  </a:lnTo>
                  <a:lnTo>
                    <a:pt x="27728" y="193093"/>
                  </a:lnTo>
                  <a:lnTo>
                    <a:pt x="14310" y="193185"/>
                  </a:lnTo>
                  <a:lnTo>
                    <a:pt x="9180" y="191516"/>
                  </a:lnTo>
                  <a:lnTo>
                    <a:pt x="1598" y="185899"/>
                  </a:lnTo>
                  <a:lnTo>
                    <a:pt x="0" y="182426"/>
                  </a:lnTo>
                  <a:lnTo>
                    <a:pt x="105" y="174803"/>
                  </a:lnTo>
                  <a:lnTo>
                    <a:pt x="1826" y="171501"/>
                  </a:lnTo>
                  <a:lnTo>
                    <a:pt x="7502" y="165949"/>
                  </a:lnTo>
                  <a:lnTo>
                    <a:pt x="11697" y="164892"/>
                  </a:lnTo>
                  <a:lnTo>
                    <a:pt x="22002" y="165600"/>
                  </a:lnTo>
                  <a:lnTo>
                    <a:pt x="39704" y="173335"/>
                  </a:lnTo>
                  <a:lnTo>
                    <a:pt x="48325" y="182522"/>
                  </a:lnTo>
                  <a:lnTo>
                    <a:pt x="51612" y="187936"/>
                  </a:lnTo>
                  <a:lnTo>
                    <a:pt x="53382" y="201476"/>
                  </a:lnTo>
                  <a:lnTo>
                    <a:pt x="52867" y="209038"/>
                  </a:lnTo>
                  <a:lnTo>
                    <a:pt x="42028" y="233165"/>
                  </a:lnTo>
                  <a:lnTo>
                    <a:pt x="13824" y="276734"/>
                  </a:lnTo>
                  <a:lnTo>
                    <a:pt x="9293" y="291166"/>
                  </a:lnTo>
                  <a:lnTo>
                    <a:pt x="10069" y="294937"/>
                  </a:lnTo>
                  <a:lnTo>
                    <a:pt x="14693" y="301008"/>
                  </a:lnTo>
                  <a:lnTo>
                    <a:pt x="19313" y="302204"/>
                  </a:lnTo>
                  <a:lnTo>
                    <a:pt x="31972" y="301651"/>
                  </a:lnTo>
                  <a:lnTo>
                    <a:pt x="78244" y="288598"/>
                  </a:lnTo>
                  <a:lnTo>
                    <a:pt x="108986" y="281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SMARTInkShape-324">
            <a:extLst>
              <a:ext uri="{FF2B5EF4-FFF2-40B4-BE49-F238E27FC236}">
                <a16:creationId xmlns:a16="http://schemas.microsoft.com/office/drawing/2014/main" xmlns="" id="{5DA9F62C-6441-4863-8457-FFA2357AFB1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664669" y="2406650"/>
            <a:ext cx="272582" cy="96367"/>
          </a:xfrm>
          <a:custGeom>
            <a:avLst/>
            <a:gdLst/>
            <a:ahLst/>
            <a:cxnLst/>
            <a:rect l="0" t="0" r="0" b="0"/>
            <a:pathLst>
              <a:path w="272582" h="96367">
                <a:moveTo>
                  <a:pt x="37631" y="76200"/>
                </a:moveTo>
                <a:lnTo>
                  <a:pt x="37631" y="76200"/>
                </a:lnTo>
                <a:lnTo>
                  <a:pt x="31856" y="81270"/>
                </a:lnTo>
                <a:lnTo>
                  <a:pt x="21730" y="86326"/>
                </a:lnTo>
                <a:lnTo>
                  <a:pt x="13866" y="87756"/>
                </a:lnTo>
                <a:lnTo>
                  <a:pt x="7548" y="86510"/>
                </a:lnTo>
                <a:lnTo>
                  <a:pt x="4876" y="85190"/>
                </a:lnTo>
                <a:lnTo>
                  <a:pt x="3094" y="82899"/>
                </a:lnTo>
                <a:lnTo>
                  <a:pt x="1114" y="76590"/>
                </a:lnTo>
                <a:lnTo>
                  <a:pt x="0" y="58363"/>
                </a:lnTo>
                <a:lnTo>
                  <a:pt x="6412" y="35088"/>
                </a:lnTo>
                <a:lnTo>
                  <a:pt x="23991" y="13689"/>
                </a:lnTo>
                <a:lnTo>
                  <a:pt x="37213" y="6084"/>
                </a:lnTo>
                <a:lnTo>
                  <a:pt x="43703" y="4056"/>
                </a:lnTo>
                <a:lnTo>
                  <a:pt x="60320" y="5566"/>
                </a:lnTo>
                <a:lnTo>
                  <a:pt x="69690" y="7944"/>
                </a:lnTo>
                <a:lnTo>
                  <a:pt x="85746" y="18112"/>
                </a:lnTo>
                <a:lnTo>
                  <a:pt x="129966" y="63768"/>
                </a:lnTo>
                <a:lnTo>
                  <a:pt x="160083" y="85687"/>
                </a:lnTo>
                <a:lnTo>
                  <a:pt x="178367" y="94057"/>
                </a:lnTo>
                <a:lnTo>
                  <a:pt x="195902" y="96366"/>
                </a:lnTo>
                <a:lnTo>
                  <a:pt x="204528" y="95994"/>
                </a:lnTo>
                <a:lnTo>
                  <a:pt x="219757" y="89936"/>
                </a:lnTo>
                <a:lnTo>
                  <a:pt x="232876" y="79483"/>
                </a:lnTo>
                <a:lnTo>
                  <a:pt x="252796" y="47894"/>
                </a:lnTo>
                <a:lnTo>
                  <a:pt x="27258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SMARTInkShape-Group54">
            <a:extLst>
              <a:ext uri="{FF2B5EF4-FFF2-40B4-BE49-F238E27FC236}">
                <a16:creationId xmlns:a16="http://schemas.microsoft.com/office/drawing/2014/main" xmlns="" id="{DF8768A0-0F86-4ECD-A444-5396D72AFC0E}"/>
              </a:ext>
            </a:extLst>
          </p:cNvPr>
          <p:cNvGrpSpPr/>
          <p:nvPr/>
        </p:nvGrpSpPr>
        <p:grpSpPr>
          <a:xfrm>
            <a:off x="6318250" y="2190987"/>
            <a:ext cx="787401" cy="318396"/>
            <a:chOff x="6318250" y="2190987"/>
            <a:chExt cx="787401" cy="318396"/>
          </a:xfrm>
        </p:grpSpPr>
        <p:sp>
          <p:nvSpPr>
            <p:cNvPr id="83" name="SMARTInkShape-325">
              <a:extLst>
                <a:ext uri="{FF2B5EF4-FFF2-40B4-BE49-F238E27FC236}">
                  <a16:creationId xmlns:a16="http://schemas.microsoft.com/office/drawing/2014/main" xmlns="" id="{B48F908F-C7CE-4460-BF20-A5F532C624B3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982086" y="2203058"/>
              <a:ext cx="123565" cy="283550"/>
            </a:xfrm>
            <a:custGeom>
              <a:avLst/>
              <a:gdLst/>
              <a:ahLst/>
              <a:cxnLst/>
              <a:rect l="0" t="0" r="0" b="0"/>
              <a:pathLst>
                <a:path w="123565" h="283550">
                  <a:moveTo>
                    <a:pt x="123564" y="6742"/>
                  </a:moveTo>
                  <a:lnTo>
                    <a:pt x="123564" y="6742"/>
                  </a:lnTo>
                  <a:lnTo>
                    <a:pt x="120193" y="0"/>
                  </a:lnTo>
                  <a:lnTo>
                    <a:pt x="114967" y="131"/>
                  </a:lnTo>
                  <a:lnTo>
                    <a:pt x="86679" y="11839"/>
                  </a:lnTo>
                  <a:lnTo>
                    <a:pt x="61074" y="27822"/>
                  </a:lnTo>
                  <a:lnTo>
                    <a:pt x="29005" y="66767"/>
                  </a:lnTo>
                  <a:lnTo>
                    <a:pt x="14275" y="103505"/>
                  </a:lnTo>
                  <a:lnTo>
                    <a:pt x="4435" y="144998"/>
                  </a:lnTo>
                  <a:lnTo>
                    <a:pt x="62" y="186958"/>
                  </a:lnTo>
                  <a:lnTo>
                    <a:pt x="0" y="223481"/>
                  </a:lnTo>
                  <a:lnTo>
                    <a:pt x="3736" y="253353"/>
                  </a:lnTo>
                  <a:lnTo>
                    <a:pt x="12451" y="273686"/>
                  </a:lnTo>
                  <a:lnTo>
                    <a:pt x="17739" y="279249"/>
                  </a:lnTo>
                  <a:lnTo>
                    <a:pt x="23380" y="282252"/>
                  </a:lnTo>
                  <a:lnTo>
                    <a:pt x="29258" y="283549"/>
                  </a:lnTo>
                  <a:lnTo>
                    <a:pt x="45197" y="279345"/>
                  </a:lnTo>
                  <a:lnTo>
                    <a:pt x="72764" y="267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26">
              <a:extLst>
                <a:ext uri="{FF2B5EF4-FFF2-40B4-BE49-F238E27FC236}">
                  <a16:creationId xmlns:a16="http://schemas.microsoft.com/office/drawing/2014/main" xmlns="" id="{D72935C2-8F72-4FF7-81B8-431158335E6D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769645" y="2325615"/>
              <a:ext cx="88356" cy="131836"/>
            </a:xfrm>
            <a:custGeom>
              <a:avLst/>
              <a:gdLst/>
              <a:ahLst/>
              <a:cxnLst/>
              <a:rect l="0" t="0" r="0" b="0"/>
              <a:pathLst>
                <a:path w="88356" h="131836">
                  <a:moveTo>
                    <a:pt x="18505" y="30235"/>
                  </a:moveTo>
                  <a:lnTo>
                    <a:pt x="18505" y="30235"/>
                  </a:lnTo>
                  <a:lnTo>
                    <a:pt x="16623" y="62873"/>
                  </a:lnTo>
                  <a:lnTo>
                    <a:pt x="5674" y="109858"/>
                  </a:lnTo>
                  <a:lnTo>
                    <a:pt x="683" y="126056"/>
                  </a:lnTo>
                  <a:lnTo>
                    <a:pt x="274" y="126572"/>
                  </a:lnTo>
                  <a:lnTo>
                    <a:pt x="0" y="126209"/>
                  </a:lnTo>
                  <a:lnTo>
                    <a:pt x="17490" y="81484"/>
                  </a:lnTo>
                  <a:lnTo>
                    <a:pt x="33491" y="44087"/>
                  </a:lnTo>
                  <a:lnTo>
                    <a:pt x="60061" y="6657"/>
                  </a:lnTo>
                  <a:lnTo>
                    <a:pt x="65259" y="1816"/>
                  </a:lnTo>
                  <a:lnTo>
                    <a:pt x="70135" y="0"/>
                  </a:lnTo>
                  <a:lnTo>
                    <a:pt x="74798" y="201"/>
                  </a:lnTo>
                  <a:lnTo>
                    <a:pt x="79316" y="1745"/>
                  </a:lnTo>
                  <a:lnTo>
                    <a:pt x="82329" y="5597"/>
                  </a:lnTo>
                  <a:lnTo>
                    <a:pt x="85676" y="17404"/>
                  </a:lnTo>
                  <a:lnTo>
                    <a:pt x="87826" y="58118"/>
                  </a:lnTo>
                  <a:lnTo>
                    <a:pt x="88250" y="103163"/>
                  </a:lnTo>
                  <a:lnTo>
                    <a:pt x="88355" y="131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27">
              <a:extLst>
                <a:ext uri="{FF2B5EF4-FFF2-40B4-BE49-F238E27FC236}">
                  <a16:creationId xmlns:a16="http://schemas.microsoft.com/office/drawing/2014/main" xmlns="" id="{5129B50D-842F-424E-9759-60ECB23F5FF9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648450" y="2330450"/>
              <a:ext cx="88901" cy="129157"/>
            </a:xfrm>
            <a:custGeom>
              <a:avLst/>
              <a:gdLst/>
              <a:ahLst/>
              <a:cxnLst/>
              <a:rect l="0" t="0" r="0" b="0"/>
              <a:pathLst>
                <a:path w="88901" h="129157">
                  <a:moveTo>
                    <a:pt x="0" y="12700"/>
                  </a:moveTo>
                  <a:lnTo>
                    <a:pt x="0" y="12700"/>
                  </a:lnTo>
                  <a:lnTo>
                    <a:pt x="22381" y="29306"/>
                  </a:lnTo>
                  <a:lnTo>
                    <a:pt x="46691" y="46313"/>
                  </a:lnTo>
                  <a:lnTo>
                    <a:pt x="58616" y="61035"/>
                  </a:lnTo>
                  <a:lnTo>
                    <a:pt x="64857" y="78867"/>
                  </a:lnTo>
                  <a:lnTo>
                    <a:pt x="66489" y="106859"/>
                  </a:lnTo>
                  <a:lnTo>
                    <a:pt x="65492" y="115689"/>
                  </a:lnTo>
                  <a:lnTo>
                    <a:pt x="62712" y="121576"/>
                  </a:lnTo>
                  <a:lnTo>
                    <a:pt x="58741" y="125501"/>
                  </a:lnTo>
                  <a:lnTo>
                    <a:pt x="50802" y="129156"/>
                  </a:lnTo>
                  <a:lnTo>
                    <a:pt x="48684" y="129143"/>
                  </a:lnTo>
                  <a:lnTo>
                    <a:pt x="47272" y="128428"/>
                  </a:lnTo>
                  <a:lnTo>
                    <a:pt x="45286" y="110568"/>
                  </a:lnTo>
                  <a:lnTo>
                    <a:pt x="59118" y="63494"/>
                  </a:lnTo>
                  <a:lnTo>
                    <a:pt x="76170" y="2022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28">
              <a:extLst>
                <a:ext uri="{FF2B5EF4-FFF2-40B4-BE49-F238E27FC236}">
                  <a16:creationId xmlns:a16="http://schemas.microsoft.com/office/drawing/2014/main" xmlns="" id="{49434DCE-3448-4081-AE54-BAE528D3F7D7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528545" y="2346840"/>
              <a:ext cx="63685" cy="123311"/>
            </a:xfrm>
            <a:custGeom>
              <a:avLst/>
              <a:gdLst/>
              <a:ahLst/>
              <a:cxnLst/>
              <a:rect l="0" t="0" r="0" b="0"/>
              <a:pathLst>
                <a:path w="63685" h="123311">
                  <a:moveTo>
                    <a:pt x="43705" y="66160"/>
                  </a:moveTo>
                  <a:lnTo>
                    <a:pt x="43705" y="66160"/>
                  </a:lnTo>
                  <a:lnTo>
                    <a:pt x="38238" y="60693"/>
                  </a:lnTo>
                  <a:lnTo>
                    <a:pt x="38649" y="59693"/>
                  </a:lnTo>
                  <a:lnTo>
                    <a:pt x="61143" y="27230"/>
                  </a:lnTo>
                  <a:lnTo>
                    <a:pt x="63684" y="14991"/>
                  </a:lnTo>
                  <a:lnTo>
                    <a:pt x="63375" y="8764"/>
                  </a:lnTo>
                  <a:lnTo>
                    <a:pt x="61757" y="4613"/>
                  </a:lnTo>
                  <a:lnTo>
                    <a:pt x="59268" y="1845"/>
                  </a:lnTo>
                  <a:lnTo>
                    <a:pt x="56196" y="0"/>
                  </a:lnTo>
                  <a:lnTo>
                    <a:pt x="43377" y="3594"/>
                  </a:lnTo>
                  <a:lnTo>
                    <a:pt x="35019" y="7516"/>
                  </a:lnTo>
                  <a:lnTo>
                    <a:pt x="13144" y="29891"/>
                  </a:lnTo>
                  <a:lnTo>
                    <a:pt x="0" y="62234"/>
                  </a:lnTo>
                  <a:lnTo>
                    <a:pt x="1702" y="82524"/>
                  </a:lnTo>
                  <a:lnTo>
                    <a:pt x="9515" y="100244"/>
                  </a:lnTo>
                  <a:lnTo>
                    <a:pt x="20042" y="115175"/>
                  </a:lnTo>
                  <a:lnTo>
                    <a:pt x="26518" y="119298"/>
                  </a:lnTo>
                  <a:lnTo>
                    <a:pt x="56405" y="123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29">
              <a:extLst>
                <a:ext uri="{FF2B5EF4-FFF2-40B4-BE49-F238E27FC236}">
                  <a16:creationId xmlns:a16="http://schemas.microsoft.com/office/drawing/2014/main" xmlns="" id="{BC1B477C-DA50-4DF2-9C7B-57272A7321E3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318250" y="2190987"/>
              <a:ext cx="157664" cy="318396"/>
            </a:xfrm>
            <a:custGeom>
              <a:avLst/>
              <a:gdLst/>
              <a:ahLst/>
              <a:cxnLst/>
              <a:rect l="0" t="0" r="0" b="0"/>
              <a:pathLst>
                <a:path w="157664" h="318396">
                  <a:moveTo>
                    <a:pt x="0" y="133113"/>
                  </a:moveTo>
                  <a:lnTo>
                    <a:pt x="0" y="133113"/>
                  </a:lnTo>
                  <a:lnTo>
                    <a:pt x="3371" y="155435"/>
                  </a:lnTo>
                  <a:lnTo>
                    <a:pt x="15580" y="190135"/>
                  </a:lnTo>
                  <a:lnTo>
                    <a:pt x="29232" y="231696"/>
                  </a:lnTo>
                  <a:lnTo>
                    <a:pt x="42215" y="275290"/>
                  </a:lnTo>
                  <a:lnTo>
                    <a:pt x="50046" y="318395"/>
                  </a:lnTo>
                  <a:lnTo>
                    <a:pt x="48886" y="318018"/>
                  </a:lnTo>
                  <a:lnTo>
                    <a:pt x="43835" y="311954"/>
                  </a:lnTo>
                  <a:lnTo>
                    <a:pt x="29800" y="267714"/>
                  </a:lnTo>
                  <a:lnTo>
                    <a:pt x="24298" y="229860"/>
                  </a:lnTo>
                  <a:lnTo>
                    <a:pt x="23254" y="206077"/>
                  </a:lnTo>
                  <a:lnTo>
                    <a:pt x="23263" y="179639"/>
                  </a:lnTo>
                  <a:lnTo>
                    <a:pt x="23976" y="151430"/>
                  </a:lnTo>
                  <a:lnTo>
                    <a:pt x="27272" y="124864"/>
                  </a:lnTo>
                  <a:lnTo>
                    <a:pt x="32293" y="99391"/>
                  </a:lnTo>
                  <a:lnTo>
                    <a:pt x="43986" y="55331"/>
                  </a:lnTo>
                  <a:lnTo>
                    <a:pt x="59207" y="16776"/>
                  </a:lnTo>
                  <a:lnTo>
                    <a:pt x="70765" y="4267"/>
                  </a:lnTo>
                  <a:lnTo>
                    <a:pt x="77515" y="1355"/>
                  </a:lnTo>
                  <a:lnTo>
                    <a:pt x="92542" y="0"/>
                  </a:lnTo>
                  <a:lnTo>
                    <a:pt x="110509" y="7394"/>
                  </a:lnTo>
                  <a:lnTo>
                    <a:pt x="120239" y="13317"/>
                  </a:lnTo>
                  <a:lnTo>
                    <a:pt x="132933" y="31187"/>
                  </a:lnTo>
                  <a:lnTo>
                    <a:pt x="140219" y="53946"/>
                  </a:lnTo>
                  <a:lnTo>
                    <a:pt x="143459" y="80524"/>
                  </a:lnTo>
                  <a:lnTo>
                    <a:pt x="139254" y="105036"/>
                  </a:lnTo>
                  <a:lnTo>
                    <a:pt x="124986" y="134907"/>
                  </a:lnTo>
                  <a:lnTo>
                    <a:pt x="107353" y="155282"/>
                  </a:lnTo>
                  <a:lnTo>
                    <a:pt x="89174" y="171437"/>
                  </a:lnTo>
                  <a:lnTo>
                    <a:pt x="87671" y="174184"/>
                  </a:lnTo>
                  <a:lnTo>
                    <a:pt x="87375" y="176722"/>
                  </a:lnTo>
                  <a:lnTo>
                    <a:pt x="87884" y="179119"/>
                  </a:lnTo>
                  <a:lnTo>
                    <a:pt x="95341" y="192605"/>
                  </a:lnTo>
                  <a:lnTo>
                    <a:pt x="141871" y="231940"/>
                  </a:lnTo>
                  <a:lnTo>
                    <a:pt x="157120" y="256312"/>
                  </a:lnTo>
                  <a:lnTo>
                    <a:pt x="157663" y="264635"/>
                  </a:lnTo>
                  <a:lnTo>
                    <a:pt x="152622" y="281408"/>
                  </a:lnTo>
                  <a:lnTo>
                    <a:pt x="137683" y="294507"/>
                  </a:lnTo>
                  <a:lnTo>
                    <a:pt x="116226" y="304327"/>
                  </a:lnTo>
                  <a:lnTo>
                    <a:pt x="78495" y="311705"/>
                  </a:lnTo>
                  <a:lnTo>
                    <a:pt x="57934" y="308678"/>
                  </a:lnTo>
                  <a:lnTo>
                    <a:pt x="50617" y="305190"/>
                  </a:lnTo>
                  <a:lnTo>
                    <a:pt x="31750" y="28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SMARTInkShape-330">
            <a:extLst>
              <a:ext uri="{FF2B5EF4-FFF2-40B4-BE49-F238E27FC236}">
                <a16:creationId xmlns:a16="http://schemas.microsoft.com/office/drawing/2014/main" xmlns="" id="{3AF75BE7-6A62-4005-87AD-0160EC6F9DB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182002" y="2246243"/>
            <a:ext cx="175591" cy="400613"/>
          </a:xfrm>
          <a:custGeom>
            <a:avLst/>
            <a:gdLst/>
            <a:ahLst/>
            <a:cxnLst/>
            <a:rect l="0" t="0" r="0" b="0"/>
            <a:pathLst>
              <a:path w="175591" h="400613">
                <a:moveTo>
                  <a:pt x="6198" y="141357"/>
                </a:moveTo>
                <a:lnTo>
                  <a:pt x="6198" y="141357"/>
                </a:lnTo>
                <a:lnTo>
                  <a:pt x="11267" y="179653"/>
                </a:lnTo>
                <a:lnTo>
                  <a:pt x="15036" y="210588"/>
                </a:lnTo>
                <a:lnTo>
                  <a:pt x="15301" y="247386"/>
                </a:lnTo>
                <a:lnTo>
                  <a:pt x="13770" y="286553"/>
                </a:lnTo>
                <a:lnTo>
                  <a:pt x="13092" y="325128"/>
                </a:lnTo>
                <a:lnTo>
                  <a:pt x="9338" y="369060"/>
                </a:lnTo>
                <a:lnTo>
                  <a:pt x="2454" y="398185"/>
                </a:lnTo>
                <a:lnTo>
                  <a:pt x="1585" y="400065"/>
                </a:lnTo>
                <a:lnTo>
                  <a:pt x="1006" y="400612"/>
                </a:lnTo>
                <a:lnTo>
                  <a:pt x="0" y="359499"/>
                </a:lnTo>
                <a:lnTo>
                  <a:pt x="1327" y="323682"/>
                </a:lnTo>
                <a:lnTo>
                  <a:pt x="3656" y="300301"/>
                </a:lnTo>
                <a:lnTo>
                  <a:pt x="6620" y="274836"/>
                </a:lnTo>
                <a:lnTo>
                  <a:pt x="10712" y="245866"/>
                </a:lnTo>
                <a:lnTo>
                  <a:pt x="15557" y="214557"/>
                </a:lnTo>
                <a:lnTo>
                  <a:pt x="20904" y="181690"/>
                </a:lnTo>
                <a:lnTo>
                  <a:pt x="25880" y="152018"/>
                </a:lnTo>
                <a:lnTo>
                  <a:pt x="30608" y="124476"/>
                </a:lnTo>
                <a:lnTo>
                  <a:pt x="35171" y="98353"/>
                </a:lnTo>
                <a:lnTo>
                  <a:pt x="44004" y="58038"/>
                </a:lnTo>
                <a:lnTo>
                  <a:pt x="56911" y="19068"/>
                </a:lnTo>
                <a:lnTo>
                  <a:pt x="65425" y="5867"/>
                </a:lnTo>
                <a:lnTo>
                  <a:pt x="73913" y="0"/>
                </a:lnTo>
                <a:lnTo>
                  <a:pt x="88035" y="3038"/>
                </a:lnTo>
                <a:lnTo>
                  <a:pt x="108186" y="14971"/>
                </a:lnTo>
                <a:lnTo>
                  <a:pt x="148444" y="54128"/>
                </a:lnTo>
                <a:lnTo>
                  <a:pt x="169842" y="87772"/>
                </a:lnTo>
                <a:lnTo>
                  <a:pt x="175590" y="123891"/>
                </a:lnTo>
                <a:lnTo>
                  <a:pt x="174159" y="142413"/>
                </a:lnTo>
                <a:lnTo>
                  <a:pt x="161280" y="174282"/>
                </a:lnTo>
                <a:lnTo>
                  <a:pt x="140035" y="201146"/>
                </a:lnTo>
                <a:lnTo>
                  <a:pt x="111778" y="222493"/>
                </a:lnTo>
                <a:lnTo>
                  <a:pt x="84166" y="233862"/>
                </a:lnTo>
                <a:lnTo>
                  <a:pt x="70877" y="236893"/>
                </a:lnTo>
                <a:lnTo>
                  <a:pt x="46703" y="232736"/>
                </a:lnTo>
                <a:lnTo>
                  <a:pt x="12548" y="21755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SMARTInkShape-331">
            <a:extLst>
              <a:ext uri="{FF2B5EF4-FFF2-40B4-BE49-F238E27FC236}">
                <a16:creationId xmlns:a16="http://schemas.microsoft.com/office/drawing/2014/main" xmlns="" id="{8C22A057-C65F-413F-8E1F-0BCB20E8259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429500" y="2146300"/>
            <a:ext cx="163472" cy="368301"/>
          </a:xfrm>
          <a:custGeom>
            <a:avLst/>
            <a:gdLst/>
            <a:ahLst/>
            <a:cxnLst/>
            <a:rect l="0" t="0" r="0" b="0"/>
            <a:pathLst>
              <a:path w="163472" h="368301">
                <a:moveTo>
                  <a:pt x="88900" y="0"/>
                </a:moveTo>
                <a:lnTo>
                  <a:pt x="88900" y="0"/>
                </a:lnTo>
                <a:lnTo>
                  <a:pt x="92270" y="0"/>
                </a:lnTo>
                <a:lnTo>
                  <a:pt x="93264" y="706"/>
                </a:lnTo>
                <a:lnTo>
                  <a:pt x="93926" y="1881"/>
                </a:lnTo>
                <a:lnTo>
                  <a:pt x="101731" y="18951"/>
                </a:lnTo>
                <a:lnTo>
                  <a:pt x="131364" y="63167"/>
                </a:lnTo>
                <a:lnTo>
                  <a:pt x="148224" y="100511"/>
                </a:lnTo>
                <a:lnTo>
                  <a:pt x="159481" y="146742"/>
                </a:lnTo>
                <a:lnTo>
                  <a:pt x="163471" y="171911"/>
                </a:lnTo>
                <a:lnTo>
                  <a:pt x="161897" y="196452"/>
                </a:lnTo>
                <a:lnTo>
                  <a:pt x="156614" y="220574"/>
                </a:lnTo>
                <a:lnTo>
                  <a:pt x="136634" y="265249"/>
                </a:lnTo>
                <a:lnTo>
                  <a:pt x="104235" y="301568"/>
                </a:lnTo>
                <a:lnTo>
                  <a:pt x="64436" y="330410"/>
                </a:lnTo>
                <a:lnTo>
                  <a:pt x="0" y="368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SMARTInkShape-Group57">
            <a:extLst>
              <a:ext uri="{FF2B5EF4-FFF2-40B4-BE49-F238E27FC236}">
                <a16:creationId xmlns:a16="http://schemas.microsoft.com/office/drawing/2014/main" xmlns="" id="{226EF07D-F0C9-47F8-8583-1BDFB7F6F31E}"/>
              </a:ext>
            </a:extLst>
          </p:cNvPr>
          <p:cNvGrpSpPr/>
          <p:nvPr/>
        </p:nvGrpSpPr>
        <p:grpSpPr>
          <a:xfrm>
            <a:off x="2004477" y="3278006"/>
            <a:ext cx="814924" cy="443095"/>
            <a:chOff x="2004477" y="3278006"/>
            <a:chExt cx="814924" cy="443095"/>
          </a:xfrm>
        </p:grpSpPr>
        <p:sp>
          <p:nvSpPr>
            <p:cNvPr id="91" name="SMARTInkShape-332">
              <a:extLst>
                <a:ext uri="{FF2B5EF4-FFF2-40B4-BE49-F238E27FC236}">
                  <a16:creationId xmlns:a16="http://schemas.microsoft.com/office/drawing/2014/main" xmlns="" id="{BA5C2EB1-8EBB-4A4D-8C7B-ABF813C2C35C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807583" y="347980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411" y="10125"/>
                  </a:lnTo>
                  <a:lnTo>
                    <a:pt x="1391" y="10983"/>
                  </a:lnTo>
                  <a:lnTo>
                    <a:pt x="54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33">
              <a:extLst>
                <a:ext uri="{FF2B5EF4-FFF2-40B4-BE49-F238E27FC236}">
                  <a16:creationId xmlns:a16="http://schemas.microsoft.com/office/drawing/2014/main" xmlns="" id="{9159D03F-9ACF-4272-8FB3-B3A2613217E9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819400" y="33845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34">
              <a:extLst>
                <a:ext uri="{FF2B5EF4-FFF2-40B4-BE49-F238E27FC236}">
                  <a16:creationId xmlns:a16="http://schemas.microsoft.com/office/drawing/2014/main" xmlns="" id="{017526F5-653D-455D-8D73-A2B7E1AF4336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257249" y="3568700"/>
              <a:ext cx="422452" cy="129657"/>
            </a:xfrm>
            <a:custGeom>
              <a:avLst/>
              <a:gdLst/>
              <a:ahLst/>
              <a:cxnLst/>
              <a:rect l="0" t="0" r="0" b="0"/>
              <a:pathLst>
                <a:path w="422452" h="129657">
                  <a:moveTo>
                    <a:pt x="111301" y="88900"/>
                  </a:moveTo>
                  <a:lnTo>
                    <a:pt x="111301" y="88900"/>
                  </a:lnTo>
                  <a:lnTo>
                    <a:pt x="64107" y="102384"/>
                  </a:lnTo>
                  <a:lnTo>
                    <a:pt x="29648" y="114648"/>
                  </a:lnTo>
                  <a:lnTo>
                    <a:pt x="1500" y="127808"/>
                  </a:lnTo>
                  <a:lnTo>
                    <a:pt x="0" y="129656"/>
                  </a:lnTo>
                  <a:lnTo>
                    <a:pt x="38341" y="122142"/>
                  </a:lnTo>
                  <a:lnTo>
                    <a:pt x="64778" y="115295"/>
                  </a:lnTo>
                  <a:lnTo>
                    <a:pt x="97219" y="106497"/>
                  </a:lnTo>
                  <a:lnTo>
                    <a:pt x="133663" y="96398"/>
                  </a:lnTo>
                  <a:lnTo>
                    <a:pt x="172776" y="84726"/>
                  </a:lnTo>
                  <a:lnTo>
                    <a:pt x="213668" y="72006"/>
                  </a:lnTo>
                  <a:lnTo>
                    <a:pt x="255745" y="58588"/>
                  </a:lnTo>
                  <a:lnTo>
                    <a:pt x="292970" y="46114"/>
                  </a:lnTo>
                  <a:lnTo>
                    <a:pt x="326958" y="34270"/>
                  </a:lnTo>
                  <a:lnTo>
                    <a:pt x="358789" y="22847"/>
                  </a:lnTo>
                  <a:lnTo>
                    <a:pt x="422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35">
              <a:extLst>
                <a:ext uri="{FF2B5EF4-FFF2-40B4-BE49-F238E27FC236}">
                  <a16:creationId xmlns:a16="http://schemas.microsoft.com/office/drawing/2014/main" xmlns="" id="{BECC843C-E5A5-4621-8FE3-8166A999A47C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044700" y="3600450"/>
              <a:ext cx="508001" cy="120651"/>
            </a:xfrm>
            <a:custGeom>
              <a:avLst/>
              <a:gdLst/>
              <a:ahLst/>
              <a:cxnLst/>
              <a:rect l="0" t="0" r="0" b="0"/>
              <a:pathLst>
                <a:path w="508001" h="120651">
                  <a:moveTo>
                    <a:pt x="0" y="120650"/>
                  </a:moveTo>
                  <a:lnTo>
                    <a:pt x="0" y="120650"/>
                  </a:lnTo>
                  <a:lnTo>
                    <a:pt x="46445" y="109979"/>
                  </a:lnTo>
                  <a:lnTo>
                    <a:pt x="69063" y="105070"/>
                  </a:lnTo>
                  <a:lnTo>
                    <a:pt x="98253" y="97563"/>
                  </a:lnTo>
                  <a:lnTo>
                    <a:pt x="131824" y="88326"/>
                  </a:lnTo>
                  <a:lnTo>
                    <a:pt x="168316" y="77934"/>
                  </a:lnTo>
                  <a:lnTo>
                    <a:pt x="209578" y="66772"/>
                  </a:lnTo>
                  <a:lnTo>
                    <a:pt x="254018" y="55098"/>
                  </a:lnTo>
                  <a:lnTo>
                    <a:pt x="300579" y="43082"/>
                  </a:lnTo>
                  <a:lnTo>
                    <a:pt x="344319" y="32955"/>
                  </a:lnTo>
                  <a:lnTo>
                    <a:pt x="386180" y="24087"/>
                  </a:lnTo>
                  <a:lnTo>
                    <a:pt x="426786" y="16057"/>
                  </a:lnTo>
                  <a:lnTo>
                    <a:pt x="508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36">
              <a:extLst>
                <a:ext uri="{FF2B5EF4-FFF2-40B4-BE49-F238E27FC236}">
                  <a16:creationId xmlns:a16="http://schemas.microsoft.com/office/drawing/2014/main" xmlns="" id="{A3BF17E5-C678-46E3-91CA-79E0ECEDFAB9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605799" y="3343698"/>
              <a:ext cx="80252" cy="180553"/>
            </a:xfrm>
            <a:custGeom>
              <a:avLst/>
              <a:gdLst/>
              <a:ahLst/>
              <a:cxnLst/>
              <a:rect l="0" t="0" r="0" b="0"/>
              <a:pathLst>
                <a:path w="80252" h="180553">
                  <a:moveTo>
                    <a:pt x="80251" y="9102"/>
                  </a:moveTo>
                  <a:lnTo>
                    <a:pt x="80251" y="9102"/>
                  </a:lnTo>
                  <a:lnTo>
                    <a:pt x="62574" y="264"/>
                  </a:lnTo>
                  <a:lnTo>
                    <a:pt x="50758" y="0"/>
                  </a:lnTo>
                  <a:lnTo>
                    <a:pt x="28238" y="5699"/>
                  </a:lnTo>
                  <a:lnTo>
                    <a:pt x="20176" y="8950"/>
                  </a:lnTo>
                  <a:lnTo>
                    <a:pt x="9336" y="18207"/>
                  </a:lnTo>
                  <a:lnTo>
                    <a:pt x="5458" y="23638"/>
                  </a:lnTo>
                  <a:lnTo>
                    <a:pt x="1148" y="37200"/>
                  </a:lnTo>
                  <a:lnTo>
                    <a:pt x="0" y="44767"/>
                  </a:lnTo>
                  <a:lnTo>
                    <a:pt x="1350" y="51928"/>
                  </a:lnTo>
                  <a:lnTo>
                    <a:pt x="29479" y="97907"/>
                  </a:lnTo>
                  <a:lnTo>
                    <a:pt x="40278" y="118905"/>
                  </a:lnTo>
                  <a:lnTo>
                    <a:pt x="43019" y="126754"/>
                  </a:lnTo>
                  <a:lnTo>
                    <a:pt x="42302" y="141120"/>
                  </a:lnTo>
                  <a:lnTo>
                    <a:pt x="36574" y="154560"/>
                  </a:lnTo>
                  <a:lnTo>
                    <a:pt x="16751" y="180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37">
              <a:extLst>
                <a:ext uri="{FF2B5EF4-FFF2-40B4-BE49-F238E27FC236}">
                  <a16:creationId xmlns:a16="http://schemas.microsoft.com/office/drawing/2014/main" xmlns="" id="{D291D42A-A063-49D5-884E-D0506ED150FA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457742" y="3346209"/>
              <a:ext cx="107578" cy="304895"/>
            </a:xfrm>
            <a:custGeom>
              <a:avLst/>
              <a:gdLst/>
              <a:ahLst/>
              <a:cxnLst/>
              <a:rect l="0" t="0" r="0" b="0"/>
              <a:pathLst>
                <a:path w="107578" h="304895">
                  <a:moveTo>
                    <a:pt x="31458" y="133591"/>
                  </a:moveTo>
                  <a:lnTo>
                    <a:pt x="31458" y="133591"/>
                  </a:lnTo>
                  <a:lnTo>
                    <a:pt x="31458" y="117189"/>
                  </a:lnTo>
                  <a:lnTo>
                    <a:pt x="30047" y="117717"/>
                  </a:lnTo>
                  <a:lnTo>
                    <a:pt x="24716" y="122067"/>
                  </a:lnTo>
                  <a:lnTo>
                    <a:pt x="21406" y="130586"/>
                  </a:lnTo>
                  <a:lnTo>
                    <a:pt x="14037" y="175346"/>
                  </a:lnTo>
                  <a:lnTo>
                    <a:pt x="8736" y="215029"/>
                  </a:lnTo>
                  <a:lnTo>
                    <a:pt x="6146" y="253912"/>
                  </a:lnTo>
                  <a:lnTo>
                    <a:pt x="695" y="300843"/>
                  </a:lnTo>
                  <a:lnTo>
                    <a:pt x="147" y="304821"/>
                  </a:lnTo>
                  <a:lnTo>
                    <a:pt x="0" y="304894"/>
                  </a:lnTo>
                  <a:lnTo>
                    <a:pt x="1177" y="281911"/>
                  </a:lnTo>
                  <a:lnTo>
                    <a:pt x="8453" y="237902"/>
                  </a:lnTo>
                  <a:lnTo>
                    <a:pt x="10650" y="193121"/>
                  </a:lnTo>
                  <a:lnTo>
                    <a:pt x="12647" y="168339"/>
                  </a:lnTo>
                  <a:lnTo>
                    <a:pt x="15390" y="142645"/>
                  </a:lnTo>
                  <a:lnTo>
                    <a:pt x="18629" y="116344"/>
                  </a:lnTo>
                  <a:lnTo>
                    <a:pt x="27873" y="72068"/>
                  </a:lnTo>
                  <a:lnTo>
                    <a:pt x="44977" y="24815"/>
                  </a:lnTo>
                  <a:lnTo>
                    <a:pt x="56516" y="7635"/>
                  </a:lnTo>
                  <a:lnTo>
                    <a:pt x="66349" y="0"/>
                  </a:lnTo>
                  <a:lnTo>
                    <a:pt x="72357" y="80"/>
                  </a:lnTo>
                  <a:lnTo>
                    <a:pt x="86560" y="5814"/>
                  </a:lnTo>
                  <a:lnTo>
                    <a:pt x="98516" y="19181"/>
                  </a:lnTo>
                  <a:lnTo>
                    <a:pt x="103680" y="27684"/>
                  </a:lnTo>
                  <a:lnTo>
                    <a:pt x="107536" y="46540"/>
                  </a:lnTo>
                  <a:lnTo>
                    <a:pt x="107577" y="56507"/>
                  </a:lnTo>
                  <a:lnTo>
                    <a:pt x="98214" y="75107"/>
                  </a:lnTo>
                  <a:lnTo>
                    <a:pt x="66830" y="106673"/>
                  </a:lnTo>
                  <a:lnTo>
                    <a:pt x="45231" y="120049"/>
                  </a:lnTo>
                  <a:lnTo>
                    <a:pt x="35698" y="122163"/>
                  </a:lnTo>
                  <a:lnTo>
                    <a:pt x="25108" y="120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38">
              <a:extLst>
                <a:ext uri="{FF2B5EF4-FFF2-40B4-BE49-F238E27FC236}">
                  <a16:creationId xmlns:a16="http://schemas.microsoft.com/office/drawing/2014/main" xmlns="" id="{1DFC3A58-F7F6-410A-85E8-55885E35612F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383977" y="3397965"/>
              <a:ext cx="67124" cy="138610"/>
            </a:xfrm>
            <a:custGeom>
              <a:avLst/>
              <a:gdLst/>
              <a:ahLst/>
              <a:cxnLst/>
              <a:rect l="0" t="0" r="0" b="0"/>
              <a:pathLst>
                <a:path w="67124" h="138610">
                  <a:moveTo>
                    <a:pt x="16323" y="56435"/>
                  </a:moveTo>
                  <a:lnTo>
                    <a:pt x="16323" y="56435"/>
                  </a:lnTo>
                  <a:lnTo>
                    <a:pt x="10856" y="61902"/>
                  </a:lnTo>
                  <a:lnTo>
                    <a:pt x="27727" y="53869"/>
                  </a:lnTo>
                  <a:lnTo>
                    <a:pt x="39849" y="41093"/>
                  </a:lnTo>
                  <a:lnTo>
                    <a:pt x="49007" y="23902"/>
                  </a:lnTo>
                  <a:lnTo>
                    <a:pt x="52818" y="5403"/>
                  </a:lnTo>
                  <a:lnTo>
                    <a:pt x="51237" y="1953"/>
                  </a:lnTo>
                  <a:lnTo>
                    <a:pt x="48065" y="358"/>
                  </a:lnTo>
                  <a:lnTo>
                    <a:pt x="43834" y="0"/>
                  </a:lnTo>
                  <a:lnTo>
                    <a:pt x="24396" y="9610"/>
                  </a:lnTo>
                  <a:lnTo>
                    <a:pt x="12620" y="23865"/>
                  </a:lnTo>
                  <a:lnTo>
                    <a:pt x="4094" y="42665"/>
                  </a:lnTo>
                  <a:lnTo>
                    <a:pt x="0" y="77050"/>
                  </a:lnTo>
                  <a:lnTo>
                    <a:pt x="1542" y="101580"/>
                  </a:lnTo>
                  <a:lnTo>
                    <a:pt x="8343" y="119068"/>
                  </a:lnTo>
                  <a:lnTo>
                    <a:pt x="18421" y="130838"/>
                  </a:lnTo>
                  <a:lnTo>
                    <a:pt x="29955" y="138421"/>
                  </a:lnTo>
                  <a:lnTo>
                    <a:pt x="36700" y="138609"/>
                  </a:lnTo>
                  <a:lnTo>
                    <a:pt x="67123" y="126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39">
              <a:extLst>
                <a:ext uri="{FF2B5EF4-FFF2-40B4-BE49-F238E27FC236}">
                  <a16:creationId xmlns:a16="http://schemas.microsoft.com/office/drawing/2014/main" xmlns="" id="{A539338A-732E-4081-8323-6EE2E67F89E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245419" y="3435350"/>
              <a:ext cx="78682" cy="38101"/>
            </a:xfrm>
            <a:custGeom>
              <a:avLst/>
              <a:gdLst/>
              <a:ahLst/>
              <a:cxnLst/>
              <a:rect l="0" t="0" r="0" b="0"/>
              <a:pathLst>
                <a:path w="78682" h="38101">
                  <a:moveTo>
                    <a:pt x="15181" y="38100"/>
                  </a:moveTo>
                  <a:lnTo>
                    <a:pt x="15181" y="38100"/>
                  </a:lnTo>
                  <a:lnTo>
                    <a:pt x="3248" y="33074"/>
                  </a:lnTo>
                  <a:lnTo>
                    <a:pt x="875" y="32633"/>
                  </a:lnTo>
                  <a:lnTo>
                    <a:pt x="0" y="31633"/>
                  </a:lnTo>
                  <a:lnTo>
                    <a:pt x="121" y="30261"/>
                  </a:lnTo>
                  <a:lnTo>
                    <a:pt x="908" y="28640"/>
                  </a:lnTo>
                  <a:lnTo>
                    <a:pt x="18870" y="16247"/>
                  </a:lnTo>
                  <a:lnTo>
                    <a:pt x="61745" y="3941"/>
                  </a:lnTo>
                  <a:lnTo>
                    <a:pt x="786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40">
              <a:extLst>
                <a:ext uri="{FF2B5EF4-FFF2-40B4-BE49-F238E27FC236}">
                  <a16:creationId xmlns:a16="http://schemas.microsoft.com/office/drawing/2014/main" xmlns="" id="{1E6F1CA0-4FC6-4BD1-B948-5419FA849250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261670" y="3278006"/>
              <a:ext cx="68781" cy="308314"/>
            </a:xfrm>
            <a:custGeom>
              <a:avLst/>
              <a:gdLst/>
              <a:ahLst/>
              <a:cxnLst/>
              <a:rect l="0" t="0" r="0" b="0"/>
              <a:pathLst>
                <a:path w="68781" h="308314">
                  <a:moveTo>
                    <a:pt x="17980" y="17644"/>
                  </a:moveTo>
                  <a:lnTo>
                    <a:pt x="17980" y="17644"/>
                  </a:lnTo>
                  <a:lnTo>
                    <a:pt x="17980" y="0"/>
                  </a:lnTo>
                  <a:lnTo>
                    <a:pt x="14609" y="42087"/>
                  </a:lnTo>
                  <a:lnTo>
                    <a:pt x="12954" y="73663"/>
                  </a:lnTo>
                  <a:lnTo>
                    <a:pt x="10807" y="111686"/>
                  </a:lnTo>
                  <a:lnTo>
                    <a:pt x="5150" y="159159"/>
                  </a:lnTo>
                  <a:lnTo>
                    <a:pt x="1694" y="203306"/>
                  </a:lnTo>
                  <a:lnTo>
                    <a:pt x="159" y="241977"/>
                  </a:lnTo>
                  <a:lnTo>
                    <a:pt x="0" y="284726"/>
                  </a:lnTo>
                  <a:lnTo>
                    <a:pt x="2463" y="301212"/>
                  </a:lnTo>
                  <a:lnTo>
                    <a:pt x="5518" y="305467"/>
                  </a:lnTo>
                  <a:lnTo>
                    <a:pt x="9672" y="307598"/>
                  </a:lnTo>
                  <a:lnTo>
                    <a:pt x="14558" y="308313"/>
                  </a:lnTo>
                  <a:lnTo>
                    <a:pt x="27513" y="303464"/>
                  </a:lnTo>
                  <a:lnTo>
                    <a:pt x="41973" y="292842"/>
                  </a:lnTo>
                  <a:lnTo>
                    <a:pt x="68780" y="25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41">
              <a:extLst>
                <a:ext uri="{FF2B5EF4-FFF2-40B4-BE49-F238E27FC236}">
                  <a16:creationId xmlns:a16="http://schemas.microsoft.com/office/drawing/2014/main" xmlns="" id="{78C1718B-CBC1-4D69-9DD2-2E59D201E7FC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004477" y="3285962"/>
              <a:ext cx="162505" cy="342968"/>
            </a:xfrm>
            <a:custGeom>
              <a:avLst/>
              <a:gdLst/>
              <a:ahLst/>
              <a:cxnLst/>
              <a:rect l="0" t="0" r="0" b="0"/>
              <a:pathLst>
                <a:path w="162505" h="342968">
                  <a:moveTo>
                    <a:pt x="97373" y="60488"/>
                  </a:moveTo>
                  <a:lnTo>
                    <a:pt x="97373" y="60488"/>
                  </a:lnTo>
                  <a:lnTo>
                    <a:pt x="98078" y="50349"/>
                  </a:lnTo>
                  <a:lnTo>
                    <a:pt x="102399" y="30995"/>
                  </a:lnTo>
                  <a:lnTo>
                    <a:pt x="102429" y="17746"/>
                  </a:lnTo>
                  <a:lnTo>
                    <a:pt x="100090" y="7154"/>
                  </a:lnTo>
                  <a:lnTo>
                    <a:pt x="97774" y="3766"/>
                  </a:lnTo>
                  <a:lnTo>
                    <a:pt x="94818" y="1507"/>
                  </a:lnTo>
                  <a:lnTo>
                    <a:pt x="91436" y="0"/>
                  </a:lnTo>
                  <a:lnTo>
                    <a:pt x="78271" y="5853"/>
                  </a:lnTo>
                  <a:lnTo>
                    <a:pt x="41075" y="35977"/>
                  </a:lnTo>
                  <a:lnTo>
                    <a:pt x="13586" y="68983"/>
                  </a:lnTo>
                  <a:lnTo>
                    <a:pt x="3690" y="93191"/>
                  </a:lnTo>
                  <a:lnTo>
                    <a:pt x="0" y="128739"/>
                  </a:lnTo>
                  <a:lnTo>
                    <a:pt x="708" y="139855"/>
                  </a:lnTo>
                  <a:lnTo>
                    <a:pt x="9020" y="159733"/>
                  </a:lnTo>
                  <a:lnTo>
                    <a:pt x="24238" y="177974"/>
                  </a:lnTo>
                  <a:lnTo>
                    <a:pt x="60573" y="202700"/>
                  </a:lnTo>
                  <a:lnTo>
                    <a:pt x="102619" y="221001"/>
                  </a:lnTo>
                  <a:lnTo>
                    <a:pt x="142829" y="244376"/>
                  </a:lnTo>
                  <a:lnTo>
                    <a:pt x="158968" y="263336"/>
                  </a:lnTo>
                  <a:lnTo>
                    <a:pt x="162425" y="272626"/>
                  </a:lnTo>
                  <a:lnTo>
                    <a:pt x="162504" y="290473"/>
                  </a:lnTo>
                  <a:lnTo>
                    <a:pt x="152190" y="307813"/>
                  </a:lnTo>
                  <a:lnTo>
                    <a:pt x="135142" y="323516"/>
                  </a:lnTo>
                  <a:lnTo>
                    <a:pt x="102449" y="338878"/>
                  </a:lnTo>
                  <a:lnTo>
                    <a:pt x="80814" y="342967"/>
                  </a:lnTo>
                  <a:lnTo>
                    <a:pt x="72223" y="341941"/>
                  </a:lnTo>
                  <a:lnTo>
                    <a:pt x="58914" y="335156"/>
                  </a:lnTo>
                  <a:lnTo>
                    <a:pt x="56211" y="329678"/>
                  </a:lnTo>
                  <a:lnTo>
                    <a:pt x="59273" y="301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58">
            <a:extLst>
              <a:ext uri="{FF2B5EF4-FFF2-40B4-BE49-F238E27FC236}">
                <a16:creationId xmlns:a16="http://schemas.microsoft.com/office/drawing/2014/main" xmlns="" id="{D285E6F2-C900-4736-9248-2E50D975AE59}"/>
              </a:ext>
            </a:extLst>
          </p:cNvPr>
          <p:cNvGrpSpPr/>
          <p:nvPr/>
        </p:nvGrpSpPr>
        <p:grpSpPr>
          <a:xfrm>
            <a:off x="3390900" y="3214717"/>
            <a:ext cx="1492251" cy="385734"/>
            <a:chOff x="3390900" y="3214717"/>
            <a:chExt cx="1492251" cy="385734"/>
          </a:xfrm>
        </p:grpSpPr>
        <p:sp>
          <p:nvSpPr>
            <p:cNvPr id="102" name="SMARTInkShape-342">
              <a:extLst>
                <a:ext uri="{FF2B5EF4-FFF2-40B4-BE49-F238E27FC236}">
                  <a16:creationId xmlns:a16="http://schemas.microsoft.com/office/drawing/2014/main" xmlns="" id="{2E8971FC-D61C-46C4-8A3A-C0E6A01DFB40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724400" y="3355628"/>
              <a:ext cx="158751" cy="126945"/>
            </a:xfrm>
            <a:custGeom>
              <a:avLst/>
              <a:gdLst/>
              <a:ahLst/>
              <a:cxnLst/>
              <a:rect l="0" t="0" r="0" b="0"/>
              <a:pathLst>
                <a:path w="158751" h="126945">
                  <a:moveTo>
                    <a:pt x="0" y="60672"/>
                  </a:moveTo>
                  <a:lnTo>
                    <a:pt x="0" y="60672"/>
                  </a:lnTo>
                  <a:lnTo>
                    <a:pt x="31096" y="59261"/>
                  </a:lnTo>
                  <a:lnTo>
                    <a:pt x="50606" y="49827"/>
                  </a:lnTo>
                  <a:lnTo>
                    <a:pt x="68381" y="33940"/>
                  </a:lnTo>
                  <a:lnTo>
                    <a:pt x="75783" y="21980"/>
                  </a:lnTo>
                  <a:lnTo>
                    <a:pt x="77661" y="11491"/>
                  </a:lnTo>
                  <a:lnTo>
                    <a:pt x="77174" y="6718"/>
                  </a:lnTo>
                  <a:lnTo>
                    <a:pt x="74733" y="3536"/>
                  </a:lnTo>
                  <a:lnTo>
                    <a:pt x="66375" y="0"/>
                  </a:lnTo>
                  <a:lnTo>
                    <a:pt x="55606" y="2192"/>
                  </a:lnTo>
                  <a:lnTo>
                    <a:pt x="49770" y="4752"/>
                  </a:lnTo>
                  <a:lnTo>
                    <a:pt x="28074" y="28581"/>
                  </a:lnTo>
                  <a:lnTo>
                    <a:pt x="13884" y="62452"/>
                  </a:lnTo>
                  <a:lnTo>
                    <a:pt x="11953" y="92558"/>
                  </a:lnTo>
                  <a:lnTo>
                    <a:pt x="19894" y="108710"/>
                  </a:lnTo>
                  <a:lnTo>
                    <a:pt x="25962" y="115981"/>
                  </a:lnTo>
                  <a:lnTo>
                    <a:pt x="42113" y="124059"/>
                  </a:lnTo>
                  <a:lnTo>
                    <a:pt x="62461" y="126944"/>
                  </a:lnTo>
                  <a:lnTo>
                    <a:pt x="101684" y="124601"/>
                  </a:lnTo>
                  <a:lnTo>
                    <a:pt x="158750" y="117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43">
              <a:extLst>
                <a:ext uri="{FF2B5EF4-FFF2-40B4-BE49-F238E27FC236}">
                  <a16:creationId xmlns:a16="http://schemas.microsoft.com/office/drawing/2014/main" xmlns="" id="{12412E66-FD61-47A9-85C5-2AB597EE5D4D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521200" y="3375180"/>
              <a:ext cx="146051" cy="114093"/>
            </a:xfrm>
            <a:custGeom>
              <a:avLst/>
              <a:gdLst/>
              <a:ahLst/>
              <a:cxnLst/>
              <a:rect l="0" t="0" r="0" b="0"/>
              <a:pathLst>
                <a:path w="146051" h="114093">
                  <a:moveTo>
                    <a:pt x="0" y="15720"/>
                  </a:moveTo>
                  <a:lnTo>
                    <a:pt x="0" y="15720"/>
                  </a:lnTo>
                  <a:lnTo>
                    <a:pt x="0" y="12061"/>
                  </a:lnTo>
                  <a:lnTo>
                    <a:pt x="5026" y="55184"/>
                  </a:lnTo>
                  <a:lnTo>
                    <a:pt x="1208" y="100976"/>
                  </a:lnTo>
                  <a:lnTo>
                    <a:pt x="238" y="114092"/>
                  </a:lnTo>
                  <a:lnTo>
                    <a:pt x="864" y="113757"/>
                  </a:lnTo>
                  <a:lnTo>
                    <a:pt x="23771" y="69706"/>
                  </a:lnTo>
                  <a:lnTo>
                    <a:pt x="45355" y="24507"/>
                  </a:lnTo>
                  <a:lnTo>
                    <a:pt x="49187" y="18324"/>
                  </a:lnTo>
                  <a:lnTo>
                    <a:pt x="50429" y="18867"/>
                  </a:lnTo>
                  <a:lnTo>
                    <a:pt x="53693" y="23233"/>
                  </a:lnTo>
                  <a:lnTo>
                    <a:pt x="62851" y="62038"/>
                  </a:lnTo>
                  <a:lnTo>
                    <a:pt x="63067" y="62121"/>
                  </a:lnTo>
                  <a:lnTo>
                    <a:pt x="63212" y="61471"/>
                  </a:lnTo>
                  <a:lnTo>
                    <a:pt x="96126" y="16599"/>
                  </a:lnTo>
                  <a:lnTo>
                    <a:pt x="107634" y="5528"/>
                  </a:lnTo>
                  <a:lnTo>
                    <a:pt x="117452" y="607"/>
                  </a:lnTo>
                  <a:lnTo>
                    <a:pt x="121340" y="0"/>
                  </a:lnTo>
                  <a:lnTo>
                    <a:pt x="127542" y="1207"/>
                  </a:lnTo>
                  <a:lnTo>
                    <a:pt x="132650" y="9740"/>
                  </a:lnTo>
                  <a:lnTo>
                    <a:pt x="144107" y="52528"/>
                  </a:lnTo>
                  <a:lnTo>
                    <a:pt x="146050" y="72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44">
              <a:extLst>
                <a:ext uri="{FF2B5EF4-FFF2-40B4-BE49-F238E27FC236}">
                  <a16:creationId xmlns:a16="http://schemas.microsoft.com/office/drawing/2014/main" xmlns="" id="{37BF0417-2643-43B7-A85C-4F3C698D189D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281456" y="3378200"/>
              <a:ext cx="150845" cy="121175"/>
            </a:xfrm>
            <a:custGeom>
              <a:avLst/>
              <a:gdLst/>
              <a:ahLst/>
              <a:cxnLst/>
              <a:rect l="0" t="0" r="0" b="0"/>
              <a:pathLst>
                <a:path w="150845" h="121175">
                  <a:moveTo>
                    <a:pt x="17494" y="0"/>
                  </a:moveTo>
                  <a:lnTo>
                    <a:pt x="17494" y="0"/>
                  </a:lnTo>
                  <a:lnTo>
                    <a:pt x="10752" y="0"/>
                  </a:lnTo>
                  <a:lnTo>
                    <a:pt x="8766" y="1411"/>
                  </a:lnTo>
                  <a:lnTo>
                    <a:pt x="7442" y="3763"/>
                  </a:lnTo>
                  <a:lnTo>
                    <a:pt x="0" y="36400"/>
                  </a:lnTo>
                  <a:lnTo>
                    <a:pt x="2122" y="75002"/>
                  </a:lnTo>
                  <a:lnTo>
                    <a:pt x="7374" y="102734"/>
                  </a:lnTo>
                  <a:lnTo>
                    <a:pt x="10747" y="109412"/>
                  </a:lnTo>
                  <a:lnTo>
                    <a:pt x="20140" y="118712"/>
                  </a:lnTo>
                  <a:lnTo>
                    <a:pt x="25608" y="120769"/>
                  </a:lnTo>
                  <a:lnTo>
                    <a:pt x="37328" y="121174"/>
                  </a:lnTo>
                  <a:lnTo>
                    <a:pt x="62568" y="107321"/>
                  </a:lnTo>
                  <a:lnTo>
                    <a:pt x="85647" y="81972"/>
                  </a:lnTo>
                  <a:lnTo>
                    <a:pt x="110082" y="35158"/>
                  </a:lnTo>
                  <a:lnTo>
                    <a:pt x="117314" y="17136"/>
                  </a:lnTo>
                  <a:lnTo>
                    <a:pt x="117907" y="17774"/>
                  </a:lnTo>
                  <a:lnTo>
                    <a:pt x="122787" y="58376"/>
                  </a:lnTo>
                  <a:lnTo>
                    <a:pt x="129908" y="73922"/>
                  </a:lnTo>
                  <a:lnTo>
                    <a:pt x="150844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45">
              <a:extLst>
                <a:ext uri="{FF2B5EF4-FFF2-40B4-BE49-F238E27FC236}">
                  <a16:creationId xmlns:a16="http://schemas.microsoft.com/office/drawing/2014/main" xmlns="" id="{A1290BD9-1D72-4F61-9DC2-EA4239F92DC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161034" y="3379494"/>
              <a:ext cx="63606" cy="165585"/>
            </a:xfrm>
            <a:custGeom>
              <a:avLst/>
              <a:gdLst/>
              <a:ahLst/>
              <a:cxnLst/>
              <a:rect l="0" t="0" r="0" b="0"/>
              <a:pathLst>
                <a:path w="63606" h="165585">
                  <a:moveTo>
                    <a:pt x="61716" y="5056"/>
                  </a:moveTo>
                  <a:lnTo>
                    <a:pt x="61716" y="5056"/>
                  </a:lnTo>
                  <a:lnTo>
                    <a:pt x="39112" y="30"/>
                  </a:lnTo>
                  <a:lnTo>
                    <a:pt x="25564" y="0"/>
                  </a:lnTo>
                  <a:lnTo>
                    <a:pt x="14839" y="2338"/>
                  </a:lnTo>
                  <a:lnTo>
                    <a:pt x="7250" y="7611"/>
                  </a:lnTo>
                  <a:lnTo>
                    <a:pt x="4239" y="10992"/>
                  </a:lnTo>
                  <a:lnTo>
                    <a:pt x="893" y="20395"/>
                  </a:lnTo>
                  <a:lnTo>
                    <a:pt x="0" y="25865"/>
                  </a:lnTo>
                  <a:lnTo>
                    <a:pt x="2772" y="37588"/>
                  </a:lnTo>
                  <a:lnTo>
                    <a:pt x="19420" y="65731"/>
                  </a:lnTo>
                  <a:lnTo>
                    <a:pt x="56067" y="110738"/>
                  </a:lnTo>
                  <a:lnTo>
                    <a:pt x="62263" y="121640"/>
                  </a:lnTo>
                  <a:lnTo>
                    <a:pt x="63605" y="133071"/>
                  </a:lnTo>
                  <a:lnTo>
                    <a:pt x="62976" y="139083"/>
                  </a:lnTo>
                  <a:lnTo>
                    <a:pt x="59733" y="144501"/>
                  </a:lnTo>
                  <a:lnTo>
                    <a:pt x="38015" y="161456"/>
                  </a:lnTo>
                  <a:lnTo>
                    <a:pt x="33215" y="164356"/>
                  </a:lnTo>
                  <a:lnTo>
                    <a:pt x="28604" y="165584"/>
                  </a:lnTo>
                  <a:lnTo>
                    <a:pt x="10916" y="16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46">
              <a:extLst>
                <a:ext uri="{FF2B5EF4-FFF2-40B4-BE49-F238E27FC236}">
                  <a16:creationId xmlns:a16="http://schemas.microsoft.com/office/drawing/2014/main" xmlns="" id="{DC99E312-5B71-4343-A4EB-BB69DC4EE42D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042046" y="3393548"/>
              <a:ext cx="63627" cy="151084"/>
            </a:xfrm>
            <a:custGeom>
              <a:avLst/>
              <a:gdLst/>
              <a:ahLst/>
              <a:cxnLst/>
              <a:rect l="0" t="0" r="0" b="0"/>
              <a:pathLst>
                <a:path w="63627" h="151084">
                  <a:moveTo>
                    <a:pt x="60054" y="16402"/>
                  </a:moveTo>
                  <a:lnTo>
                    <a:pt x="60054" y="16402"/>
                  </a:lnTo>
                  <a:lnTo>
                    <a:pt x="60054" y="6289"/>
                  </a:lnTo>
                  <a:lnTo>
                    <a:pt x="58643" y="3310"/>
                  </a:lnTo>
                  <a:lnTo>
                    <a:pt x="56291" y="1324"/>
                  </a:lnTo>
                  <a:lnTo>
                    <a:pt x="53312" y="0"/>
                  </a:lnTo>
                  <a:lnTo>
                    <a:pt x="40594" y="4173"/>
                  </a:lnTo>
                  <a:lnTo>
                    <a:pt x="17364" y="18423"/>
                  </a:lnTo>
                  <a:lnTo>
                    <a:pt x="5803" y="29295"/>
                  </a:lnTo>
                  <a:lnTo>
                    <a:pt x="665" y="38830"/>
                  </a:lnTo>
                  <a:lnTo>
                    <a:pt x="0" y="42643"/>
                  </a:lnTo>
                  <a:lnTo>
                    <a:pt x="1143" y="48761"/>
                  </a:lnTo>
                  <a:lnTo>
                    <a:pt x="47426" y="93485"/>
                  </a:lnTo>
                  <a:lnTo>
                    <a:pt x="60154" y="111208"/>
                  </a:lnTo>
                  <a:lnTo>
                    <a:pt x="63626" y="121097"/>
                  </a:lnTo>
                  <a:lnTo>
                    <a:pt x="61406" y="132077"/>
                  </a:lnTo>
                  <a:lnTo>
                    <a:pt x="55716" y="142602"/>
                  </a:lnTo>
                  <a:lnTo>
                    <a:pt x="48483" y="149631"/>
                  </a:lnTo>
                  <a:lnTo>
                    <a:pt x="44579" y="151083"/>
                  </a:lnTo>
                  <a:lnTo>
                    <a:pt x="36478" y="150814"/>
                  </a:lnTo>
                  <a:lnTo>
                    <a:pt x="33048" y="149049"/>
                  </a:lnTo>
                  <a:lnTo>
                    <a:pt x="21954" y="137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47">
              <a:extLst>
                <a:ext uri="{FF2B5EF4-FFF2-40B4-BE49-F238E27FC236}">
                  <a16:creationId xmlns:a16="http://schemas.microsoft.com/office/drawing/2014/main" xmlns="" id="{12FCDE0C-170A-448D-A17D-790DE2610F9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821977" y="3454400"/>
              <a:ext cx="108674" cy="41759"/>
            </a:xfrm>
            <a:custGeom>
              <a:avLst/>
              <a:gdLst/>
              <a:ahLst/>
              <a:cxnLst/>
              <a:rect l="0" t="0" r="0" b="0"/>
              <a:pathLst>
                <a:path w="108674" h="41759">
                  <a:moveTo>
                    <a:pt x="19773" y="38100"/>
                  </a:moveTo>
                  <a:lnTo>
                    <a:pt x="19773" y="38100"/>
                  </a:lnTo>
                  <a:lnTo>
                    <a:pt x="9660" y="41471"/>
                  </a:lnTo>
                  <a:lnTo>
                    <a:pt x="5975" y="41758"/>
                  </a:lnTo>
                  <a:lnTo>
                    <a:pt x="0" y="40196"/>
                  </a:lnTo>
                  <a:lnTo>
                    <a:pt x="241" y="38791"/>
                  </a:lnTo>
                  <a:lnTo>
                    <a:pt x="6153" y="35350"/>
                  </a:lnTo>
                  <a:lnTo>
                    <a:pt x="44521" y="21616"/>
                  </a:lnTo>
                  <a:lnTo>
                    <a:pt x="86843" y="7346"/>
                  </a:lnTo>
                  <a:lnTo>
                    <a:pt x="1086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48">
              <a:extLst>
                <a:ext uri="{FF2B5EF4-FFF2-40B4-BE49-F238E27FC236}">
                  <a16:creationId xmlns:a16="http://schemas.microsoft.com/office/drawing/2014/main" xmlns="" id="{EA1D4572-F6CA-41BE-8A34-14BFCDDB333A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769412" y="3214717"/>
              <a:ext cx="212039" cy="385734"/>
            </a:xfrm>
            <a:custGeom>
              <a:avLst/>
              <a:gdLst/>
              <a:ahLst/>
              <a:cxnLst/>
              <a:rect l="0" t="0" r="0" b="0"/>
              <a:pathLst>
                <a:path w="212039" h="385734">
                  <a:moveTo>
                    <a:pt x="8838" y="385733"/>
                  </a:moveTo>
                  <a:lnTo>
                    <a:pt x="8838" y="385733"/>
                  </a:lnTo>
                  <a:lnTo>
                    <a:pt x="5467" y="385733"/>
                  </a:lnTo>
                  <a:lnTo>
                    <a:pt x="1931" y="381970"/>
                  </a:lnTo>
                  <a:lnTo>
                    <a:pt x="0" y="378991"/>
                  </a:lnTo>
                  <a:lnTo>
                    <a:pt x="3498" y="364392"/>
                  </a:lnTo>
                  <a:lnTo>
                    <a:pt x="19251" y="326728"/>
                  </a:lnTo>
                  <a:lnTo>
                    <a:pt x="34633" y="290364"/>
                  </a:lnTo>
                  <a:lnTo>
                    <a:pt x="53228" y="243628"/>
                  </a:lnTo>
                  <a:lnTo>
                    <a:pt x="61009" y="218324"/>
                  </a:lnTo>
                  <a:lnTo>
                    <a:pt x="67607" y="192283"/>
                  </a:lnTo>
                  <a:lnTo>
                    <a:pt x="73417" y="165750"/>
                  </a:lnTo>
                  <a:lnTo>
                    <a:pt x="80819" y="140299"/>
                  </a:lnTo>
                  <a:lnTo>
                    <a:pt x="89281" y="115572"/>
                  </a:lnTo>
                  <a:lnTo>
                    <a:pt x="106679" y="70928"/>
                  </a:lnTo>
                  <a:lnTo>
                    <a:pt x="126963" y="24816"/>
                  </a:lnTo>
                  <a:lnTo>
                    <a:pt x="134951" y="7544"/>
                  </a:lnTo>
                  <a:lnTo>
                    <a:pt x="138775" y="3079"/>
                  </a:lnTo>
                  <a:lnTo>
                    <a:pt x="142734" y="808"/>
                  </a:lnTo>
                  <a:lnTo>
                    <a:pt x="146786" y="0"/>
                  </a:lnTo>
                  <a:lnTo>
                    <a:pt x="149486" y="6517"/>
                  </a:lnTo>
                  <a:lnTo>
                    <a:pt x="153993" y="50103"/>
                  </a:lnTo>
                  <a:lnTo>
                    <a:pt x="157548" y="90279"/>
                  </a:lnTo>
                  <a:lnTo>
                    <a:pt x="161479" y="137768"/>
                  </a:lnTo>
                  <a:lnTo>
                    <a:pt x="163515" y="163273"/>
                  </a:lnTo>
                  <a:lnTo>
                    <a:pt x="169541" y="210427"/>
                  </a:lnTo>
                  <a:lnTo>
                    <a:pt x="176217" y="252786"/>
                  </a:lnTo>
                  <a:lnTo>
                    <a:pt x="181536" y="288075"/>
                  </a:lnTo>
                  <a:lnTo>
                    <a:pt x="191868" y="322225"/>
                  </a:lnTo>
                  <a:lnTo>
                    <a:pt x="199781" y="334694"/>
                  </a:lnTo>
                  <a:lnTo>
                    <a:pt x="203867" y="339007"/>
                  </a:lnTo>
                  <a:lnTo>
                    <a:pt x="206591" y="340471"/>
                  </a:lnTo>
                  <a:lnTo>
                    <a:pt x="208406" y="340036"/>
                  </a:lnTo>
                  <a:lnTo>
                    <a:pt x="212038" y="334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49">
              <a:extLst>
                <a:ext uri="{FF2B5EF4-FFF2-40B4-BE49-F238E27FC236}">
                  <a16:creationId xmlns:a16="http://schemas.microsoft.com/office/drawing/2014/main" xmlns="" id="{91D6989A-E642-4E43-BEE4-3701BA879C38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480323" y="3486150"/>
              <a:ext cx="36870" cy="37322"/>
            </a:xfrm>
            <a:custGeom>
              <a:avLst/>
              <a:gdLst/>
              <a:ahLst/>
              <a:cxnLst/>
              <a:rect l="0" t="0" r="0" b="0"/>
              <a:pathLst>
                <a:path w="36870" h="37322">
                  <a:moveTo>
                    <a:pt x="12177" y="0"/>
                  </a:moveTo>
                  <a:lnTo>
                    <a:pt x="12177" y="0"/>
                  </a:lnTo>
                  <a:lnTo>
                    <a:pt x="5435" y="0"/>
                  </a:lnTo>
                  <a:lnTo>
                    <a:pt x="3449" y="705"/>
                  </a:lnTo>
                  <a:lnTo>
                    <a:pt x="2125" y="1881"/>
                  </a:lnTo>
                  <a:lnTo>
                    <a:pt x="1242" y="3371"/>
                  </a:lnTo>
                  <a:lnTo>
                    <a:pt x="0" y="15580"/>
                  </a:lnTo>
                  <a:lnTo>
                    <a:pt x="3003" y="29232"/>
                  </a:lnTo>
                  <a:lnTo>
                    <a:pt x="4650" y="32188"/>
                  </a:lnTo>
                  <a:lnTo>
                    <a:pt x="6453" y="34159"/>
                  </a:lnTo>
                  <a:lnTo>
                    <a:pt x="8361" y="35473"/>
                  </a:lnTo>
                  <a:lnTo>
                    <a:pt x="17788" y="37321"/>
                  </a:lnTo>
                  <a:lnTo>
                    <a:pt x="25489" y="33991"/>
                  </a:lnTo>
                  <a:lnTo>
                    <a:pt x="29519" y="31127"/>
                  </a:lnTo>
                  <a:lnTo>
                    <a:pt x="33995" y="24182"/>
                  </a:lnTo>
                  <a:lnTo>
                    <a:pt x="36869" y="11597"/>
                  </a:lnTo>
                  <a:lnTo>
                    <a:pt x="35694" y="9848"/>
                  </a:lnTo>
                  <a:lnTo>
                    <a:pt x="33499" y="8682"/>
                  </a:lnTo>
                  <a:lnTo>
                    <a:pt x="30625" y="7905"/>
                  </a:lnTo>
                  <a:lnTo>
                    <a:pt x="16467" y="10182"/>
                  </a:lnTo>
                  <a:lnTo>
                    <a:pt x="12437" y="11581"/>
                  </a:lnTo>
                  <a:lnTo>
                    <a:pt x="1217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50">
              <a:extLst>
                <a:ext uri="{FF2B5EF4-FFF2-40B4-BE49-F238E27FC236}">
                  <a16:creationId xmlns:a16="http://schemas.microsoft.com/office/drawing/2014/main" xmlns="" id="{99CF0EAC-D634-48B7-87F3-1B57F52221CE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390900" y="3290183"/>
              <a:ext cx="22081" cy="310268"/>
            </a:xfrm>
            <a:custGeom>
              <a:avLst/>
              <a:gdLst/>
              <a:ahLst/>
              <a:cxnLst/>
              <a:rect l="0" t="0" r="0" b="0"/>
              <a:pathLst>
                <a:path w="22081" h="3102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5761" y="411"/>
                  </a:lnTo>
                  <a:lnTo>
                    <a:pt x="15165" y="41856"/>
                  </a:lnTo>
                  <a:lnTo>
                    <a:pt x="17323" y="72205"/>
                  </a:lnTo>
                  <a:lnTo>
                    <a:pt x="18988" y="109212"/>
                  </a:lnTo>
                  <a:lnTo>
                    <a:pt x="22080" y="149178"/>
                  </a:lnTo>
                  <a:lnTo>
                    <a:pt x="22043" y="188577"/>
                  </a:lnTo>
                  <a:lnTo>
                    <a:pt x="20380" y="225138"/>
                  </a:lnTo>
                  <a:lnTo>
                    <a:pt x="19444" y="267405"/>
                  </a:lnTo>
                  <a:lnTo>
                    <a:pt x="1905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351">
            <a:extLst>
              <a:ext uri="{FF2B5EF4-FFF2-40B4-BE49-F238E27FC236}">
                <a16:creationId xmlns:a16="http://schemas.microsoft.com/office/drawing/2014/main" xmlns="" id="{EAEE2B58-43B7-4238-B6D3-A072592ECAD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394257" y="3358415"/>
            <a:ext cx="174694" cy="115486"/>
          </a:xfrm>
          <a:custGeom>
            <a:avLst/>
            <a:gdLst/>
            <a:ahLst/>
            <a:cxnLst/>
            <a:rect l="0" t="0" r="0" b="0"/>
            <a:pathLst>
              <a:path w="174694" h="115486">
                <a:moveTo>
                  <a:pt x="98493" y="45185"/>
                </a:moveTo>
                <a:lnTo>
                  <a:pt x="98493" y="45185"/>
                </a:lnTo>
                <a:lnTo>
                  <a:pt x="94129" y="35046"/>
                </a:lnTo>
                <a:lnTo>
                  <a:pt x="93026" y="27508"/>
                </a:lnTo>
                <a:lnTo>
                  <a:pt x="88772" y="19454"/>
                </a:lnTo>
                <a:lnTo>
                  <a:pt x="74543" y="2786"/>
                </a:lnTo>
                <a:lnTo>
                  <a:pt x="70533" y="691"/>
                </a:lnTo>
                <a:lnTo>
                  <a:pt x="66447" y="0"/>
                </a:lnTo>
                <a:lnTo>
                  <a:pt x="62313" y="245"/>
                </a:lnTo>
                <a:lnTo>
                  <a:pt x="52074" y="6162"/>
                </a:lnTo>
                <a:lnTo>
                  <a:pt x="24883" y="33949"/>
                </a:lnTo>
                <a:lnTo>
                  <a:pt x="7381" y="66550"/>
                </a:lnTo>
                <a:lnTo>
                  <a:pt x="0" y="96279"/>
                </a:lnTo>
                <a:lnTo>
                  <a:pt x="1081" y="103236"/>
                </a:lnTo>
                <a:lnTo>
                  <a:pt x="3918" y="108580"/>
                </a:lnTo>
                <a:lnTo>
                  <a:pt x="7926" y="112849"/>
                </a:lnTo>
                <a:lnTo>
                  <a:pt x="13421" y="114988"/>
                </a:lnTo>
                <a:lnTo>
                  <a:pt x="27052" y="115485"/>
                </a:lnTo>
                <a:lnTo>
                  <a:pt x="53963" y="108426"/>
                </a:lnTo>
                <a:lnTo>
                  <a:pt x="80909" y="87285"/>
                </a:lnTo>
                <a:lnTo>
                  <a:pt x="108111" y="57706"/>
                </a:lnTo>
                <a:lnTo>
                  <a:pt x="115680" y="52754"/>
                </a:lnTo>
                <a:lnTo>
                  <a:pt x="116301" y="53759"/>
                </a:lnTo>
                <a:lnTo>
                  <a:pt x="118586" y="62620"/>
                </a:lnTo>
                <a:lnTo>
                  <a:pt x="135171" y="90258"/>
                </a:lnTo>
                <a:lnTo>
                  <a:pt x="148896" y="98849"/>
                </a:lnTo>
                <a:lnTo>
                  <a:pt x="174693" y="1086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SMARTInkShape-Group60">
            <a:extLst>
              <a:ext uri="{FF2B5EF4-FFF2-40B4-BE49-F238E27FC236}">
                <a16:creationId xmlns:a16="http://schemas.microsoft.com/office/drawing/2014/main" xmlns="" id="{F0EFAFBA-EA6A-4E5E-AEFC-DED3BD176F32}"/>
              </a:ext>
            </a:extLst>
          </p:cNvPr>
          <p:cNvGrpSpPr/>
          <p:nvPr/>
        </p:nvGrpSpPr>
        <p:grpSpPr>
          <a:xfrm>
            <a:off x="6083300" y="3276600"/>
            <a:ext cx="603251" cy="359885"/>
            <a:chOff x="6083300" y="3276600"/>
            <a:chExt cx="603251" cy="359885"/>
          </a:xfrm>
        </p:grpSpPr>
        <p:sp>
          <p:nvSpPr>
            <p:cNvPr id="113" name="SMARTInkShape-352">
              <a:extLst>
                <a:ext uri="{FF2B5EF4-FFF2-40B4-BE49-F238E27FC236}">
                  <a16:creationId xmlns:a16="http://schemas.microsoft.com/office/drawing/2014/main" xmlns="" id="{654417F5-339F-4AFB-925A-C2E08BB6C56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578600" y="3308350"/>
              <a:ext cx="107951" cy="102366"/>
            </a:xfrm>
            <a:custGeom>
              <a:avLst/>
              <a:gdLst/>
              <a:ahLst/>
              <a:cxnLst/>
              <a:rect l="0" t="0" r="0" b="0"/>
              <a:pathLst>
                <a:path w="107951" h="102366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8789" y="1324"/>
                  </a:lnTo>
                  <a:lnTo>
                    <a:pt x="12209" y="883"/>
                  </a:lnTo>
                  <a:lnTo>
                    <a:pt x="21654" y="4155"/>
                  </a:lnTo>
                  <a:lnTo>
                    <a:pt x="32201" y="11019"/>
                  </a:lnTo>
                  <a:lnTo>
                    <a:pt x="46073" y="28194"/>
                  </a:lnTo>
                  <a:lnTo>
                    <a:pt x="54814" y="45457"/>
                  </a:lnTo>
                  <a:lnTo>
                    <a:pt x="57758" y="63007"/>
                  </a:lnTo>
                  <a:lnTo>
                    <a:pt x="55449" y="84991"/>
                  </a:lnTo>
                  <a:lnTo>
                    <a:pt x="53899" y="90527"/>
                  </a:lnTo>
                  <a:lnTo>
                    <a:pt x="48414" y="98560"/>
                  </a:lnTo>
                  <a:lnTo>
                    <a:pt x="44976" y="101690"/>
                  </a:lnTo>
                  <a:lnTo>
                    <a:pt x="42684" y="102365"/>
                  </a:lnTo>
                  <a:lnTo>
                    <a:pt x="41156" y="101405"/>
                  </a:lnTo>
                  <a:lnTo>
                    <a:pt x="40137" y="99353"/>
                  </a:lnTo>
                  <a:lnTo>
                    <a:pt x="42074" y="86352"/>
                  </a:lnTo>
                  <a:lnTo>
                    <a:pt x="66741" y="46144"/>
                  </a:lnTo>
                  <a:lnTo>
                    <a:pt x="87978" y="1884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53">
              <a:extLst>
                <a:ext uri="{FF2B5EF4-FFF2-40B4-BE49-F238E27FC236}">
                  <a16:creationId xmlns:a16="http://schemas.microsoft.com/office/drawing/2014/main" xmlns="" id="{864DB182-E2A3-43F4-8B8D-E5D1EE57D66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495233" y="3317391"/>
              <a:ext cx="51618" cy="105391"/>
            </a:xfrm>
            <a:custGeom>
              <a:avLst/>
              <a:gdLst/>
              <a:ahLst/>
              <a:cxnLst/>
              <a:rect l="0" t="0" r="0" b="0"/>
              <a:pathLst>
                <a:path w="51618" h="105391">
                  <a:moveTo>
                    <a:pt x="45267" y="3659"/>
                  </a:moveTo>
                  <a:lnTo>
                    <a:pt x="45267" y="3659"/>
                  </a:lnTo>
                  <a:lnTo>
                    <a:pt x="35154" y="288"/>
                  </a:lnTo>
                  <a:lnTo>
                    <a:pt x="31469" y="0"/>
                  </a:lnTo>
                  <a:lnTo>
                    <a:pt x="25493" y="1563"/>
                  </a:lnTo>
                  <a:lnTo>
                    <a:pt x="14791" y="13151"/>
                  </a:lnTo>
                  <a:lnTo>
                    <a:pt x="2684" y="40103"/>
                  </a:lnTo>
                  <a:lnTo>
                    <a:pt x="0" y="59132"/>
                  </a:lnTo>
                  <a:lnTo>
                    <a:pt x="273" y="68158"/>
                  </a:lnTo>
                  <a:lnTo>
                    <a:pt x="6220" y="83830"/>
                  </a:lnTo>
                  <a:lnTo>
                    <a:pt x="20541" y="104397"/>
                  </a:lnTo>
                  <a:lnTo>
                    <a:pt x="23139" y="105390"/>
                  </a:lnTo>
                  <a:lnTo>
                    <a:pt x="25576" y="104641"/>
                  </a:lnTo>
                  <a:lnTo>
                    <a:pt x="27906" y="102730"/>
                  </a:lnTo>
                  <a:lnTo>
                    <a:pt x="44367" y="69358"/>
                  </a:lnTo>
                  <a:lnTo>
                    <a:pt x="46513" y="51674"/>
                  </a:lnTo>
                  <a:lnTo>
                    <a:pt x="46137" y="13431"/>
                  </a:lnTo>
                  <a:lnTo>
                    <a:pt x="47258" y="10174"/>
                  </a:lnTo>
                  <a:lnTo>
                    <a:pt x="51617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54">
              <a:extLst>
                <a:ext uri="{FF2B5EF4-FFF2-40B4-BE49-F238E27FC236}">
                  <a16:creationId xmlns:a16="http://schemas.microsoft.com/office/drawing/2014/main" xmlns="" id="{4B8348C2-6D90-42ED-AB36-08F1CE422AEC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422829" y="3276600"/>
              <a:ext cx="3372" cy="31751"/>
            </a:xfrm>
            <a:custGeom>
              <a:avLst/>
              <a:gdLst/>
              <a:ahLst/>
              <a:cxnLst/>
              <a:rect l="0" t="0" r="0" b="0"/>
              <a:pathLst>
                <a:path w="33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1637"/>
                  </a:lnTo>
                  <a:lnTo>
                    <a:pt x="226" y="12909"/>
                  </a:lnTo>
                  <a:lnTo>
                    <a:pt x="3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55">
              <a:extLst>
                <a:ext uri="{FF2B5EF4-FFF2-40B4-BE49-F238E27FC236}">
                  <a16:creationId xmlns:a16="http://schemas.microsoft.com/office/drawing/2014/main" xmlns="" id="{0443F88F-09E3-4EED-8231-8F2145B5B7B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401683" y="3352800"/>
              <a:ext cx="5468" cy="76201"/>
            </a:xfrm>
            <a:custGeom>
              <a:avLst/>
              <a:gdLst/>
              <a:ahLst/>
              <a:cxnLst/>
              <a:rect l="0" t="0" r="0" b="0"/>
              <a:pathLst>
                <a:path w="5468" h="76201">
                  <a:moveTo>
                    <a:pt x="5467" y="0"/>
                  </a:moveTo>
                  <a:lnTo>
                    <a:pt x="5467" y="0"/>
                  </a:lnTo>
                  <a:lnTo>
                    <a:pt x="4762" y="6481"/>
                  </a:lnTo>
                  <a:lnTo>
                    <a:pt x="0" y="32603"/>
                  </a:lnTo>
                  <a:lnTo>
                    <a:pt x="546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56">
              <a:extLst>
                <a:ext uri="{FF2B5EF4-FFF2-40B4-BE49-F238E27FC236}">
                  <a16:creationId xmlns:a16="http://schemas.microsoft.com/office/drawing/2014/main" xmlns="" id="{08AC0D01-52CC-4A5E-885E-B94FB34948F7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261623" y="3340361"/>
              <a:ext cx="94728" cy="97900"/>
            </a:xfrm>
            <a:custGeom>
              <a:avLst/>
              <a:gdLst/>
              <a:ahLst/>
              <a:cxnLst/>
              <a:rect l="0" t="0" r="0" b="0"/>
              <a:pathLst>
                <a:path w="94728" h="97900">
                  <a:moveTo>
                    <a:pt x="12177" y="6089"/>
                  </a:moveTo>
                  <a:lnTo>
                    <a:pt x="12177" y="6089"/>
                  </a:lnTo>
                  <a:lnTo>
                    <a:pt x="5435" y="6089"/>
                  </a:lnTo>
                  <a:lnTo>
                    <a:pt x="3449" y="5383"/>
                  </a:lnTo>
                  <a:lnTo>
                    <a:pt x="2126" y="4207"/>
                  </a:lnTo>
                  <a:lnTo>
                    <a:pt x="0" y="622"/>
                  </a:lnTo>
                  <a:lnTo>
                    <a:pt x="9745" y="0"/>
                  </a:lnTo>
                  <a:lnTo>
                    <a:pt x="22667" y="3187"/>
                  </a:lnTo>
                  <a:lnTo>
                    <a:pt x="38803" y="18713"/>
                  </a:lnTo>
                  <a:lnTo>
                    <a:pt x="50248" y="41187"/>
                  </a:lnTo>
                  <a:lnTo>
                    <a:pt x="51910" y="57436"/>
                  </a:lnTo>
                  <a:lnTo>
                    <a:pt x="49592" y="73360"/>
                  </a:lnTo>
                  <a:lnTo>
                    <a:pt x="43857" y="87493"/>
                  </a:lnTo>
                  <a:lnTo>
                    <a:pt x="40353" y="92108"/>
                  </a:lnTo>
                  <a:lnTo>
                    <a:pt x="32695" y="97236"/>
                  </a:lnTo>
                  <a:lnTo>
                    <a:pt x="29384" y="97899"/>
                  </a:lnTo>
                  <a:lnTo>
                    <a:pt x="26470" y="97634"/>
                  </a:lnTo>
                  <a:lnTo>
                    <a:pt x="23823" y="96752"/>
                  </a:lnTo>
                  <a:lnTo>
                    <a:pt x="22057" y="94048"/>
                  </a:lnTo>
                  <a:lnTo>
                    <a:pt x="20097" y="85399"/>
                  </a:lnTo>
                  <a:lnTo>
                    <a:pt x="22364" y="61887"/>
                  </a:lnTo>
                  <a:lnTo>
                    <a:pt x="34245" y="35949"/>
                  </a:lnTo>
                  <a:lnTo>
                    <a:pt x="47150" y="24534"/>
                  </a:lnTo>
                  <a:lnTo>
                    <a:pt x="68317" y="11457"/>
                  </a:lnTo>
                  <a:lnTo>
                    <a:pt x="72887" y="10373"/>
                  </a:lnTo>
                  <a:lnTo>
                    <a:pt x="94727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57">
              <a:extLst>
                <a:ext uri="{FF2B5EF4-FFF2-40B4-BE49-F238E27FC236}">
                  <a16:creationId xmlns:a16="http://schemas.microsoft.com/office/drawing/2014/main" xmlns="" id="{E4CC64FE-1F5F-4730-99FA-103966ABFA6E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083300" y="3318056"/>
              <a:ext cx="118765" cy="318429"/>
            </a:xfrm>
            <a:custGeom>
              <a:avLst/>
              <a:gdLst/>
              <a:ahLst/>
              <a:cxnLst/>
              <a:rect l="0" t="0" r="0" b="0"/>
              <a:pathLst>
                <a:path w="118765" h="318429">
                  <a:moveTo>
                    <a:pt x="12700" y="117294"/>
                  </a:moveTo>
                  <a:lnTo>
                    <a:pt x="12700" y="117294"/>
                  </a:lnTo>
                  <a:lnTo>
                    <a:pt x="8336" y="134619"/>
                  </a:lnTo>
                  <a:lnTo>
                    <a:pt x="6742" y="178493"/>
                  </a:lnTo>
                  <a:lnTo>
                    <a:pt x="8348" y="221975"/>
                  </a:lnTo>
                  <a:lnTo>
                    <a:pt x="9528" y="266844"/>
                  </a:lnTo>
                  <a:lnTo>
                    <a:pt x="10349" y="309818"/>
                  </a:lnTo>
                  <a:lnTo>
                    <a:pt x="12004" y="318428"/>
                  </a:lnTo>
                  <a:lnTo>
                    <a:pt x="8199" y="301349"/>
                  </a:lnTo>
                  <a:lnTo>
                    <a:pt x="7603" y="260415"/>
                  </a:lnTo>
                  <a:lnTo>
                    <a:pt x="9965" y="221355"/>
                  </a:lnTo>
                  <a:lnTo>
                    <a:pt x="13365" y="174362"/>
                  </a:lnTo>
                  <a:lnTo>
                    <a:pt x="15260" y="148989"/>
                  </a:lnTo>
                  <a:lnTo>
                    <a:pt x="21129" y="101983"/>
                  </a:lnTo>
                  <a:lnTo>
                    <a:pt x="29147" y="61100"/>
                  </a:lnTo>
                  <a:lnTo>
                    <a:pt x="47777" y="13635"/>
                  </a:lnTo>
                  <a:lnTo>
                    <a:pt x="50901" y="7971"/>
                  </a:lnTo>
                  <a:lnTo>
                    <a:pt x="55101" y="4195"/>
                  </a:lnTo>
                  <a:lnTo>
                    <a:pt x="65412" y="0"/>
                  </a:lnTo>
                  <a:lnTo>
                    <a:pt x="80812" y="3780"/>
                  </a:lnTo>
                  <a:lnTo>
                    <a:pt x="89858" y="7751"/>
                  </a:lnTo>
                  <a:lnTo>
                    <a:pt x="105554" y="21571"/>
                  </a:lnTo>
                  <a:lnTo>
                    <a:pt x="112702" y="30195"/>
                  </a:lnTo>
                  <a:lnTo>
                    <a:pt x="118764" y="51067"/>
                  </a:lnTo>
                  <a:lnTo>
                    <a:pt x="117696" y="73749"/>
                  </a:lnTo>
                  <a:lnTo>
                    <a:pt x="110165" y="95588"/>
                  </a:lnTo>
                  <a:lnTo>
                    <a:pt x="95999" y="111410"/>
                  </a:lnTo>
                  <a:lnTo>
                    <a:pt x="87282" y="117604"/>
                  </a:lnTo>
                  <a:lnTo>
                    <a:pt x="66308" y="124487"/>
                  </a:lnTo>
                  <a:lnTo>
                    <a:pt x="25093" y="128906"/>
                  </a:lnTo>
                  <a:lnTo>
                    <a:pt x="5161" y="126301"/>
                  </a:lnTo>
                  <a:lnTo>
                    <a:pt x="2030" y="124004"/>
                  </a:lnTo>
                  <a:lnTo>
                    <a:pt x="648" y="121062"/>
                  </a:lnTo>
                  <a:lnTo>
                    <a:pt x="0" y="110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61">
            <a:extLst>
              <a:ext uri="{FF2B5EF4-FFF2-40B4-BE49-F238E27FC236}">
                <a16:creationId xmlns:a16="http://schemas.microsoft.com/office/drawing/2014/main" xmlns="" id="{E134C18D-1618-4C3D-B630-A205070A4963}"/>
              </a:ext>
            </a:extLst>
          </p:cNvPr>
          <p:cNvGrpSpPr/>
          <p:nvPr/>
        </p:nvGrpSpPr>
        <p:grpSpPr>
          <a:xfrm>
            <a:off x="7105803" y="3063859"/>
            <a:ext cx="1512359" cy="381977"/>
            <a:chOff x="7105803" y="3063859"/>
            <a:chExt cx="1512359" cy="381977"/>
          </a:xfrm>
        </p:grpSpPr>
        <p:sp>
          <p:nvSpPr>
            <p:cNvPr id="120" name="SMARTInkShape-358">
              <a:extLst>
                <a:ext uri="{FF2B5EF4-FFF2-40B4-BE49-F238E27FC236}">
                  <a16:creationId xmlns:a16="http://schemas.microsoft.com/office/drawing/2014/main" xmlns="" id="{81277297-CDA0-42EF-B4C9-BF8F6C487466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481861" y="3225458"/>
              <a:ext cx="136301" cy="108293"/>
            </a:xfrm>
            <a:custGeom>
              <a:avLst/>
              <a:gdLst/>
              <a:ahLst/>
              <a:cxnLst/>
              <a:rect l="0" t="0" r="0" b="0"/>
              <a:pathLst>
                <a:path w="136301" h="108293">
                  <a:moveTo>
                    <a:pt x="8089" y="342"/>
                  </a:moveTo>
                  <a:lnTo>
                    <a:pt x="8089" y="342"/>
                  </a:lnTo>
                  <a:lnTo>
                    <a:pt x="11459" y="10455"/>
                  </a:lnTo>
                  <a:lnTo>
                    <a:pt x="9021" y="53371"/>
                  </a:lnTo>
                  <a:lnTo>
                    <a:pt x="7092" y="78238"/>
                  </a:lnTo>
                  <a:lnTo>
                    <a:pt x="0" y="98174"/>
                  </a:lnTo>
                  <a:lnTo>
                    <a:pt x="31524" y="53648"/>
                  </a:lnTo>
                  <a:lnTo>
                    <a:pt x="76662" y="13824"/>
                  </a:lnTo>
                  <a:lnTo>
                    <a:pt x="96656" y="3277"/>
                  </a:lnTo>
                  <a:lnTo>
                    <a:pt x="113069" y="0"/>
                  </a:lnTo>
                  <a:lnTo>
                    <a:pt x="120409" y="114"/>
                  </a:lnTo>
                  <a:lnTo>
                    <a:pt x="126007" y="3012"/>
                  </a:lnTo>
                  <a:lnTo>
                    <a:pt x="134111" y="13759"/>
                  </a:lnTo>
                  <a:lnTo>
                    <a:pt x="136300" y="29824"/>
                  </a:lnTo>
                  <a:lnTo>
                    <a:pt x="133511" y="48722"/>
                  </a:lnTo>
                  <a:lnTo>
                    <a:pt x="115386" y="93322"/>
                  </a:lnTo>
                  <a:lnTo>
                    <a:pt x="109689" y="108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59">
              <a:extLst>
                <a:ext uri="{FF2B5EF4-FFF2-40B4-BE49-F238E27FC236}">
                  <a16:creationId xmlns:a16="http://schemas.microsoft.com/office/drawing/2014/main" xmlns="" id="{7B0C1DA4-0F22-4E7A-BFE4-9766663355C3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371061" y="3238500"/>
              <a:ext cx="55390" cy="103245"/>
            </a:xfrm>
            <a:custGeom>
              <a:avLst/>
              <a:gdLst/>
              <a:ahLst/>
              <a:cxnLst/>
              <a:rect l="0" t="0" r="0" b="0"/>
              <a:pathLst>
                <a:path w="55390" h="103245">
                  <a:moveTo>
                    <a:pt x="55389" y="0"/>
                  </a:moveTo>
                  <a:lnTo>
                    <a:pt x="55389" y="0"/>
                  </a:lnTo>
                  <a:lnTo>
                    <a:pt x="24999" y="16606"/>
                  </a:lnTo>
                  <a:lnTo>
                    <a:pt x="14600" y="27136"/>
                  </a:lnTo>
                  <a:lnTo>
                    <a:pt x="4184" y="51706"/>
                  </a:lnTo>
                  <a:lnTo>
                    <a:pt x="0" y="74587"/>
                  </a:lnTo>
                  <a:lnTo>
                    <a:pt x="2132" y="91401"/>
                  </a:lnTo>
                  <a:lnTo>
                    <a:pt x="7260" y="98949"/>
                  </a:lnTo>
                  <a:lnTo>
                    <a:pt x="10603" y="101949"/>
                  </a:lnTo>
                  <a:lnTo>
                    <a:pt x="14243" y="103244"/>
                  </a:lnTo>
                  <a:lnTo>
                    <a:pt x="22050" y="102801"/>
                  </a:lnTo>
                  <a:lnTo>
                    <a:pt x="37750" y="95214"/>
                  </a:lnTo>
                  <a:lnTo>
                    <a:pt x="45903" y="86062"/>
                  </a:lnTo>
                  <a:lnTo>
                    <a:pt x="49065" y="80658"/>
                  </a:lnTo>
                  <a:lnTo>
                    <a:pt x="50697" y="69009"/>
                  </a:lnTo>
                  <a:lnTo>
                    <a:pt x="47303" y="30413"/>
                  </a:lnTo>
                  <a:lnTo>
                    <a:pt x="45765" y="26625"/>
                  </a:lnTo>
                  <a:lnTo>
                    <a:pt x="46151" y="22689"/>
                  </a:lnTo>
                  <a:lnTo>
                    <a:pt x="5538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60">
              <a:extLst>
                <a:ext uri="{FF2B5EF4-FFF2-40B4-BE49-F238E27FC236}">
                  <a16:creationId xmlns:a16="http://schemas.microsoft.com/office/drawing/2014/main" xmlns="" id="{87A089B7-CBFC-48CE-B859-87972E75A98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343900" y="31623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61">
              <a:extLst>
                <a:ext uri="{FF2B5EF4-FFF2-40B4-BE49-F238E27FC236}">
                  <a16:creationId xmlns:a16="http://schemas.microsoft.com/office/drawing/2014/main" xmlns="" id="{D323DCB2-3260-49DC-B4CD-7463DAE098F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193265" y="3233046"/>
              <a:ext cx="111397" cy="119755"/>
            </a:xfrm>
            <a:custGeom>
              <a:avLst/>
              <a:gdLst/>
              <a:ahLst/>
              <a:cxnLst/>
              <a:rect l="0" t="0" r="0" b="0"/>
              <a:pathLst>
                <a:path w="111397" h="119755">
                  <a:moveTo>
                    <a:pt x="10935" y="18154"/>
                  </a:moveTo>
                  <a:lnTo>
                    <a:pt x="10935" y="18154"/>
                  </a:lnTo>
                  <a:lnTo>
                    <a:pt x="0" y="12687"/>
                  </a:lnTo>
                  <a:lnTo>
                    <a:pt x="117" y="11687"/>
                  </a:lnTo>
                  <a:lnTo>
                    <a:pt x="2129" y="8694"/>
                  </a:lnTo>
                  <a:lnTo>
                    <a:pt x="9138" y="6894"/>
                  </a:lnTo>
                  <a:lnTo>
                    <a:pt x="54769" y="71"/>
                  </a:lnTo>
                  <a:lnTo>
                    <a:pt x="84322" y="0"/>
                  </a:lnTo>
                  <a:lnTo>
                    <a:pt x="95527" y="2560"/>
                  </a:lnTo>
                  <a:lnTo>
                    <a:pt x="105211" y="9812"/>
                  </a:lnTo>
                  <a:lnTo>
                    <a:pt x="109769" y="14710"/>
                  </a:lnTo>
                  <a:lnTo>
                    <a:pt x="111396" y="20091"/>
                  </a:lnTo>
                  <a:lnTo>
                    <a:pt x="101759" y="60788"/>
                  </a:lnTo>
                  <a:lnTo>
                    <a:pt x="92149" y="105066"/>
                  </a:lnTo>
                  <a:lnTo>
                    <a:pt x="87135" y="119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62">
              <a:extLst>
                <a:ext uri="{FF2B5EF4-FFF2-40B4-BE49-F238E27FC236}">
                  <a16:creationId xmlns:a16="http://schemas.microsoft.com/office/drawing/2014/main" xmlns="" id="{B7608314-E820-439E-912E-28A8C6E01ACB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045450" y="3063859"/>
              <a:ext cx="234980" cy="304597"/>
            </a:xfrm>
            <a:custGeom>
              <a:avLst/>
              <a:gdLst/>
              <a:ahLst/>
              <a:cxnLst/>
              <a:rect l="0" t="0" r="0" b="0"/>
              <a:pathLst>
                <a:path w="234980" h="304597">
                  <a:moveTo>
                    <a:pt x="0" y="200041"/>
                  </a:moveTo>
                  <a:lnTo>
                    <a:pt x="0" y="200041"/>
                  </a:lnTo>
                  <a:lnTo>
                    <a:pt x="0" y="243938"/>
                  </a:lnTo>
                  <a:lnTo>
                    <a:pt x="1881" y="287568"/>
                  </a:lnTo>
                  <a:lnTo>
                    <a:pt x="5069" y="298914"/>
                  </a:lnTo>
                  <a:lnTo>
                    <a:pt x="8838" y="303956"/>
                  </a:lnTo>
                  <a:lnTo>
                    <a:pt x="12242" y="304596"/>
                  </a:lnTo>
                  <a:lnTo>
                    <a:pt x="21669" y="303425"/>
                  </a:lnTo>
                  <a:lnTo>
                    <a:pt x="32913" y="294908"/>
                  </a:lnTo>
                  <a:lnTo>
                    <a:pt x="67311" y="254057"/>
                  </a:lnTo>
                  <a:lnTo>
                    <a:pt x="84217" y="223071"/>
                  </a:lnTo>
                  <a:lnTo>
                    <a:pt x="87512" y="213214"/>
                  </a:lnTo>
                  <a:lnTo>
                    <a:pt x="87974" y="213056"/>
                  </a:lnTo>
                  <a:lnTo>
                    <a:pt x="79426" y="249617"/>
                  </a:lnTo>
                  <a:lnTo>
                    <a:pt x="82016" y="268822"/>
                  </a:lnTo>
                  <a:lnTo>
                    <a:pt x="87251" y="283058"/>
                  </a:lnTo>
                  <a:lnTo>
                    <a:pt x="91225" y="289384"/>
                  </a:lnTo>
                  <a:lnTo>
                    <a:pt x="94683" y="289942"/>
                  </a:lnTo>
                  <a:lnTo>
                    <a:pt x="104170" y="286799"/>
                  </a:lnTo>
                  <a:lnTo>
                    <a:pt x="121411" y="273724"/>
                  </a:lnTo>
                  <a:lnTo>
                    <a:pt x="151270" y="238088"/>
                  </a:lnTo>
                  <a:lnTo>
                    <a:pt x="176681" y="191950"/>
                  </a:lnTo>
                  <a:lnTo>
                    <a:pt x="196117" y="149173"/>
                  </a:lnTo>
                  <a:lnTo>
                    <a:pt x="212751" y="105702"/>
                  </a:lnTo>
                  <a:lnTo>
                    <a:pt x="225789" y="64979"/>
                  </a:lnTo>
                  <a:lnTo>
                    <a:pt x="234979" y="18519"/>
                  </a:lnTo>
                  <a:lnTo>
                    <a:pt x="232375" y="3418"/>
                  </a:lnTo>
                  <a:lnTo>
                    <a:pt x="229001" y="520"/>
                  </a:lnTo>
                  <a:lnTo>
                    <a:pt x="224634" y="0"/>
                  </a:lnTo>
                  <a:lnTo>
                    <a:pt x="219605" y="1063"/>
                  </a:lnTo>
                  <a:lnTo>
                    <a:pt x="208374" y="13534"/>
                  </a:lnTo>
                  <a:lnTo>
                    <a:pt x="197033" y="36010"/>
                  </a:lnTo>
                  <a:lnTo>
                    <a:pt x="187289" y="69518"/>
                  </a:lnTo>
                  <a:lnTo>
                    <a:pt x="176373" y="106048"/>
                  </a:lnTo>
                  <a:lnTo>
                    <a:pt x="166583" y="143449"/>
                  </a:lnTo>
                  <a:lnTo>
                    <a:pt x="162230" y="181239"/>
                  </a:lnTo>
                  <a:lnTo>
                    <a:pt x="156410" y="228101"/>
                  </a:lnTo>
                  <a:lnTo>
                    <a:pt x="153588" y="262055"/>
                  </a:lnTo>
                  <a:lnTo>
                    <a:pt x="156690" y="277227"/>
                  </a:lnTo>
                  <a:lnTo>
                    <a:pt x="159493" y="283248"/>
                  </a:lnTo>
                  <a:lnTo>
                    <a:pt x="163479" y="286557"/>
                  </a:lnTo>
                  <a:lnTo>
                    <a:pt x="168253" y="288057"/>
                  </a:lnTo>
                  <a:lnTo>
                    <a:pt x="173551" y="288352"/>
                  </a:lnTo>
                  <a:lnTo>
                    <a:pt x="178495" y="286431"/>
                  </a:lnTo>
                  <a:lnTo>
                    <a:pt x="187752" y="278653"/>
                  </a:lnTo>
                  <a:lnTo>
                    <a:pt x="203200" y="244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63">
              <a:extLst>
                <a:ext uri="{FF2B5EF4-FFF2-40B4-BE49-F238E27FC236}">
                  <a16:creationId xmlns:a16="http://schemas.microsoft.com/office/drawing/2014/main" xmlns="" id="{DC05B13F-2B55-45C4-BE6A-3E48CE89AC5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900874" y="3105150"/>
              <a:ext cx="104736" cy="290770"/>
            </a:xfrm>
            <a:custGeom>
              <a:avLst/>
              <a:gdLst/>
              <a:ahLst/>
              <a:cxnLst/>
              <a:rect l="0" t="0" r="0" b="0"/>
              <a:pathLst>
                <a:path w="104736" h="290770">
                  <a:moveTo>
                    <a:pt x="4876" y="0"/>
                  </a:moveTo>
                  <a:lnTo>
                    <a:pt x="4876" y="0"/>
                  </a:lnTo>
                  <a:lnTo>
                    <a:pt x="11783" y="45190"/>
                  </a:lnTo>
                  <a:lnTo>
                    <a:pt x="17741" y="86532"/>
                  </a:lnTo>
                  <a:lnTo>
                    <a:pt x="21177" y="118892"/>
                  </a:lnTo>
                  <a:lnTo>
                    <a:pt x="22704" y="154441"/>
                  </a:lnTo>
                  <a:lnTo>
                    <a:pt x="21501" y="191407"/>
                  </a:lnTo>
                  <a:lnTo>
                    <a:pt x="17909" y="226887"/>
                  </a:lnTo>
                  <a:lnTo>
                    <a:pt x="8659" y="267838"/>
                  </a:lnTo>
                  <a:lnTo>
                    <a:pt x="737" y="290104"/>
                  </a:lnTo>
                  <a:lnTo>
                    <a:pt x="0" y="290769"/>
                  </a:lnTo>
                  <a:lnTo>
                    <a:pt x="2334" y="278221"/>
                  </a:lnTo>
                  <a:lnTo>
                    <a:pt x="20287" y="238559"/>
                  </a:lnTo>
                  <a:lnTo>
                    <a:pt x="48397" y="197484"/>
                  </a:lnTo>
                  <a:lnTo>
                    <a:pt x="68101" y="181751"/>
                  </a:lnTo>
                  <a:lnTo>
                    <a:pt x="80248" y="176734"/>
                  </a:lnTo>
                  <a:lnTo>
                    <a:pt x="90350" y="176856"/>
                  </a:lnTo>
                  <a:lnTo>
                    <a:pt x="94314" y="179287"/>
                  </a:lnTo>
                  <a:lnTo>
                    <a:pt x="100600" y="187633"/>
                  </a:lnTo>
                  <a:lnTo>
                    <a:pt x="104735" y="207603"/>
                  </a:lnTo>
                  <a:lnTo>
                    <a:pt x="102589" y="231394"/>
                  </a:lnTo>
                  <a:lnTo>
                    <a:pt x="93694" y="247951"/>
                  </a:lnTo>
                  <a:lnTo>
                    <a:pt x="87371" y="256317"/>
                  </a:lnTo>
                  <a:lnTo>
                    <a:pt x="48134" y="278205"/>
                  </a:lnTo>
                  <a:lnTo>
                    <a:pt x="27394" y="284043"/>
                  </a:lnTo>
                  <a:lnTo>
                    <a:pt x="19888" y="284612"/>
                  </a:lnTo>
                  <a:lnTo>
                    <a:pt x="14884" y="282875"/>
                  </a:lnTo>
                  <a:lnTo>
                    <a:pt x="11548" y="279600"/>
                  </a:lnTo>
                  <a:lnTo>
                    <a:pt x="9325" y="275299"/>
                  </a:lnTo>
                  <a:lnTo>
                    <a:pt x="10616" y="262996"/>
                  </a:lnTo>
                  <a:lnTo>
                    <a:pt x="12936" y="255763"/>
                  </a:lnTo>
                  <a:lnTo>
                    <a:pt x="24921" y="242084"/>
                  </a:lnTo>
                  <a:lnTo>
                    <a:pt x="49326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64">
              <a:extLst>
                <a:ext uri="{FF2B5EF4-FFF2-40B4-BE49-F238E27FC236}">
                  <a16:creationId xmlns:a16="http://schemas.microsoft.com/office/drawing/2014/main" xmlns="" id="{DB468B0A-AC30-4FA5-AB80-2A59A1E18B6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498383" y="3263900"/>
              <a:ext cx="134318" cy="25401"/>
            </a:xfrm>
            <a:custGeom>
              <a:avLst/>
              <a:gdLst/>
              <a:ahLst/>
              <a:cxnLst/>
              <a:rect l="0" t="0" r="0" b="0"/>
              <a:pathLst>
                <a:path w="134318" h="25401">
                  <a:moveTo>
                    <a:pt x="7317" y="25400"/>
                  </a:moveTo>
                  <a:lnTo>
                    <a:pt x="7317" y="25400"/>
                  </a:lnTo>
                  <a:lnTo>
                    <a:pt x="575" y="25400"/>
                  </a:lnTo>
                  <a:lnTo>
                    <a:pt x="0" y="24694"/>
                  </a:lnTo>
                  <a:lnTo>
                    <a:pt x="1028" y="23518"/>
                  </a:lnTo>
                  <a:lnTo>
                    <a:pt x="6639" y="20330"/>
                  </a:lnTo>
                  <a:lnTo>
                    <a:pt x="43576" y="10473"/>
                  </a:lnTo>
                  <a:lnTo>
                    <a:pt x="90051" y="2800"/>
                  </a:lnTo>
                  <a:lnTo>
                    <a:pt x="134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65">
              <a:extLst>
                <a:ext uri="{FF2B5EF4-FFF2-40B4-BE49-F238E27FC236}">
                  <a16:creationId xmlns:a16="http://schemas.microsoft.com/office/drawing/2014/main" xmlns="" id="{4682E88A-69B1-4FED-8CF8-45D129D55FF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654441" y="3257550"/>
              <a:ext cx="67160" cy="130485"/>
            </a:xfrm>
            <a:custGeom>
              <a:avLst/>
              <a:gdLst/>
              <a:ahLst/>
              <a:cxnLst/>
              <a:rect l="0" t="0" r="0" b="0"/>
              <a:pathLst>
                <a:path w="67160" h="130485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9725" y="20970"/>
                  </a:lnTo>
                  <a:lnTo>
                    <a:pt x="40880" y="62388"/>
                  </a:lnTo>
                  <a:lnTo>
                    <a:pt x="50122" y="87081"/>
                  </a:lnTo>
                  <a:lnTo>
                    <a:pt x="52531" y="103849"/>
                  </a:lnTo>
                  <a:lnTo>
                    <a:pt x="49840" y="116946"/>
                  </a:lnTo>
                  <a:lnTo>
                    <a:pt x="47145" y="122413"/>
                  </a:lnTo>
                  <a:lnTo>
                    <a:pt x="43939" y="126059"/>
                  </a:lnTo>
                  <a:lnTo>
                    <a:pt x="36613" y="130110"/>
                  </a:lnTo>
                  <a:lnTo>
                    <a:pt x="33390" y="130484"/>
                  </a:lnTo>
                  <a:lnTo>
                    <a:pt x="27926" y="129019"/>
                  </a:lnTo>
                  <a:lnTo>
                    <a:pt x="26892" y="126229"/>
                  </a:lnTo>
                  <a:lnTo>
                    <a:pt x="32005" y="97291"/>
                  </a:lnTo>
                  <a:lnTo>
                    <a:pt x="53802" y="53716"/>
                  </a:lnTo>
                  <a:lnTo>
                    <a:pt x="67159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66">
              <a:extLst>
                <a:ext uri="{FF2B5EF4-FFF2-40B4-BE49-F238E27FC236}">
                  <a16:creationId xmlns:a16="http://schemas.microsoft.com/office/drawing/2014/main" xmlns="" id="{3C531A01-AD26-4EC5-A42E-5C9F04FA507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791450" y="3289300"/>
              <a:ext cx="5468" cy="82551"/>
            </a:xfrm>
            <a:custGeom>
              <a:avLst/>
              <a:gdLst/>
              <a:ahLst/>
              <a:cxnLst/>
              <a:rect l="0" t="0" r="0" b="0"/>
              <a:pathLst>
                <a:path w="5468" h="82551">
                  <a:moveTo>
                    <a:pt x="0" y="0"/>
                  </a:moveTo>
                  <a:lnTo>
                    <a:pt x="0" y="0"/>
                  </a:lnTo>
                  <a:lnTo>
                    <a:pt x="1881" y="20722"/>
                  </a:lnTo>
                  <a:lnTo>
                    <a:pt x="5467" y="4815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67">
              <a:extLst>
                <a:ext uri="{FF2B5EF4-FFF2-40B4-BE49-F238E27FC236}">
                  <a16:creationId xmlns:a16="http://schemas.microsoft.com/office/drawing/2014/main" xmlns="" id="{558AED8D-904D-44BE-96BD-DF550C53CEB3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810500" y="321945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25400"/>
                  </a:moveTo>
                  <a:lnTo>
                    <a:pt x="25400" y="25400"/>
                  </a:lnTo>
                  <a:lnTo>
                    <a:pt x="11585" y="13467"/>
                  </a:lnTo>
                  <a:lnTo>
                    <a:pt x="5149" y="880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68">
              <a:extLst>
                <a:ext uri="{FF2B5EF4-FFF2-40B4-BE49-F238E27FC236}">
                  <a16:creationId xmlns:a16="http://schemas.microsoft.com/office/drawing/2014/main" xmlns="" id="{4D523AC6-64C3-44EC-AA8C-E8761421CEB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540284" y="3111500"/>
              <a:ext cx="60667" cy="300531"/>
            </a:xfrm>
            <a:custGeom>
              <a:avLst/>
              <a:gdLst/>
              <a:ahLst/>
              <a:cxnLst/>
              <a:rect l="0" t="0" r="0" b="0"/>
              <a:pathLst>
                <a:path w="60667" h="300531">
                  <a:moveTo>
                    <a:pt x="35266" y="0"/>
                  </a:moveTo>
                  <a:lnTo>
                    <a:pt x="35266" y="0"/>
                  </a:lnTo>
                  <a:lnTo>
                    <a:pt x="34561" y="6481"/>
                  </a:lnTo>
                  <a:lnTo>
                    <a:pt x="26427" y="49458"/>
                  </a:lnTo>
                  <a:lnTo>
                    <a:pt x="22401" y="83129"/>
                  </a:lnTo>
                  <a:lnTo>
                    <a:pt x="18259" y="121613"/>
                  </a:lnTo>
                  <a:lnTo>
                    <a:pt x="14067" y="162235"/>
                  </a:lnTo>
                  <a:lnTo>
                    <a:pt x="7969" y="200046"/>
                  </a:lnTo>
                  <a:lnTo>
                    <a:pt x="1967" y="234254"/>
                  </a:lnTo>
                  <a:lnTo>
                    <a:pt x="0" y="274490"/>
                  </a:lnTo>
                  <a:lnTo>
                    <a:pt x="4540" y="290388"/>
                  </a:lnTo>
                  <a:lnTo>
                    <a:pt x="7727" y="295192"/>
                  </a:lnTo>
                  <a:lnTo>
                    <a:pt x="15030" y="300530"/>
                  </a:lnTo>
                  <a:lnTo>
                    <a:pt x="26742" y="299139"/>
                  </a:lnTo>
                  <a:lnTo>
                    <a:pt x="33817" y="296793"/>
                  </a:lnTo>
                  <a:lnTo>
                    <a:pt x="53887" y="280006"/>
                  </a:lnTo>
                  <a:lnTo>
                    <a:pt x="57557" y="272748"/>
                  </a:lnTo>
                  <a:lnTo>
                    <a:pt x="60666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69">
              <a:extLst>
                <a:ext uri="{FF2B5EF4-FFF2-40B4-BE49-F238E27FC236}">
                  <a16:creationId xmlns:a16="http://schemas.microsoft.com/office/drawing/2014/main" xmlns="" id="{E1338FED-36AF-4C52-8B6F-C74BE14B8A1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378700" y="3258956"/>
              <a:ext cx="63501" cy="172746"/>
            </a:xfrm>
            <a:custGeom>
              <a:avLst/>
              <a:gdLst/>
              <a:ahLst/>
              <a:cxnLst/>
              <a:rect l="0" t="0" r="0" b="0"/>
              <a:pathLst>
                <a:path w="63501" h="172746">
                  <a:moveTo>
                    <a:pt x="63500" y="17644"/>
                  </a:moveTo>
                  <a:lnTo>
                    <a:pt x="63500" y="17644"/>
                  </a:lnTo>
                  <a:lnTo>
                    <a:pt x="52655" y="8210"/>
                  </a:lnTo>
                  <a:lnTo>
                    <a:pt x="36768" y="1757"/>
                  </a:lnTo>
                  <a:lnTo>
                    <a:pt x="24807" y="0"/>
                  </a:lnTo>
                  <a:lnTo>
                    <a:pt x="14318" y="2981"/>
                  </a:lnTo>
                  <a:lnTo>
                    <a:pt x="9545" y="5752"/>
                  </a:lnTo>
                  <a:lnTo>
                    <a:pt x="7069" y="9010"/>
                  </a:lnTo>
                  <a:lnTo>
                    <a:pt x="6124" y="12594"/>
                  </a:lnTo>
                  <a:lnTo>
                    <a:pt x="6200" y="16394"/>
                  </a:lnTo>
                  <a:lnTo>
                    <a:pt x="11927" y="26261"/>
                  </a:lnTo>
                  <a:lnTo>
                    <a:pt x="32851" y="56583"/>
                  </a:lnTo>
                  <a:lnTo>
                    <a:pt x="44384" y="86253"/>
                  </a:lnTo>
                  <a:lnTo>
                    <a:pt x="48826" y="126473"/>
                  </a:lnTo>
                  <a:lnTo>
                    <a:pt x="44649" y="149373"/>
                  </a:lnTo>
                  <a:lnTo>
                    <a:pt x="38424" y="162973"/>
                  </a:lnTo>
                  <a:lnTo>
                    <a:pt x="34082" y="167446"/>
                  </a:lnTo>
                  <a:lnTo>
                    <a:pt x="23613" y="172417"/>
                  </a:lnTo>
                  <a:lnTo>
                    <a:pt x="13788" y="172745"/>
                  </a:lnTo>
                  <a:lnTo>
                    <a:pt x="0" y="170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70">
              <a:extLst>
                <a:ext uri="{FF2B5EF4-FFF2-40B4-BE49-F238E27FC236}">
                  <a16:creationId xmlns:a16="http://schemas.microsoft.com/office/drawing/2014/main" xmlns="" id="{5754C333-D9F4-4E8C-8880-2FDDDF5741C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330591" y="3224617"/>
              <a:ext cx="16360" cy="32934"/>
            </a:xfrm>
            <a:custGeom>
              <a:avLst/>
              <a:gdLst/>
              <a:ahLst/>
              <a:cxnLst/>
              <a:rect l="0" t="0" r="0" b="0"/>
              <a:pathLst>
                <a:path w="16360" h="32934">
                  <a:moveTo>
                    <a:pt x="3659" y="32933"/>
                  </a:moveTo>
                  <a:lnTo>
                    <a:pt x="3659" y="32933"/>
                  </a:lnTo>
                  <a:lnTo>
                    <a:pt x="2953" y="10408"/>
                  </a:lnTo>
                  <a:lnTo>
                    <a:pt x="0" y="467"/>
                  </a:lnTo>
                  <a:lnTo>
                    <a:pt x="514" y="0"/>
                  </a:lnTo>
                  <a:lnTo>
                    <a:pt x="1563" y="394"/>
                  </a:lnTo>
                  <a:lnTo>
                    <a:pt x="16359" y="13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71">
              <a:extLst>
                <a:ext uri="{FF2B5EF4-FFF2-40B4-BE49-F238E27FC236}">
                  <a16:creationId xmlns:a16="http://schemas.microsoft.com/office/drawing/2014/main" xmlns="" id="{F0963B8A-C66A-433B-B3D2-C295105A6D3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322138" y="3333750"/>
              <a:ext cx="5763" cy="76201"/>
            </a:xfrm>
            <a:custGeom>
              <a:avLst/>
              <a:gdLst/>
              <a:ahLst/>
              <a:cxnLst/>
              <a:rect l="0" t="0" r="0" b="0"/>
              <a:pathLst>
                <a:path w="5763" h="76201">
                  <a:moveTo>
                    <a:pt x="5762" y="0"/>
                  </a:moveTo>
                  <a:lnTo>
                    <a:pt x="5762" y="0"/>
                  </a:lnTo>
                  <a:lnTo>
                    <a:pt x="0" y="42619"/>
                  </a:lnTo>
                  <a:lnTo>
                    <a:pt x="292" y="61546"/>
                  </a:lnTo>
                  <a:lnTo>
                    <a:pt x="576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72">
              <a:extLst>
                <a:ext uri="{FF2B5EF4-FFF2-40B4-BE49-F238E27FC236}">
                  <a16:creationId xmlns:a16="http://schemas.microsoft.com/office/drawing/2014/main" xmlns="" id="{FCDECAC8-1080-40FE-A69D-4B77E76BB8AC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105803" y="3103976"/>
              <a:ext cx="152248" cy="341860"/>
            </a:xfrm>
            <a:custGeom>
              <a:avLst/>
              <a:gdLst/>
              <a:ahLst/>
              <a:cxnLst/>
              <a:rect l="0" t="0" r="0" b="0"/>
              <a:pathLst>
                <a:path w="152248" h="341860">
                  <a:moveTo>
                    <a:pt x="88747" y="242474"/>
                  </a:moveTo>
                  <a:lnTo>
                    <a:pt x="88747" y="242474"/>
                  </a:lnTo>
                  <a:lnTo>
                    <a:pt x="78633" y="228990"/>
                  </a:lnTo>
                  <a:lnTo>
                    <a:pt x="68024" y="222370"/>
                  </a:lnTo>
                  <a:lnTo>
                    <a:pt x="62232" y="220604"/>
                  </a:lnTo>
                  <a:lnTo>
                    <a:pt x="56254" y="221544"/>
                  </a:lnTo>
                  <a:lnTo>
                    <a:pt x="43966" y="228233"/>
                  </a:lnTo>
                  <a:lnTo>
                    <a:pt x="21778" y="250641"/>
                  </a:lnTo>
                  <a:lnTo>
                    <a:pt x="4072" y="286365"/>
                  </a:lnTo>
                  <a:lnTo>
                    <a:pt x="0" y="321487"/>
                  </a:lnTo>
                  <a:lnTo>
                    <a:pt x="2066" y="329721"/>
                  </a:lnTo>
                  <a:lnTo>
                    <a:pt x="5560" y="335917"/>
                  </a:lnTo>
                  <a:lnTo>
                    <a:pt x="10005" y="340752"/>
                  </a:lnTo>
                  <a:lnTo>
                    <a:pt x="16497" y="341859"/>
                  </a:lnTo>
                  <a:lnTo>
                    <a:pt x="33117" y="337445"/>
                  </a:lnTo>
                  <a:lnTo>
                    <a:pt x="62308" y="312947"/>
                  </a:lnTo>
                  <a:lnTo>
                    <a:pt x="86557" y="275506"/>
                  </a:lnTo>
                  <a:lnTo>
                    <a:pt x="98592" y="243749"/>
                  </a:lnTo>
                  <a:lnTo>
                    <a:pt x="107939" y="206352"/>
                  </a:lnTo>
                  <a:lnTo>
                    <a:pt x="114445" y="161508"/>
                  </a:lnTo>
                  <a:lnTo>
                    <a:pt x="117807" y="115238"/>
                  </a:lnTo>
                  <a:lnTo>
                    <a:pt x="118596" y="70919"/>
                  </a:lnTo>
                  <a:lnTo>
                    <a:pt x="116594" y="32407"/>
                  </a:lnTo>
                  <a:lnTo>
                    <a:pt x="111501" y="2589"/>
                  </a:lnTo>
                  <a:lnTo>
                    <a:pt x="108855" y="0"/>
                  </a:lnTo>
                  <a:lnTo>
                    <a:pt x="105680" y="392"/>
                  </a:lnTo>
                  <a:lnTo>
                    <a:pt x="102152" y="2769"/>
                  </a:lnTo>
                  <a:lnTo>
                    <a:pt x="87074" y="39825"/>
                  </a:lnTo>
                  <a:lnTo>
                    <a:pt x="80947" y="81617"/>
                  </a:lnTo>
                  <a:lnTo>
                    <a:pt x="78931" y="127943"/>
                  </a:lnTo>
                  <a:lnTo>
                    <a:pt x="80386" y="169699"/>
                  </a:lnTo>
                  <a:lnTo>
                    <a:pt x="87147" y="203779"/>
                  </a:lnTo>
                  <a:lnTo>
                    <a:pt x="97913" y="230921"/>
                  </a:lnTo>
                  <a:lnTo>
                    <a:pt x="129220" y="269332"/>
                  </a:lnTo>
                  <a:lnTo>
                    <a:pt x="134074" y="272373"/>
                  </a:lnTo>
                  <a:lnTo>
                    <a:pt x="138720" y="273696"/>
                  </a:lnTo>
                  <a:lnTo>
                    <a:pt x="152247" y="274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62">
            <a:extLst>
              <a:ext uri="{FF2B5EF4-FFF2-40B4-BE49-F238E27FC236}">
                <a16:creationId xmlns:a16="http://schemas.microsoft.com/office/drawing/2014/main" xmlns="" id="{E98245DE-AA2A-41CC-9D9C-C6A9E83C5EE4}"/>
              </a:ext>
            </a:extLst>
          </p:cNvPr>
          <p:cNvGrpSpPr/>
          <p:nvPr/>
        </p:nvGrpSpPr>
        <p:grpSpPr>
          <a:xfrm>
            <a:off x="8959850" y="3026817"/>
            <a:ext cx="323851" cy="325984"/>
            <a:chOff x="8959850" y="3026817"/>
            <a:chExt cx="323851" cy="325984"/>
          </a:xfrm>
        </p:grpSpPr>
        <p:sp>
          <p:nvSpPr>
            <p:cNvPr id="136" name="SMARTInkShape-373">
              <a:extLst>
                <a:ext uri="{FF2B5EF4-FFF2-40B4-BE49-F238E27FC236}">
                  <a16:creationId xmlns:a16="http://schemas.microsoft.com/office/drawing/2014/main" xmlns="" id="{26FB468F-4422-4EE0-8A8E-6E18058F1D0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089441" y="3200400"/>
              <a:ext cx="194260" cy="140875"/>
            </a:xfrm>
            <a:custGeom>
              <a:avLst/>
              <a:gdLst/>
              <a:ahLst/>
              <a:cxnLst/>
              <a:rect l="0" t="0" r="0" b="0"/>
              <a:pathLst>
                <a:path w="194260" h="140875">
                  <a:moveTo>
                    <a:pt x="60909" y="38100"/>
                  </a:moveTo>
                  <a:lnTo>
                    <a:pt x="60909" y="38100"/>
                  </a:lnTo>
                  <a:lnTo>
                    <a:pt x="54167" y="34729"/>
                  </a:lnTo>
                  <a:lnTo>
                    <a:pt x="45213" y="34956"/>
                  </a:lnTo>
                  <a:lnTo>
                    <a:pt x="34177" y="38113"/>
                  </a:lnTo>
                  <a:lnTo>
                    <a:pt x="22217" y="44221"/>
                  </a:lnTo>
                  <a:lnTo>
                    <a:pt x="6955" y="58963"/>
                  </a:lnTo>
                  <a:lnTo>
                    <a:pt x="1651" y="70656"/>
                  </a:lnTo>
                  <a:lnTo>
                    <a:pt x="0" y="82908"/>
                  </a:lnTo>
                  <a:lnTo>
                    <a:pt x="1617" y="95409"/>
                  </a:lnTo>
                  <a:lnTo>
                    <a:pt x="6570" y="104258"/>
                  </a:lnTo>
                  <a:lnTo>
                    <a:pt x="9866" y="107605"/>
                  </a:lnTo>
                  <a:lnTo>
                    <a:pt x="14180" y="109131"/>
                  </a:lnTo>
                  <a:lnTo>
                    <a:pt x="24618" y="108946"/>
                  </a:lnTo>
                  <a:lnTo>
                    <a:pt x="28954" y="107203"/>
                  </a:lnTo>
                  <a:lnTo>
                    <a:pt x="35653" y="101503"/>
                  </a:lnTo>
                  <a:lnTo>
                    <a:pt x="43390" y="90361"/>
                  </a:lnTo>
                  <a:lnTo>
                    <a:pt x="47257" y="58039"/>
                  </a:lnTo>
                  <a:lnTo>
                    <a:pt x="49338" y="28016"/>
                  </a:lnTo>
                  <a:lnTo>
                    <a:pt x="51784" y="22910"/>
                  </a:lnTo>
                  <a:lnTo>
                    <a:pt x="54826" y="19507"/>
                  </a:lnTo>
                  <a:lnTo>
                    <a:pt x="58265" y="17943"/>
                  </a:lnTo>
                  <a:lnTo>
                    <a:pt x="74680" y="18765"/>
                  </a:lnTo>
                  <a:lnTo>
                    <a:pt x="81376" y="24568"/>
                  </a:lnTo>
                  <a:lnTo>
                    <a:pt x="91197" y="39735"/>
                  </a:lnTo>
                  <a:lnTo>
                    <a:pt x="112483" y="80204"/>
                  </a:lnTo>
                  <a:lnTo>
                    <a:pt x="124011" y="109215"/>
                  </a:lnTo>
                  <a:lnTo>
                    <a:pt x="124702" y="124740"/>
                  </a:lnTo>
                  <a:lnTo>
                    <a:pt x="123194" y="130432"/>
                  </a:lnTo>
                  <a:lnTo>
                    <a:pt x="117754" y="138638"/>
                  </a:lnTo>
                  <a:lnTo>
                    <a:pt x="114327" y="140403"/>
                  </a:lnTo>
                  <a:lnTo>
                    <a:pt x="110632" y="140874"/>
                  </a:lnTo>
                  <a:lnTo>
                    <a:pt x="106757" y="140483"/>
                  </a:lnTo>
                  <a:lnTo>
                    <a:pt x="103469" y="138105"/>
                  </a:lnTo>
                  <a:lnTo>
                    <a:pt x="97934" y="129819"/>
                  </a:lnTo>
                  <a:lnTo>
                    <a:pt x="96884" y="115317"/>
                  </a:lnTo>
                  <a:lnTo>
                    <a:pt x="97593" y="106512"/>
                  </a:lnTo>
                  <a:lnTo>
                    <a:pt x="112073" y="73892"/>
                  </a:lnTo>
                  <a:lnTo>
                    <a:pt x="144350" y="34045"/>
                  </a:lnTo>
                  <a:lnTo>
                    <a:pt x="194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74">
              <a:extLst>
                <a:ext uri="{FF2B5EF4-FFF2-40B4-BE49-F238E27FC236}">
                  <a16:creationId xmlns:a16="http://schemas.microsoft.com/office/drawing/2014/main" xmlns="" id="{6A3D3D4C-98B1-45D2-8DF9-7CAD2E3BB3D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959850" y="3236767"/>
              <a:ext cx="127001" cy="39834"/>
            </a:xfrm>
            <a:custGeom>
              <a:avLst/>
              <a:gdLst/>
              <a:ahLst/>
              <a:cxnLst/>
              <a:rect l="0" t="0" r="0" b="0"/>
              <a:pathLst>
                <a:path w="127001" h="39834">
                  <a:moveTo>
                    <a:pt x="0" y="39833"/>
                  </a:moveTo>
                  <a:lnTo>
                    <a:pt x="0" y="39833"/>
                  </a:lnTo>
                  <a:lnTo>
                    <a:pt x="5775" y="25330"/>
                  </a:lnTo>
                  <a:lnTo>
                    <a:pt x="12209" y="16689"/>
                  </a:lnTo>
                  <a:lnTo>
                    <a:pt x="23535" y="10026"/>
                  </a:lnTo>
                  <a:lnTo>
                    <a:pt x="63915" y="0"/>
                  </a:lnTo>
                  <a:lnTo>
                    <a:pt x="110149" y="659"/>
                  </a:lnTo>
                  <a:lnTo>
                    <a:pt x="127000" y="1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75">
              <a:extLst>
                <a:ext uri="{FF2B5EF4-FFF2-40B4-BE49-F238E27FC236}">
                  <a16:creationId xmlns:a16="http://schemas.microsoft.com/office/drawing/2014/main" xmlns="" id="{F5921061-FA2D-47D4-9316-ED9893D88B3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985250" y="3026817"/>
              <a:ext cx="82551" cy="325984"/>
            </a:xfrm>
            <a:custGeom>
              <a:avLst/>
              <a:gdLst/>
              <a:ahLst/>
              <a:cxnLst/>
              <a:rect l="0" t="0" r="0" b="0"/>
              <a:pathLst>
                <a:path w="82551" h="325984">
                  <a:moveTo>
                    <a:pt x="82550" y="27533"/>
                  </a:moveTo>
                  <a:lnTo>
                    <a:pt x="82550" y="27533"/>
                  </a:lnTo>
                  <a:lnTo>
                    <a:pt x="81844" y="6577"/>
                  </a:lnTo>
                  <a:lnTo>
                    <a:pt x="79179" y="1051"/>
                  </a:lnTo>
                  <a:lnTo>
                    <a:pt x="76775" y="0"/>
                  </a:lnTo>
                  <a:lnTo>
                    <a:pt x="70341" y="715"/>
                  </a:lnTo>
                  <a:lnTo>
                    <a:pt x="62777" y="7147"/>
                  </a:lnTo>
                  <a:lnTo>
                    <a:pt x="43052" y="38637"/>
                  </a:lnTo>
                  <a:lnTo>
                    <a:pt x="28357" y="76762"/>
                  </a:lnTo>
                  <a:lnTo>
                    <a:pt x="21807" y="122709"/>
                  </a:lnTo>
                  <a:lnTo>
                    <a:pt x="20276" y="157323"/>
                  </a:lnTo>
                  <a:lnTo>
                    <a:pt x="18889" y="193167"/>
                  </a:lnTo>
                  <a:lnTo>
                    <a:pt x="15921" y="227913"/>
                  </a:lnTo>
                  <a:lnTo>
                    <a:pt x="13654" y="272466"/>
                  </a:lnTo>
                  <a:lnTo>
                    <a:pt x="0" y="32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SMARTInkShape-376">
            <a:extLst>
              <a:ext uri="{FF2B5EF4-FFF2-40B4-BE49-F238E27FC236}">
                <a16:creationId xmlns:a16="http://schemas.microsoft.com/office/drawing/2014/main" xmlns="" id="{D14753EC-05A4-470A-9836-AFC5863E785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672170" y="3167171"/>
            <a:ext cx="172994" cy="426930"/>
          </a:xfrm>
          <a:custGeom>
            <a:avLst/>
            <a:gdLst/>
            <a:ahLst/>
            <a:cxnLst/>
            <a:rect l="0" t="0" r="0" b="0"/>
            <a:pathLst>
              <a:path w="172994" h="426930">
                <a:moveTo>
                  <a:pt x="24280" y="426929"/>
                </a:moveTo>
                <a:lnTo>
                  <a:pt x="24280" y="426929"/>
                </a:lnTo>
                <a:lnTo>
                  <a:pt x="15442" y="426929"/>
                </a:lnTo>
                <a:lnTo>
                  <a:pt x="5982" y="423558"/>
                </a:lnTo>
                <a:lnTo>
                  <a:pt x="3615" y="421154"/>
                </a:lnTo>
                <a:lnTo>
                  <a:pt x="984" y="414720"/>
                </a:lnTo>
                <a:lnTo>
                  <a:pt x="0" y="386835"/>
                </a:lnTo>
                <a:lnTo>
                  <a:pt x="4778" y="348335"/>
                </a:lnTo>
                <a:lnTo>
                  <a:pt x="11144" y="315093"/>
                </a:lnTo>
                <a:lnTo>
                  <a:pt x="16796" y="271626"/>
                </a:lnTo>
                <a:lnTo>
                  <a:pt x="19290" y="247193"/>
                </a:lnTo>
                <a:lnTo>
                  <a:pt x="23071" y="219616"/>
                </a:lnTo>
                <a:lnTo>
                  <a:pt x="27707" y="189943"/>
                </a:lnTo>
                <a:lnTo>
                  <a:pt x="32914" y="158871"/>
                </a:lnTo>
                <a:lnTo>
                  <a:pt x="37092" y="131807"/>
                </a:lnTo>
                <a:lnTo>
                  <a:pt x="43615" y="84803"/>
                </a:lnTo>
                <a:lnTo>
                  <a:pt x="54625" y="39495"/>
                </a:lnTo>
                <a:lnTo>
                  <a:pt x="66459" y="19786"/>
                </a:lnTo>
                <a:lnTo>
                  <a:pt x="80421" y="6087"/>
                </a:lnTo>
                <a:lnTo>
                  <a:pt x="93681" y="0"/>
                </a:lnTo>
                <a:lnTo>
                  <a:pt x="110393" y="1057"/>
                </a:lnTo>
                <a:lnTo>
                  <a:pt x="128874" y="7641"/>
                </a:lnTo>
                <a:lnTo>
                  <a:pt x="146496" y="19975"/>
                </a:lnTo>
                <a:lnTo>
                  <a:pt x="168913" y="56270"/>
                </a:lnTo>
                <a:lnTo>
                  <a:pt x="172993" y="82981"/>
                </a:lnTo>
                <a:lnTo>
                  <a:pt x="172106" y="96030"/>
                </a:lnTo>
                <a:lnTo>
                  <a:pt x="161711" y="118055"/>
                </a:lnTo>
                <a:lnTo>
                  <a:pt x="144627" y="135841"/>
                </a:lnTo>
                <a:lnTo>
                  <a:pt x="122923" y="148449"/>
                </a:lnTo>
                <a:lnTo>
                  <a:pt x="83533" y="156739"/>
                </a:lnTo>
                <a:lnTo>
                  <a:pt x="43952" y="155824"/>
                </a:lnTo>
                <a:lnTo>
                  <a:pt x="27614" y="150980"/>
                </a:lnTo>
                <a:lnTo>
                  <a:pt x="11580" y="1411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SMARTInkShape-Group65">
            <a:extLst>
              <a:ext uri="{FF2B5EF4-FFF2-40B4-BE49-F238E27FC236}">
                <a16:creationId xmlns:a16="http://schemas.microsoft.com/office/drawing/2014/main" xmlns="" id="{DA20AC5C-74CF-417E-B22C-631E6EC50948}"/>
              </a:ext>
            </a:extLst>
          </p:cNvPr>
          <p:cNvGrpSpPr/>
          <p:nvPr/>
        </p:nvGrpSpPr>
        <p:grpSpPr>
          <a:xfrm>
            <a:off x="3393107" y="4135103"/>
            <a:ext cx="308944" cy="204231"/>
            <a:chOff x="3393107" y="4135103"/>
            <a:chExt cx="308944" cy="204231"/>
          </a:xfrm>
        </p:grpSpPr>
        <p:sp>
          <p:nvSpPr>
            <p:cNvPr id="141" name="SMARTInkShape-377">
              <a:extLst>
                <a:ext uri="{FF2B5EF4-FFF2-40B4-BE49-F238E27FC236}">
                  <a16:creationId xmlns:a16="http://schemas.microsoft.com/office/drawing/2014/main" xmlns="" id="{BE6174E7-A684-43EC-A60F-EAA1072E52F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691115" y="4286250"/>
              <a:ext cx="10936" cy="6351"/>
            </a:xfrm>
            <a:custGeom>
              <a:avLst/>
              <a:gdLst/>
              <a:ahLst/>
              <a:cxnLst/>
              <a:rect l="0" t="0" r="0" b="0"/>
              <a:pathLst>
                <a:path w="10936" h="6351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117" y="5761"/>
                  </a:lnTo>
                  <a:lnTo>
                    <a:pt x="45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78">
              <a:extLst>
                <a:ext uri="{FF2B5EF4-FFF2-40B4-BE49-F238E27FC236}">
                  <a16:creationId xmlns:a16="http://schemas.microsoft.com/office/drawing/2014/main" xmlns="" id="{F9AC835F-1EAC-485B-AEA4-94F64D10C0C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393107" y="4135103"/>
              <a:ext cx="181944" cy="204231"/>
            </a:xfrm>
            <a:custGeom>
              <a:avLst/>
              <a:gdLst/>
              <a:ahLst/>
              <a:cxnLst/>
              <a:rect l="0" t="0" r="0" b="0"/>
              <a:pathLst>
                <a:path w="181944" h="204231">
                  <a:moveTo>
                    <a:pt x="16843" y="36847"/>
                  </a:moveTo>
                  <a:lnTo>
                    <a:pt x="16843" y="36847"/>
                  </a:lnTo>
                  <a:lnTo>
                    <a:pt x="16843" y="33476"/>
                  </a:lnTo>
                  <a:lnTo>
                    <a:pt x="18724" y="29939"/>
                  </a:lnTo>
                  <a:lnTo>
                    <a:pt x="31770" y="15648"/>
                  </a:lnTo>
                  <a:lnTo>
                    <a:pt x="41413" y="9321"/>
                  </a:lnTo>
                  <a:lnTo>
                    <a:pt x="66747" y="1567"/>
                  </a:lnTo>
                  <a:lnTo>
                    <a:pt x="79945" y="0"/>
                  </a:lnTo>
                  <a:lnTo>
                    <a:pt x="92866" y="3067"/>
                  </a:lnTo>
                  <a:lnTo>
                    <a:pt x="105664" y="9839"/>
                  </a:lnTo>
                  <a:lnTo>
                    <a:pt x="118408" y="19905"/>
                  </a:lnTo>
                  <a:lnTo>
                    <a:pt x="125483" y="33315"/>
                  </a:lnTo>
                  <a:lnTo>
                    <a:pt x="127370" y="40842"/>
                  </a:lnTo>
                  <a:lnTo>
                    <a:pt x="123283" y="71662"/>
                  </a:lnTo>
                  <a:lnTo>
                    <a:pt x="103022" y="104234"/>
                  </a:lnTo>
                  <a:lnTo>
                    <a:pt x="64571" y="145434"/>
                  </a:lnTo>
                  <a:lnTo>
                    <a:pt x="19225" y="182144"/>
                  </a:lnTo>
                  <a:lnTo>
                    <a:pt x="2758" y="198009"/>
                  </a:lnTo>
                  <a:lnTo>
                    <a:pt x="0" y="203254"/>
                  </a:lnTo>
                  <a:lnTo>
                    <a:pt x="4203" y="204230"/>
                  </a:lnTo>
                  <a:lnTo>
                    <a:pt x="46436" y="200726"/>
                  </a:lnTo>
                  <a:lnTo>
                    <a:pt x="87935" y="195235"/>
                  </a:lnTo>
                  <a:lnTo>
                    <a:pt x="133392" y="187258"/>
                  </a:lnTo>
                  <a:lnTo>
                    <a:pt x="181943" y="176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66">
            <a:extLst>
              <a:ext uri="{FF2B5EF4-FFF2-40B4-BE49-F238E27FC236}">
                <a16:creationId xmlns:a16="http://schemas.microsoft.com/office/drawing/2014/main" xmlns="" id="{EF52C262-F15A-4CC3-9E1E-1B846E8E742E}"/>
              </a:ext>
            </a:extLst>
          </p:cNvPr>
          <p:cNvGrpSpPr/>
          <p:nvPr/>
        </p:nvGrpSpPr>
        <p:grpSpPr>
          <a:xfrm>
            <a:off x="4072187" y="4102100"/>
            <a:ext cx="969714" cy="226498"/>
            <a:chOff x="4072187" y="4102100"/>
            <a:chExt cx="969714" cy="226498"/>
          </a:xfrm>
        </p:grpSpPr>
        <p:sp>
          <p:nvSpPr>
            <p:cNvPr id="144" name="SMARTInkShape-379">
              <a:extLst>
                <a:ext uri="{FF2B5EF4-FFF2-40B4-BE49-F238E27FC236}">
                  <a16:creationId xmlns:a16="http://schemas.microsoft.com/office/drawing/2014/main" xmlns="" id="{95CD391A-3338-42B3-9771-CFC4EBCCB06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921250" y="4141811"/>
              <a:ext cx="120651" cy="86051"/>
            </a:xfrm>
            <a:custGeom>
              <a:avLst/>
              <a:gdLst/>
              <a:ahLst/>
              <a:cxnLst/>
              <a:rect l="0" t="0" r="0" b="0"/>
              <a:pathLst>
                <a:path w="120651" h="86051">
                  <a:moveTo>
                    <a:pt x="0" y="36489"/>
                  </a:moveTo>
                  <a:lnTo>
                    <a:pt x="0" y="36489"/>
                  </a:lnTo>
                  <a:lnTo>
                    <a:pt x="0" y="39860"/>
                  </a:lnTo>
                  <a:lnTo>
                    <a:pt x="1881" y="43396"/>
                  </a:lnTo>
                  <a:lnTo>
                    <a:pt x="3371" y="45327"/>
                  </a:lnTo>
                  <a:lnTo>
                    <a:pt x="5775" y="45909"/>
                  </a:lnTo>
                  <a:lnTo>
                    <a:pt x="12209" y="44674"/>
                  </a:lnTo>
                  <a:lnTo>
                    <a:pt x="27838" y="33062"/>
                  </a:lnTo>
                  <a:lnTo>
                    <a:pt x="48726" y="13033"/>
                  </a:lnTo>
                  <a:lnTo>
                    <a:pt x="50828" y="9563"/>
                  </a:lnTo>
                  <a:lnTo>
                    <a:pt x="51524" y="6544"/>
                  </a:lnTo>
                  <a:lnTo>
                    <a:pt x="51283" y="3825"/>
                  </a:lnTo>
                  <a:lnTo>
                    <a:pt x="49711" y="2013"/>
                  </a:lnTo>
                  <a:lnTo>
                    <a:pt x="44201" y="0"/>
                  </a:lnTo>
                  <a:lnTo>
                    <a:pt x="40756" y="874"/>
                  </a:lnTo>
                  <a:lnTo>
                    <a:pt x="33166" y="5608"/>
                  </a:lnTo>
                  <a:lnTo>
                    <a:pt x="17588" y="22949"/>
                  </a:lnTo>
                  <a:lnTo>
                    <a:pt x="6309" y="45961"/>
                  </a:lnTo>
                  <a:lnTo>
                    <a:pt x="4685" y="58573"/>
                  </a:lnTo>
                  <a:lnTo>
                    <a:pt x="5240" y="63911"/>
                  </a:lnTo>
                  <a:lnTo>
                    <a:pt x="9620" y="73607"/>
                  </a:lnTo>
                  <a:lnTo>
                    <a:pt x="12763" y="78167"/>
                  </a:lnTo>
                  <a:lnTo>
                    <a:pt x="16975" y="81208"/>
                  </a:lnTo>
                  <a:lnTo>
                    <a:pt x="27300" y="84586"/>
                  </a:lnTo>
                  <a:lnTo>
                    <a:pt x="67089" y="86050"/>
                  </a:lnTo>
                  <a:lnTo>
                    <a:pt x="120650" y="80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80">
              <a:extLst>
                <a:ext uri="{FF2B5EF4-FFF2-40B4-BE49-F238E27FC236}">
                  <a16:creationId xmlns:a16="http://schemas.microsoft.com/office/drawing/2014/main" xmlns="" id="{1C0146FE-BD2D-4149-9166-A6CB780DB32A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822629" y="4152900"/>
              <a:ext cx="85922" cy="84140"/>
            </a:xfrm>
            <a:custGeom>
              <a:avLst/>
              <a:gdLst/>
              <a:ahLst/>
              <a:cxnLst/>
              <a:rect l="0" t="0" r="0" b="0"/>
              <a:pathLst>
                <a:path w="85922" h="84140">
                  <a:moveTo>
                    <a:pt x="3371" y="0"/>
                  </a:moveTo>
                  <a:lnTo>
                    <a:pt x="3371" y="0"/>
                  </a:lnTo>
                  <a:lnTo>
                    <a:pt x="2665" y="10139"/>
                  </a:lnTo>
                  <a:lnTo>
                    <a:pt x="0" y="17677"/>
                  </a:lnTo>
                  <a:lnTo>
                    <a:pt x="227" y="27612"/>
                  </a:lnTo>
                  <a:lnTo>
                    <a:pt x="3187" y="72075"/>
                  </a:lnTo>
                  <a:lnTo>
                    <a:pt x="5171" y="79776"/>
                  </a:lnTo>
                  <a:lnTo>
                    <a:pt x="6687" y="82817"/>
                  </a:lnTo>
                  <a:lnTo>
                    <a:pt x="9815" y="84139"/>
                  </a:lnTo>
                  <a:lnTo>
                    <a:pt x="18935" y="83727"/>
                  </a:lnTo>
                  <a:lnTo>
                    <a:pt x="23624" y="80512"/>
                  </a:lnTo>
                  <a:lnTo>
                    <a:pt x="59144" y="38043"/>
                  </a:lnTo>
                  <a:lnTo>
                    <a:pt x="72813" y="22796"/>
                  </a:lnTo>
                  <a:lnTo>
                    <a:pt x="859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81">
              <a:extLst>
                <a:ext uri="{FF2B5EF4-FFF2-40B4-BE49-F238E27FC236}">
                  <a16:creationId xmlns:a16="http://schemas.microsoft.com/office/drawing/2014/main" xmlns="" id="{5498193D-6C51-44AD-AF48-67D4862D41A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693533" y="4146550"/>
              <a:ext cx="94368" cy="102538"/>
            </a:xfrm>
            <a:custGeom>
              <a:avLst/>
              <a:gdLst/>
              <a:ahLst/>
              <a:cxnLst/>
              <a:rect l="0" t="0" r="0" b="0"/>
              <a:pathLst>
                <a:path w="94368" h="102538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1116" y="5069"/>
                  </a:lnTo>
                  <a:lnTo>
                    <a:pt x="46670" y="42247"/>
                  </a:lnTo>
                  <a:lnTo>
                    <a:pt x="61263" y="66218"/>
                  </a:lnTo>
                  <a:lnTo>
                    <a:pt x="63662" y="80936"/>
                  </a:lnTo>
                  <a:lnTo>
                    <a:pt x="63313" y="87824"/>
                  </a:lnTo>
                  <a:lnTo>
                    <a:pt x="60964" y="93121"/>
                  </a:lnTo>
                  <a:lnTo>
                    <a:pt x="52710" y="100889"/>
                  </a:lnTo>
                  <a:lnTo>
                    <a:pt x="47546" y="102537"/>
                  </a:lnTo>
                  <a:lnTo>
                    <a:pt x="36163" y="102487"/>
                  </a:lnTo>
                  <a:lnTo>
                    <a:pt x="31575" y="100780"/>
                  </a:lnTo>
                  <a:lnTo>
                    <a:pt x="24596" y="95121"/>
                  </a:lnTo>
                  <a:lnTo>
                    <a:pt x="23159" y="90225"/>
                  </a:lnTo>
                  <a:lnTo>
                    <a:pt x="23443" y="77259"/>
                  </a:lnTo>
                  <a:lnTo>
                    <a:pt x="41054" y="47351"/>
                  </a:lnTo>
                  <a:lnTo>
                    <a:pt x="60794" y="31393"/>
                  </a:lnTo>
                  <a:lnTo>
                    <a:pt x="943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82">
              <a:extLst>
                <a:ext uri="{FF2B5EF4-FFF2-40B4-BE49-F238E27FC236}">
                  <a16:creationId xmlns:a16="http://schemas.microsoft.com/office/drawing/2014/main" xmlns="" id="{27E92673-5A77-4B3B-9A80-213C404A989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570327" y="4151042"/>
              <a:ext cx="109624" cy="112537"/>
            </a:xfrm>
            <a:custGeom>
              <a:avLst/>
              <a:gdLst/>
              <a:ahLst/>
              <a:cxnLst/>
              <a:rect l="0" t="0" r="0" b="0"/>
              <a:pathLst>
                <a:path w="109624" h="112537">
                  <a:moveTo>
                    <a:pt x="20723" y="39958"/>
                  </a:moveTo>
                  <a:lnTo>
                    <a:pt x="20723" y="39958"/>
                  </a:lnTo>
                  <a:lnTo>
                    <a:pt x="17065" y="39958"/>
                  </a:lnTo>
                  <a:lnTo>
                    <a:pt x="18627" y="39958"/>
                  </a:lnTo>
                  <a:lnTo>
                    <a:pt x="41557" y="29127"/>
                  </a:lnTo>
                  <a:lnTo>
                    <a:pt x="47151" y="25031"/>
                  </a:lnTo>
                  <a:lnTo>
                    <a:pt x="54267" y="15387"/>
                  </a:lnTo>
                  <a:lnTo>
                    <a:pt x="55080" y="12289"/>
                  </a:lnTo>
                  <a:lnTo>
                    <a:pt x="54917" y="9517"/>
                  </a:lnTo>
                  <a:lnTo>
                    <a:pt x="54102" y="6964"/>
                  </a:lnTo>
                  <a:lnTo>
                    <a:pt x="49434" y="2246"/>
                  </a:lnTo>
                  <a:lnTo>
                    <a:pt x="46213" y="0"/>
                  </a:lnTo>
                  <a:lnTo>
                    <a:pt x="41245" y="620"/>
                  </a:lnTo>
                  <a:lnTo>
                    <a:pt x="28197" y="6952"/>
                  </a:lnTo>
                  <a:lnTo>
                    <a:pt x="16754" y="18703"/>
                  </a:lnTo>
                  <a:lnTo>
                    <a:pt x="4260" y="41186"/>
                  </a:lnTo>
                  <a:lnTo>
                    <a:pt x="0" y="58143"/>
                  </a:lnTo>
                  <a:lnTo>
                    <a:pt x="459" y="77438"/>
                  </a:lnTo>
                  <a:lnTo>
                    <a:pt x="8659" y="94010"/>
                  </a:lnTo>
                  <a:lnTo>
                    <a:pt x="14797" y="101393"/>
                  </a:lnTo>
                  <a:lnTo>
                    <a:pt x="29143" y="109596"/>
                  </a:lnTo>
                  <a:lnTo>
                    <a:pt x="45632" y="112536"/>
                  </a:lnTo>
                  <a:lnTo>
                    <a:pt x="64720" y="111490"/>
                  </a:lnTo>
                  <a:lnTo>
                    <a:pt x="109623" y="90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83">
              <a:extLst>
                <a:ext uri="{FF2B5EF4-FFF2-40B4-BE49-F238E27FC236}">
                  <a16:creationId xmlns:a16="http://schemas.microsoft.com/office/drawing/2014/main" xmlns="" id="{AF66DEB3-FF88-4EA9-BD7B-100499280BF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445000" y="4154799"/>
              <a:ext cx="52402" cy="144152"/>
            </a:xfrm>
            <a:custGeom>
              <a:avLst/>
              <a:gdLst/>
              <a:ahLst/>
              <a:cxnLst/>
              <a:rect l="0" t="0" r="0" b="0"/>
              <a:pathLst>
                <a:path w="52402" h="144152">
                  <a:moveTo>
                    <a:pt x="31750" y="42551"/>
                  </a:moveTo>
                  <a:lnTo>
                    <a:pt x="31750" y="42551"/>
                  </a:lnTo>
                  <a:lnTo>
                    <a:pt x="43959" y="16036"/>
                  </a:lnTo>
                  <a:lnTo>
                    <a:pt x="52144" y="4512"/>
                  </a:lnTo>
                  <a:lnTo>
                    <a:pt x="52401" y="2376"/>
                  </a:lnTo>
                  <a:lnTo>
                    <a:pt x="51162" y="951"/>
                  </a:lnTo>
                  <a:lnTo>
                    <a:pt x="48925" y="0"/>
                  </a:lnTo>
                  <a:lnTo>
                    <a:pt x="38913" y="4590"/>
                  </a:lnTo>
                  <a:lnTo>
                    <a:pt x="26467" y="14390"/>
                  </a:lnTo>
                  <a:lnTo>
                    <a:pt x="16231" y="28153"/>
                  </a:lnTo>
                  <a:lnTo>
                    <a:pt x="10742" y="41796"/>
                  </a:lnTo>
                  <a:lnTo>
                    <a:pt x="9008" y="54915"/>
                  </a:lnTo>
                  <a:lnTo>
                    <a:pt x="10589" y="67802"/>
                  </a:lnTo>
                  <a:lnTo>
                    <a:pt x="17406" y="78703"/>
                  </a:lnTo>
                  <a:lnTo>
                    <a:pt x="39749" y="106799"/>
                  </a:lnTo>
                  <a:lnTo>
                    <a:pt x="40610" y="110077"/>
                  </a:lnTo>
                  <a:lnTo>
                    <a:pt x="39686" y="117483"/>
                  </a:lnTo>
                  <a:lnTo>
                    <a:pt x="33160" y="125478"/>
                  </a:lnTo>
                  <a:lnTo>
                    <a:pt x="23204" y="133030"/>
                  </a:lnTo>
                  <a:lnTo>
                    <a:pt x="0" y="144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84">
              <a:extLst>
                <a:ext uri="{FF2B5EF4-FFF2-40B4-BE49-F238E27FC236}">
                  <a16:creationId xmlns:a16="http://schemas.microsoft.com/office/drawing/2014/main" xmlns="" id="{B9AE8359-9073-4CEC-AA30-36C7203FA33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327211" y="4102100"/>
              <a:ext cx="68404" cy="194994"/>
            </a:xfrm>
            <a:custGeom>
              <a:avLst/>
              <a:gdLst/>
              <a:ahLst/>
              <a:cxnLst/>
              <a:rect l="0" t="0" r="0" b="0"/>
              <a:pathLst>
                <a:path w="68404" h="194994">
                  <a:moveTo>
                    <a:pt x="3489" y="0"/>
                  </a:moveTo>
                  <a:lnTo>
                    <a:pt x="3489" y="0"/>
                  </a:lnTo>
                  <a:lnTo>
                    <a:pt x="5370" y="12552"/>
                  </a:lnTo>
                  <a:lnTo>
                    <a:pt x="8956" y="48184"/>
                  </a:lnTo>
                  <a:lnTo>
                    <a:pt x="9577" y="87027"/>
                  </a:lnTo>
                  <a:lnTo>
                    <a:pt x="6390" y="133187"/>
                  </a:lnTo>
                  <a:lnTo>
                    <a:pt x="4349" y="172499"/>
                  </a:lnTo>
                  <a:lnTo>
                    <a:pt x="0" y="194993"/>
                  </a:lnTo>
                  <a:lnTo>
                    <a:pt x="457" y="194906"/>
                  </a:lnTo>
                  <a:lnTo>
                    <a:pt x="1468" y="193437"/>
                  </a:lnTo>
                  <a:lnTo>
                    <a:pt x="13424" y="148663"/>
                  </a:lnTo>
                  <a:lnTo>
                    <a:pt x="27219" y="103684"/>
                  </a:lnTo>
                  <a:lnTo>
                    <a:pt x="37319" y="89356"/>
                  </a:lnTo>
                  <a:lnTo>
                    <a:pt x="41565" y="85676"/>
                  </a:lnTo>
                  <a:lnTo>
                    <a:pt x="45100" y="83929"/>
                  </a:lnTo>
                  <a:lnTo>
                    <a:pt x="48163" y="83469"/>
                  </a:lnTo>
                  <a:lnTo>
                    <a:pt x="51616" y="85985"/>
                  </a:lnTo>
                  <a:lnTo>
                    <a:pt x="59216" y="96306"/>
                  </a:lnTo>
                  <a:lnTo>
                    <a:pt x="68057" y="117984"/>
                  </a:lnTo>
                  <a:lnTo>
                    <a:pt x="68403" y="142281"/>
                  </a:lnTo>
                  <a:lnTo>
                    <a:pt x="60666" y="163983"/>
                  </a:lnTo>
                  <a:lnTo>
                    <a:pt x="53360" y="173540"/>
                  </a:lnTo>
                  <a:lnTo>
                    <a:pt x="45410" y="179435"/>
                  </a:lnTo>
                  <a:lnTo>
                    <a:pt x="37172" y="182054"/>
                  </a:lnTo>
                  <a:lnTo>
                    <a:pt x="17859" y="183529"/>
                  </a:lnTo>
                  <a:lnTo>
                    <a:pt x="12364" y="182325"/>
                  </a:lnTo>
                  <a:lnTo>
                    <a:pt x="4376" y="177224"/>
                  </a:lnTo>
                  <a:lnTo>
                    <a:pt x="2669" y="173888"/>
                  </a:lnTo>
                  <a:lnTo>
                    <a:pt x="2237" y="170253"/>
                  </a:lnTo>
                  <a:lnTo>
                    <a:pt x="3489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85">
              <a:extLst>
                <a:ext uri="{FF2B5EF4-FFF2-40B4-BE49-F238E27FC236}">
                  <a16:creationId xmlns:a16="http://schemas.microsoft.com/office/drawing/2014/main" xmlns="" id="{C264915E-ADF5-426F-8634-095E4BF3AB1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072187" y="4102100"/>
              <a:ext cx="152058" cy="226498"/>
            </a:xfrm>
            <a:custGeom>
              <a:avLst/>
              <a:gdLst/>
              <a:ahLst/>
              <a:cxnLst/>
              <a:rect l="0" t="0" r="0" b="0"/>
              <a:pathLst>
                <a:path w="152058" h="226498">
                  <a:moveTo>
                    <a:pt x="87063" y="0"/>
                  </a:moveTo>
                  <a:lnTo>
                    <a:pt x="87063" y="0"/>
                  </a:lnTo>
                  <a:lnTo>
                    <a:pt x="66341" y="1881"/>
                  </a:lnTo>
                  <a:lnTo>
                    <a:pt x="53864" y="6480"/>
                  </a:lnTo>
                  <a:lnTo>
                    <a:pt x="38911" y="15580"/>
                  </a:lnTo>
                  <a:lnTo>
                    <a:pt x="17998" y="49458"/>
                  </a:lnTo>
                  <a:lnTo>
                    <a:pt x="1767" y="95244"/>
                  </a:lnTo>
                  <a:lnTo>
                    <a:pt x="0" y="127938"/>
                  </a:lnTo>
                  <a:lnTo>
                    <a:pt x="6938" y="174315"/>
                  </a:lnTo>
                  <a:lnTo>
                    <a:pt x="15469" y="199534"/>
                  </a:lnTo>
                  <a:lnTo>
                    <a:pt x="28667" y="217798"/>
                  </a:lnTo>
                  <a:lnTo>
                    <a:pt x="37549" y="222810"/>
                  </a:lnTo>
                  <a:lnTo>
                    <a:pt x="58707" y="226497"/>
                  </a:lnTo>
                  <a:lnTo>
                    <a:pt x="82221" y="220140"/>
                  </a:lnTo>
                  <a:lnTo>
                    <a:pt x="106078" y="206495"/>
                  </a:lnTo>
                  <a:lnTo>
                    <a:pt x="128440" y="186320"/>
                  </a:lnTo>
                  <a:lnTo>
                    <a:pt x="150750" y="144420"/>
                  </a:lnTo>
                  <a:lnTo>
                    <a:pt x="152057" y="108872"/>
                  </a:lnTo>
                  <a:lnTo>
                    <a:pt x="144877" y="72376"/>
                  </a:lnTo>
                  <a:lnTo>
                    <a:pt x="132278" y="42045"/>
                  </a:lnTo>
                  <a:lnTo>
                    <a:pt x="117272" y="23861"/>
                  </a:lnTo>
                  <a:lnTo>
                    <a:pt x="109319" y="18024"/>
                  </a:lnTo>
                  <a:lnTo>
                    <a:pt x="101900" y="15544"/>
                  </a:lnTo>
                  <a:lnTo>
                    <a:pt x="88013" y="16551"/>
                  </a:lnTo>
                  <a:lnTo>
                    <a:pt x="84169" y="18795"/>
                  </a:lnTo>
                  <a:lnTo>
                    <a:pt x="82311" y="21702"/>
                  </a:lnTo>
                  <a:lnTo>
                    <a:pt x="80713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67">
            <a:extLst>
              <a:ext uri="{FF2B5EF4-FFF2-40B4-BE49-F238E27FC236}">
                <a16:creationId xmlns:a16="http://schemas.microsoft.com/office/drawing/2014/main" xmlns="" id="{CB021488-295B-4D21-B09A-BA0A99ABEAFA}"/>
              </a:ext>
            </a:extLst>
          </p:cNvPr>
          <p:cNvGrpSpPr/>
          <p:nvPr/>
        </p:nvGrpSpPr>
        <p:grpSpPr>
          <a:xfrm>
            <a:off x="5426673" y="3971729"/>
            <a:ext cx="580428" cy="294830"/>
            <a:chOff x="5426673" y="3971729"/>
            <a:chExt cx="580428" cy="294830"/>
          </a:xfrm>
        </p:grpSpPr>
        <p:sp>
          <p:nvSpPr>
            <p:cNvPr id="152" name="SMARTInkShape-386">
              <a:extLst>
                <a:ext uri="{FF2B5EF4-FFF2-40B4-BE49-F238E27FC236}">
                  <a16:creationId xmlns:a16="http://schemas.microsoft.com/office/drawing/2014/main" xmlns="" id="{4AE322CE-4ED9-4F9D-BE56-D0A66936C73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884796" y="4105432"/>
              <a:ext cx="122305" cy="91919"/>
            </a:xfrm>
            <a:custGeom>
              <a:avLst/>
              <a:gdLst/>
              <a:ahLst/>
              <a:cxnLst/>
              <a:rect l="0" t="0" r="0" b="0"/>
              <a:pathLst>
                <a:path w="122305" h="91919">
                  <a:moveTo>
                    <a:pt x="65154" y="15718"/>
                  </a:moveTo>
                  <a:lnTo>
                    <a:pt x="65154" y="15718"/>
                  </a:lnTo>
                  <a:lnTo>
                    <a:pt x="61783" y="12347"/>
                  </a:lnTo>
                  <a:lnTo>
                    <a:pt x="58247" y="10692"/>
                  </a:lnTo>
                  <a:lnTo>
                    <a:pt x="56315" y="10251"/>
                  </a:lnTo>
                  <a:lnTo>
                    <a:pt x="55028" y="9251"/>
                  </a:lnTo>
                  <a:lnTo>
                    <a:pt x="49422" y="607"/>
                  </a:lnTo>
                  <a:lnTo>
                    <a:pt x="46906" y="0"/>
                  </a:lnTo>
                  <a:lnTo>
                    <a:pt x="40345" y="1206"/>
                  </a:lnTo>
                  <a:lnTo>
                    <a:pt x="28719" y="9223"/>
                  </a:lnTo>
                  <a:lnTo>
                    <a:pt x="8490" y="38371"/>
                  </a:lnTo>
                  <a:lnTo>
                    <a:pt x="1635" y="52597"/>
                  </a:lnTo>
                  <a:lnTo>
                    <a:pt x="0" y="65975"/>
                  </a:lnTo>
                  <a:lnTo>
                    <a:pt x="551" y="72506"/>
                  </a:lnTo>
                  <a:lnTo>
                    <a:pt x="2329" y="76860"/>
                  </a:lnTo>
                  <a:lnTo>
                    <a:pt x="4927" y="79763"/>
                  </a:lnTo>
                  <a:lnTo>
                    <a:pt x="8069" y="81698"/>
                  </a:lnTo>
                  <a:lnTo>
                    <a:pt x="11575" y="81576"/>
                  </a:lnTo>
                  <a:lnTo>
                    <a:pt x="19234" y="77679"/>
                  </a:lnTo>
                  <a:lnTo>
                    <a:pt x="53314" y="51501"/>
                  </a:lnTo>
                  <a:lnTo>
                    <a:pt x="59421" y="49261"/>
                  </a:lnTo>
                  <a:lnTo>
                    <a:pt x="61332" y="49369"/>
                  </a:lnTo>
                  <a:lnTo>
                    <a:pt x="62606" y="50146"/>
                  </a:lnTo>
                  <a:lnTo>
                    <a:pt x="71393" y="59835"/>
                  </a:lnTo>
                  <a:lnTo>
                    <a:pt x="122304" y="91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87">
              <a:extLst>
                <a:ext uri="{FF2B5EF4-FFF2-40B4-BE49-F238E27FC236}">
                  <a16:creationId xmlns:a16="http://schemas.microsoft.com/office/drawing/2014/main" xmlns="" id="{FBE6B801-4B7A-4917-943D-929DE599360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761379" y="4108450"/>
              <a:ext cx="93322" cy="19051"/>
            </a:xfrm>
            <a:custGeom>
              <a:avLst/>
              <a:gdLst/>
              <a:ahLst/>
              <a:cxnLst/>
              <a:rect l="0" t="0" r="0" b="0"/>
              <a:pathLst>
                <a:path w="93322" h="19051">
                  <a:moveTo>
                    <a:pt x="29821" y="19050"/>
                  </a:moveTo>
                  <a:lnTo>
                    <a:pt x="29821" y="19050"/>
                  </a:lnTo>
                  <a:lnTo>
                    <a:pt x="0" y="12961"/>
                  </a:lnTo>
                  <a:lnTo>
                    <a:pt x="8755" y="9406"/>
                  </a:lnTo>
                  <a:lnTo>
                    <a:pt x="54320" y="1726"/>
                  </a:lnTo>
                  <a:lnTo>
                    <a:pt x="93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88">
              <a:extLst>
                <a:ext uri="{FF2B5EF4-FFF2-40B4-BE49-F238E27FC236}">
                  <a16:creationId xmlns:a16="http://schemas.microsoft.com/office/drawing/2014/main" xmlns="" id="{ED35A40A-92CD-4CB0-B842-5B5A4C98D8B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767336" y="3971729"/>
              <a:ext cx="55615" cy="226927"/>
            </a:xfrm>
            <a:custGeom>
              <a:avLst/>
              <a:gdLst/>
              <a:ahLst/>
              <a:cxnLst/>
              <a:rect l="0" t="0" r="0" b="0"/>
              <a:pathLst>
                <a:path w="55615" h="226927">
                  <a:moveTo>
                    <a:pt x="42914" y="3371"/>
                  </a:moveTo>
                  <a:lnTo>
                    <a:pt x="42914" y="3371"/>
                  </a:lnTo>
                  <a:lnTo>
                    <a:pt x="42914" y="0"/>
                  </a:lnTo>
                  <a:lnTo>
                    <a:pt x="42209" y="418"/>
                  </a:lnTo>
                  <a:lnTo>
                    <a:pt x="37139" y="10571"/>
                  </a:lnTo>
                  <a:lnTo>
                    <a:pt x="25022" y="58023"/>
                  </a:lnTo>
                  <a:lnTo>
                    <a:pt x="19440" y="93983"/>
                  </a:lnTo>
                  <a:lnTo>
                    <a:pt x="12255" y="131132"/>
                  </a:lnTo>
                  <a:lnTo>
                    <a:pt x="6239" y="165046"/>
                  </a:lnTo>
                  <a:lnTo>
                    <a:pt x="768" y="204380"/>
                  </a:lnTo>
                  <a:lnTo>
                    <a:pt x="0" y="213577"/>
                  </a:lnTo>
                  <a:lnTo>
                    <a:pt x="900" y="219708"/>
                  </a:lnTo>
                  <a:lnTo>
                    <a:pt x="2909" y="223796"/>
                  </a:lnTo>
                  <a:lnTo>
                    <a:pt x="5661" y="226521"/>
                  </a:lnTo>
                  <a:lnTo>
                    <a:pt x="10318" y="226926"/>
                  </a:lnTo>
                  <a:lnTo>
                    <a:pt x="23018" y="223614"/>
                  </a:lnTo>
                  <a:lnTo>
                    <a:pt x="55614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89">
              <a:extLst>
                <a:ext uri="{FF2B5EF4-FFF2-40B4-BE49-F238E27FC236}">
                  <a16:creationId xmlns:a16="http://schemas.microsoft.com/office/drawing/2014/main" xmlns="" id="{C557B41D-0B5A-4B99-9FFC-338742F2D4C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615084" y="4076700"/>
              <a:ext cx="163417" cy="137934"/>
            </a:xfrm>
            <a:custGeom>
              <a:avLst/>
              <a:gdLst/>
              <a:ahLst/>
              <a:cxnLst/>
              <a:rect l="0" t="0" r="0" b="0"/>
              <a:pathLst>
                <a:path w="163417" h="137934">
                  <a:moveTo>
                    <a:pt x="49116" y="82550"/>
                  </a:moveTo>
                  <a:lnTo>
                    <a:pt x="49116" y="82550"/>
                  </a:lnTo>
                  <a:lnTo>
                    <a:pt x="42374" y="79179"/>
                  </a:lnTo>
                  <a:lnTo>
                    <a:pt x="33420" y="79406"/>
                  </a:lnTo>
                  <a:lnTo>
                    <a:pt x="23090" y="82564"/>
                  </a:lnTo>
                  <a:lnTo>
                    <a:pt x="13795" y="88671"/>
                  </a:lnTo>
                  <a:lnTo>
                    <a:pt x="6841" y="99852"/>
                  </a:lnTo>
                  <a:lnTo>
                    <a:pt x="0" y="123284"/>
                  </a:lnTo>
                  <a:lnTo>
                    <a:pt x="946" y="130757"/>
                  </a:lnTo>
                  <a:lnTo>
                    <a:pt x="2186" y="133738"/>
                  </a:lnTo>
                  <a:lnTo>
                    <a:pt x="4423" y="135725"/>
                  </a:lnTo>
                  <a:lnTo>
                    <a:pt x="10673" y="137933"/>
                  </a:lnTo>
                  <a:lnTo>
                    <a:pt x="14315" y="137111"/>
                  </a:lnTo>
                  <a:lnTo>
                    <a:pt x="26888" y="128506"/>
                  </a:lnTo>
                  <a:lnTo>
                    <a:pt x="45980" y="108875"/>
                  </a:lnTo>
                  <a:lnTo>
                    <a:pt x="53592" y="97941"/>
                  </a:lnTo>
                  <a:lnTo>
                    <a:pt x="54216" y="97750"/>
                  </a:lnTo>
                  <a:lnTo>
                    <a:pt x="54633" y="98328"/>
                  </a:lnTo>
                  <a:lnTo>
                    <a:pt x="55219" y="104393"/>
                  </a:lnTo>
                  <a:lnTo>
                    <a:pt x="56062" y="111308"/>
                  </a:lnTo>
                  <a:lnTo>
                    <a:pt x="60503" y="122429"/>
                  </a:lnTo>
                  <a:lnTo>
                    <a:pt x="64289" y="128026"/>
                  </a:lnTo>
                  <a:lnTo>
                    <a:pt x="66993" y="129800"/>
                  </a:lnTo>
                  <a:lnTo>
                    <a:pt x="73759" y="131772"/>
                  </a:lnTo>
                  <a:lnTo>
                    <a:pt x="83352" y="128886"/>
                  </a:lnTo>
                  <a:lnTo>
                    <a:pt x="88874" y="126140"/>
                  </a:lnTo>
                  <a:lnTo>
                    <a:pt x="121066" y="84954"/>
                  </a:lnTo>
                  <a:lnTo>
                    <a:pt x="143106" y="45868"/>
                  </a:lnTo>
                  <a:lnTo>
                    <a:pt x="1634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90">
              <a:extLst>
                <a:ext uri="{FF2B5EF4-FFF2-40B4-BE49-F238E27FC236}">
                  <a16:creationId xmlns:a16="http://schemas.microsoft.com/office/drawing/2014/main" xmlns="" id="{7F6F63DC-3CA0-4DD2-8394-582501445FC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426673" y="3991270"/>
              <a:ext cx="135928" cy="275289"/>
            </a:xfrm>
            <a:custGeom>
              <a:avLst/>
              <a:gdLst/>
              <a:ahLst/>
              <a:cxnLst/>
              <a:rect l="0" t="0" r="0" b="0"/>
              <a:pathLst>
                <a:path w="135928" h="275289">
                  <a:moveTo>
                    <a:pt x="85127" y="174330"/>
                  </a:moveTo>
                  <a:lnTo>
                    <a:pt x="85127" y="174330"/>
                  </a:lnTo>
                  <a:lnTo>
                    <a:pt x="85127" y="167588"/>
                  </a:lnTo>
                  <a:lnTo>
                    <a:pt x="83010" y="164896"/>
                  </a:lnTo>
                  <a:lnTo>
                    <a:pt x="75014" y="160024"/>
                  </a:lnTo>
                  <a:lnTo>
                    <a:pt x="58612" y="156685"/>
                  </a:lnTo>
                  <a:lnTo>
                    <a:pt x="42768" y="163431"/>
                  </a:lnTo>
                  <a:lnTo>
                    <a:pt x="25379" y="177246"/>
                  </a:lnTo>
                  <a:lnTo>
                    <a:pt x="10594" y="197499"/>
                  </a:lnTo>
                  <a:lnTo>
                    <a:pt x="2612" y="218729"/>
                  </a:lnTo>
                  <a:lnTo>
                    <a:pt x="0" y="248633"/>
                  </a:lnTo>
                  <a:lnTo>
                    <a:pt x="2842" y="264504"/>
                  </a:lnTo>
                  <a:lnTo>
                    <a:pt x="8810" y="273909"/>
                  </a:lnTo>
                  <a:lnTo>
                    <a:pt x="13788" y="275288"/>
                  </a:lnTo>
                  <a:lnTo>
                    <a:pt x="26845" y="273058"/>
                  </a:lnTo>
                  <a:lnTo>
                    <a:pt x="50062" y="257126"/>
                  </a:lnTo>
                  <a:lnTo>
                    <a:pt x="74816" y="227790"/>
                  </a:lnTo>
                  <a:lnTo>
                    <a:pt x="96654" y="182174"/>
                  </a:lnTo>
                  <a:lnTo>
                    <a:pt x="106242" y="141127"/>
                  </a:lnTo>
                  <a:lnTo>
                    <a:pt x="112151" y="96073"/>
                  </a:lnTo>
                  <a:lnTo>
                    <a:pt x="114776" y="52531"/>
                  </a:lnTo>
                  <a:lnTo>
                    <a:pt x="112883" y="11947"/>
                  </a:lnTo>
                  <a:lnTo>
                    <a:pt x="110687" y="5397"/>
                  </a:lnTo>
                  <a:lnTo>
                    <a:pt x="107811" y="1735"/>
                  </a:lnTo>
                  <a:lnTo>
                    <a:pt x="104483" y="0"/>
                  </a:lnTo>
                  <a:lnTo>
                    <a:pt x="100853" y="2371"/>
                  </a:lnTo>
                  <a:lnTo>
                    <a:pt x="93058" y="14413"/>
                  </a:lnTo>
                  <a:lnTo>
                    <a:pt x="84106" y="54510"/>
                  </a:lnTo>
                  <a:lnTo>
                    <a:pt x="83027" y="88621"/>
                  </a:lnTo>
                  <a:lnTo>
                    <a:pt x="85604" y="124243"/>
                  </a:lnTo>
                  <a:lnTo>
                    <a:pt x="91454" y="158889"/>
                  </a:lnTo>
                  <a:lnTo>
                    <a:pt x="98758" y="191221"/>
                  </a:lnTo>
                  <a:lnTo>
                    <a:pt x="108118" y="217820"/>
                  </a:lnTo>
                  <a:lnTo>
                    <a:pt x="135927" y="244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SMARTInkShape-391">
            <a:extLst>
              <a:ext uri="{FF2B5EF4-FFF2-40B4-BE49-F238E27FC236}">
                <a16:creationId xmlns:a16="http://schemas.microsoft.com/office/drawing/2014/main" xmlns="" id="{E36601E5-7E2C-4EA4-915C-80C5FD1BBCC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413500" y="3904564"/>
            <a:ext cx="140066" cy="234826"/>
          </a:xfrm>
          <a:custGeom>
            <a:avLst/>
            <a:gdLst/>
            <a:ahLst/>
            <a:cxnLst/>
            <a:rect l="0" t="0" r="0" b="0"/>
            <a:pathLst>
              <a:path w="140066" h="234826">
                <a:moveTo>
                  <a:pt x="6350" y="76886"/>
                </a:moveTo>
                <a:lnTo>
                  <a:pt x="6350" y="76886"/>
                </a:lnTo>
                <a:lnTo>
                  <a:pt x="8231" y="114236"/>
                </a:lnTo>
                <a:lnTo>
                  <a:pt x="15189" y="160543"/>
                </a:lnTo>
                <a:lnTo>
                  <a:pt x="18288" y="203974"/>
                </a:lnTo>
                <a:lnTo>
                  <a:pt x="18118" y="226020"/>
                </a:lnTo>
                <a:lnTo>
                  <a:pt x="15579" y="234419"/>
                </a:lnTo>
                <a:lnTo>
                  <a:pt x="14620" y="234825"/>
                </a:lnTo>
                <a:lnTo>
                  <a:pt x="13553" y="229631"/>
                </a:lnTo>
                <a:lnTo>
                  <a:pt x="10931" y="185517"/>
                </a:lnTo>
                <a:lnTo>
                  <a:pt x="9589" y="139412"/>
                </a:lnTo>
                <a:lnTo>
                  <a:pt x="12729" y="101853"/>
                </a:lnTo>
                <a:lnTo>
                  <a:pt x="18828" y="63994"/>
                </a:lnTo>
                <a:lnTo>
                  <a:pt x="33565" y="20463"/>
                </a:lnTo>
                <a:lnTo>
                  <a:pt x="43375" y="5948"/>
                </a:lnTo>
                <a:lnTo>
                  <a:pt x="47967" y="2077"/>
                </a:lnTo>
                <a:lnTo>
                  <a:pt x="53849" y="202"/>
                </a:lnTo>
                <a:lnTo>
                  <a:pt x="67913" y="0"/>
                </a:lnTo>
                <a:lnTo>
                  <a:pt x="83571" y="7907"/>
                </a:lnTo>
                <a:lnTo>
                  <a:pt x="110134" y="33870"/>
                </a:lnTo>
                <a:lnTo>
                  <a:pt x="127265" y="59179"/>
                </a:lnTo>
                <a:lnTo>
                  <a:pt x="137230" y="86890"/>
                </a:lnTo>
                <a:lnTo>
                  <a:pt x="140065" y="133629"/>
                </a:lnTo>
                <a:lnTo>
                  <a:pt x="129695" y="173113"/>
                </a:lnTo>
                <a:lnTo>
                  <a:pt x="115262" y="192325"/>
                </a:lnTo>
                <a:lnTo>
                  <a:pt x="96383" y="207215"/>
                </a:lnTo>
                <a:lnTo>
                  <a:pt x="49770" y="226390"/>
                </a:lnTo>
                <a:lnTo>
                  <a:pt x="19920" y="231015"/>
                </a:lnTo>
                <a:lnTo>
                  <a:pt x="0" y="2292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SMARTInkShape-392">
            <a:extLst>
              <a:ext uri="{FF2B5EF4-FFF2-40B4-BE49-F238E27FC236}">
                <a16:creationId xmlns:a16="http://schemas.microsoft.com/office/drawing/2014/main" xmlns="" id="{671E4DAE-0503-4513-98FB-B119FA4081F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028091" y="3969815"/>
            <a:ext cx="90554" cy="233886"/>
          </a:xfrm>
          <a:custGeom>
            <a:avLst/>
            <a:gdLst/>
            <a:ahLst/>
            <a:cxnLst/>
            <a:rect l="0" t="0" r="0" b="0"/>
            <a:pathLst>
              <a:path w="90554" h="233886">
                <a:moveTo>
                  <a:pt x="64859" y="125935"/>
                </a:moveTo>
                <a:lnTo>
                  <a:pt x="64859" y="125935"/>
                </a:lnTo>
                <a:lnTo>
                  <a:pt x="38344" y="92678"/>
                </a:lnTo>
                <a:lnTo>
                  <a:pt x="26820" y="63478"/>
                </a:lnTo>
                <a:lnTo>
                  <a:pt x="27021" y="42908"/>
                </a:lnTo>
                <a:lnTo>
                  <a:pt x="32520" y="24123"/>
                </a:lnTo>
                <a:lnTo>
                  <a:pt x="42019" y="11070"/>
                </a:lnTo>
                <a:lnTo>
                  <a:pt x="51415" y="4328"/>
                </a:lnTo>
                <a:lnTo>
                  <a:pt x="61000" y="1332"/>
                </a:lnTo>
                <a:lnTo>
                  <a:pt x="72316" y="0"/>
                </a:lnTo>
                <a:lnTo>
                  <a:pt x="77592" y="3173"/>
                </a:lnTo>
                <a:lnTo>
                  <a:pt x="87217" y="16105"/>
                </a:lnTo>
                <a:lnTo>
                  <a:pt x="90553" y="33612"/>
                </a:lnTo>
                <a:lnTo>
                  <a:pt x="90454" y="43220"/>
                </a:lnTo>
                <a:lnTo>
                  <a:pt x="76833" y="76967"/>
                </a:lnTo>
                <a:lnTo>
                  <a:pt x="51309" y="121228"/>
                </a:lnTo>
                <a:lnTo>
                  <a:pt x="21704" y="158297"/>
                </a:lnTo>
                <a:lnTo>
                  <a:pt x="9696" y="170657"/>
                </a:lnTo>
                <a:lnTo>
                  <a:pt x="379" y="187399"/>
                </a:lnTo>
                <a:lnTo>
                  <a:pt x="0" y="190194"/>
                </a:lnTo>
                <a:lnTo>
                  <a:pt x="454" y="192058"/>
                </a:lnTo>
                <a:lnTo>
                  <a:pt x="2166" y="193300"/>
                </a:lnTo>
                <a:lnTo>
                  <a:pt x="7833" y="194680"/>
                </a:lnTo>
                <a:lnTo>
                  <a:pt x="15054" y="193412"/>
                </a:lnTo>
                <a:lnTo>
                  <a:pt x="47943" y="184200"/>
                </a:lnTo>
                <a:lnTo>
                  <a:pt x="49348" y="184534"/>
                </a:lnTo>
                <a:lnTo>
                  <a:pt x="50285" y="185462"/>
                </a:lnTo>
                <a:lnTo>
                  <a:pt x="50910" y="186786"/>
                </a:lnTo>
                <a:lnTo>
                  <a:pt x="52842" y="226355"/>
                </a:lnTo>
                <a:lnTo>
                  <a:pt x="54026" y="228865"/>
                </a:lnTo>
                <a:lnTo>
                  <a:pt x="55520" y="230538"/>
                </a:lnTo>
                <a:lnTo>
                  <a:pt x="59062" y="232397"/>
                </a:lnTo>
                <a:lnTo>
                  <a:pt x="64859" y="2338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70">
            <a:extLst>
              <a:ext uri="{FF2B5EF4-FFF2-40B4-BE49-F238E27FC236}">
                <a16:creationId xmlns:a16="http://schemas.microsoft.com/office/drawing/2014/main" xmlns="" id="{5B73EB08-078A-467D-9191-E77328D09F12}"/>
              </a:ext>
            </a:extLst>
          </p:cNvPr>
          <p:cNvGrpSpPr/>
          <p:nvPr/>
        </p:nvGrpSpPr>
        <p:grpSpPr>
          <a:xfrm>
            <a:off x="7558332" y="3857983"/>
            <a:ext cx="1007819" cy="398138"/>
            <a:chOff x="7558332" y="3857983"/>
            <a:chExt cx="1007819" cy="398138"/>
          </a:xfrm>
        </p:grpSpPr>
        <p:sp>
          <p:nvSpPr>
            <p:cNvPr id="160" name="SMARTInkShape-393">
              <a:extLst>
                <a:ext uri="{FF2B5EF4-FFF2-40B4-BE49-F238E27FC236}">
                  <a16:creationId xmlns:a16="http://schemas.microsoft.com/office/drawing/2014/main" xmlns="" id="{08D88AF8-9934-4540-99A2-B8BF5BB5A23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492929" y="4095750"/>
              <a:ext cx="16072" cy="6351"/>
            </a:xfrm>
            <a:custGeom>
              <a:avLst/>
              <a:gdLst/>
              <a:ahLst/>
              <a:cxnLst/>
              <a:rect l="0" t="0" r="0" b="0"/>
              <a:pathLst>
                <a:path w="16072" h="63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160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94">
              <a:extLst>
                <a:ext uri="{FF2B5EF4-FFF2-40B4-BE49-F238E27FC236}">
                  <a16:creationId xmlns:a16="http://schemas.microsoft.com/office/drawing/2014/main" xmlns="" id="{99DC1AFE-D47A-4BCB-B099-B07D38269ED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553450" y="40259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95">
              <a:extLst>
                <a:ext uri="{FF2B5EF4-FFF2-40B4-BE49-F238E27FC236}">
                  <a16:creationId xmlns:a16="http://schemas.microsoft.com/office/drawing/2014/main" xmlns="" id="{C1D494A3-5B59-4FF5-B91A-68EDCD54E29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905970" y="4140200"/>
              <a:ext cx="336331" cy="56268"/>
            </a:xfrm>
            <a:custGeom>
              <a:avLst/>
              <a:gdLst/>
              <a:ahLst/>
              <a:cxnLst/>
              <a:rect l="0" t="0" r="0" b="0"/>
              <a:pathLst>
                <a:path w="336331" h="56268">
                  <a:moveTo>
                    <a:pt x="31530" y="50800"/>
                  </a:moveTo>
                  <a:lnTo>
                    <a:pt x="31530" y="50800"/>
                  </a:lnTo>
                  <a:lnTo>
                    <a:pt x="110" y="55826"/>
                  </a:lnTo>
                  <a:lnTo>
                    <a:pt x="0" y="56267"/>
                  </a:lnTo>
                  <a:lnTo>
                    <a:pt x="40249" y="50495"/>
                  </a:lnTo>
                  <a:lnTo>
                    <a:pt x="85264" y="41492"/>
                  </a:lnTo>
                  <a:lnTo>
                    <a:pt x="113214" y="36128"/>
                  </a:lnTo>
                  <a:lnTo>
                    <a:pt x="143842" y="30435"/>
                  </a:lnTo>
                  <a:lnTo>
                    <a:pt x="176254" y="24524"/>
                  </a:lnTo>
                  <a:lnTo>
                    <a:pt x="208446" y="19171"/>
                  </a:lnTo>
                  <a:lnTo>
                    <a:pt x="240491" y="14192"/>
                  </a:lnTo>
                  <a:lnTo>
                    <a:pt x="272437" y="9461"/>
                  </a:lnTo>
                  <a:lnTo>
                    <a:pt x="3363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96">
              <a:extLst>
                <a:ext uri="{FF2B5EF4-FFF2-40B4-BE49-F238E27FC236}">
                  <a16:creationId xmlns:a16="http://schemas.microsoft.com/office/drawing/2014/main" xmlns="" id="{D71A1EEB-B7EC-411A-8ACE-27DF44655D6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569200" y="4166790"/>
              <a:ext cx="546101" cy="24211"/>
            </a:xfrm>
            <a:custGeom>
              <a:avLst/>
              <a:gdLst/>
              <a:ahLst/>
              <a:cxnLst/>
              <a:rect l="0" t="0" r="0" b="0"/>
              <a:pathLst>
                <a:path w="546101" h="24211">
                  <a:moveTo>
                    <a:pt x="0" y="24210"/>
                  </a:moveTo>
                  <a:lnTo>
                    <a:pt x="0" y="24210"/>
                  </a:lnTo>
                  <a:lnTo>
                    <a:pt x="6742" y="17468"/>
                  </a:lnTo>
                  <a:lnTo>
                    <a:pt x="19459" y="14158"/>
                  </a:lnTo>
                  <a:lnTo>
                    <a:pt x="55860" y="10413"/>
                  </a:lnTo>
                  <a:lnTo>
                    <a:pt x="97499" y="6789"/>
                  </a:lnTo>
                  <a:lnTo>
                    <a:pt x="126382" y="4835"/>
                  </a:lnTo>
                  <a:lnTo>
                    <a:pt x="158338" y="2827"/>
                  </a:lnTo>
                  <a:lnTo>
                    <a:pt x="194459" y="1488"/>
                  </a:lnTo>
                  <a:lnTo>
                    <a:pt x="233356" y="595"/>
                  </a:lnTo>
                  <a:lnTo>
                    <a:pt x="274104" y="0"/>
                  </a:lnTo>
                  <a:lnTo>
                    <a:pt x="315380" y="309"/>
                  </a:lnTo>
                  <a:lnTo>
                    <a:pt x="357009" y="1221"/>
                  </a:lnTo>
                  <a:lnTo>
                    <a:pt x="398873" y="2533"/>
                  </a:lnTo>
                  <a:lnTo>
                    <a:pt x="433837" y="3409"/>
                  </a:lnTo>
                  <a:lnTo>
                    <a:pt x="464203" y="3993"/>
                  </a:lnTo>
                  <a:lnTo>
                    <a:pt x="509701" y="4641"/>
                  </a:lnTo>
                  <a:lnTo>
                    <a:pt x="546100" y="5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97">
              <a:extLst>
                <a:ext uri="{FF2B5EF4-FFF2-40B4-BE49-F238E27FC236}">
                  <a16:creationId xmlns:a16="http://schemas.microsoft.com/office/drawing/2014/main" xmlns="" id="{CF6929A1-6C51-497E-9ED2-06984D8E6FA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156379" y="3937000"/>
              <a:ext cx="193872" cy="6351"/>
            </a:xfrm>
            <a:custGeom>
              <a:avLst/>
              <a:gdLst/>
              <a:ahLst/>
              <a:cxnLst/>
              <a:rect l="0" t="0" r="0" b="0"/>
              <a:pathLst>
                <a:path w="193872" h="63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6333" y="0"/>
                  </a:lnTo>
                  <a:lnTo>
                    <a:pt x="70937" y="0"/>
                  </a:lnTo>
                  <a:lnTo>
                    <a:pt x="109835" y="0"/>
                  </a:lnTo>
                  <a:lnTo>
                    <a:pt x="144998" y="1882"/>
                  </a:lnTo>
                  <a:lnTo>
                    <a:pt x="1938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98">
              <a:extLst>
                <a:ext uri="{FF2B5EF4-FFF2-40B4-BE49-F238E27FC236}">
                  <a16:creationId xmlns:a16="http://schemas.microsoft.com/office/drawing/2014/main" xmlns="" id="{10321504-4EE0-4DD7-8E6E-DA2E836FB02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885663" y="3857983"/>
              <a:ext cx="445538" cy="281540"/>
            </a:xfrm>
            <a:custGeom>
              <a:avLst/>
              <a:gdLst/>
              <a:ahLst/>
              <a:cxnLst/>
              <a:rect l="0" t="0" r="0" b="0"/>
              <a:pathLst>
                <a:path w="445538" h="281540">
                  <a:moveTo>
                    <a:pt x="70887" y="193317"/>
                  </a:moveTo>
                  <a:lnTo>
                    <a:pt x="70887" y="193317"/>
                  </a:lnTo>
                  <a:lnTo>
                    <a:pt x="70886" y="186575"/>
                  </a:lnTo>
                  <a:lnTo>
                    <a:pt x="69005" y="181383"/>
                  </a:lnTo>
                  <a:lnTo>
                    <a:pt x="66523" y="176724"/>
                  </a:lnTo>
                  <a:lnTo>
                    <a:pt x="65419" y="172302"/>
                  </a:lnTo>
                  <a:lnTo>
                    <a:pt x="63008" y="171545"/>
                  </a:lnTo>
                  <a:lnTo>
                    <a:pt x="54685" y="172587"/>
                  </a:lnTo>
                  <a:lnTo>
                    <a:pt x="34728" y="190624"/>
                  </a:lnTo>
                  <a:lnTo>
                    <a:pt x="9181" y="232688"/>
                  </a:lnTo>
                  <a:lnTo>
                    <a:pt x="0" y="262917"/>
                  </a:lnTo>
                  <a:lnTo>
                    <a:pt x="106" y="276226"/>
                  </a:lnTo>
                  <a:lnTo>
                    <a:pt x="2532" y="279634"/>
                  </a:lnTo>
                  <a:lnTo>
                    <a:pt x="6267" y="281200"/>
                  </a:lnTo>
                  <a:lnTo>
                    <a:pt x="10874" y="281539"/>
                  </a:lnTo>
                  <a:lnTo>
                    <a:pt x="34212" y="271903"/>
                  </a:lnTo>
                  <a:lnTo>
                    <a:pt x="60099" y="242159"/>
                  </a:lnTo>
                  <a:lnTo>
                    <a:pt x="85643" y="198695"/>
                  </a:lnTo>
                  <a:lnTo>
                    <a:pt x="98847" y="160900"/>
                  </a:lnTo>
                  <a:lnTo>
                    <a:pt x="108713" y="118937"/>
                  </a:lnTo>
                  <a:lnTo>
                    <a:pt x="115449" y="76768"/>
                  </a:lnTo>
                  <a:lnTo>
                    <a:pt x="120796" y="40152"/>
                  </a:lnTo>
                  <a:lnTo>
                    <a:pt x="124009" y="4942"/>
                  </a:lnTo>
                  <a:lnTo>
                    <a:pt x="123236" y="0"/>
                  </a:lnTo>
                  <a:lnTo>
                    <a:pt x="121309" y="233"/>
                  </a:lnTo>
                  <a:lnTo>
                    <a:pt x="115404" y="9900"/>
                  </a:lnTo>
                  <a:lnTo>
                    <a:pt x="104145" y="48660"/>
                  </a:lnTo>
                  <a:lnTo>
                    <a:pt x="99780" y="86222"/>
                  </a:lnTo>
                  <a:lnTo>
                    <a:pt x="98545" y="127375"/>
                  </a:lnTo>
                  <a:lnTo>
                    <a:pt x="100347" y="166831"/>
                  </a:lnTo>
                  <a:lnTo>
                    <a:pt x="105382" y="199890"/>
                  </a:lnTo>
                  <a:lnTo>
                    <a:pt x="116741" y="245493"/>
                  </a:lnTo>
                  <a:lnTo>
                    <a:pt x="120506" y="251385"/>
                  </a:lnTo>
                  <a:lnTo>
                    <a:pt x="125133" y="255312"/>
                  </a:lnTo>
                  <a:lnTo>
                    <a:pt x="130334" y="257930"/>
                  </a:lnTo>
                  <a:lnTo>
                    <a:pt x="143640" y="258958"/>
                  </a:lnTo>
                  <a:lnTo>
                    <a:pt x="151138" y="258244"/>
                  </a:lnTo>
                  <a:lnTo>
                    <a:pt x="166997" y="249926"/>
                  </a:lnTo>
                  <a:lnTo>
                    <a:pt x="182041" y="236821"/>
                  </a:lnTo>
                  <a:lnTo>
                    <a:pt x="197034" y="214987"/>
                  </a:lnTo>
                  <a:lnTo>
                    <a:pt x="201036" y="203889"/>
                  </a:lnTo>
                  <a:lnTo>
                    <a:pt x="200691" y="199660"/>
                  </a:lnTo>
                  <a:lnTo>
                    <a:pt x="199050" y="196134"/>
                  </a:lnTo>
                  <a:lnTo>
                    <a:pt x="196546" y="193079"/>
                  </a:lnTo>
                  <a:lnTo>
                    <a:pt x="192759" y="192452"/>
                  </a:lnTo>
                  <a:lnTo>
                    <a:pt x="182907" y="195520"/>
                  </a:lnTo>
                  <a:lnTo>
                    <a:pt x="165462" y="215293"/>
                  </a:lnTo>
                  <a:lnTo>
                    <a:pt x="158781" y="231777"/>
                  </a:lnTo>
                  <a:lnTo>
                    <a:pt x="156518" y="247805"/>
                  </a:lnTo>
                  <a:lnTo>
                    <a:pt x="159210" y="267317"/>
                  </a:lnTo>
                  <a:lnTo>
                    <a:pt x="162588" y="275124"/>
                  </a:lnTo>
                  <a:lnTo>
                    <a:pt x="165181" y="276783"/>
                  </a:lnTo>
                  <a:lnTo>
                    <a:pt x="168322" y="277183"/>
                  </a:lnTo>
                  <a:lnTo>
                    <a:pt x="171827" y="276744"/>
                  </a:lnTo>
                  <a:lnTo>
                    <a:pt x="186872" y="266014"/>
                  </a:lnTo>
                  <a:lnTo>
                    <a:pt x="207368" y="236412"/>
                  </a:lnTo>
                  <a:lnTo>
                    <a:pt x="208441" y="236158"/>
                  </a:lnTo>
                  <a:lnTo>
                    <a:pt x="209157" y="236695"/>
                  </a:lnTo>
                  <a:lnTo>
                    <a:pt x="214668" y="246989"/>
                  </a:lnTo>
                  <a:lnTo>
                    <a:pt x="216970" y="254297"/>
                  </a:lnTo>
                  <a:lnTo>
                    <a:pt x="220008" y="258754"/>
                  </a:lnTo>
                  <a:lnTo>
                    <a:pt x="222512" y="259520"/>
                  </a:lnTo>
                  <a:lnTo>
                    <a:pt x="229057" y="258489"/>
                  </a:lnTo>
                  <a:lnTo>
                    <a:pt x="244047" y="250570"/>
                  </a:lnTo>
                  <a:lnTo>
                    <a:pt x="273144" y="214268"/>
                  </a:lnTo>
                  <a:lnTo>
                    <a:pt x="297718" y="172321"/>
                  </a:lnTo>
                  <a:lnTo>
                    <a:pt x="314457" y="135773"/>
                  </a:lnTo>
                  <a:lnTo>
                    <a:pt x="329424" y="97892"/>
                  </a:lnTo>
                  <a:lnTo>
                    <a:pt x="341720" y="62006"/>
                  </a:lnTo>
                  <a:lnTo>
                    <a:pt x="351904" y="21530"/>
                  </a:lnTo>
                  <a:lnTo>
                    <a:pt x="354529" y="4913"/>
                  </a:lnTo>
                  <a:lnTo>
                    <a:pt x="353821" y="3508"/>
                  </a:lnTo>
                  <a:lnTo>
                    <a:pt x="352643" y="3278"/>
                  </a:lnTo>
                  <a:lnTo>
                    <a:pt x="340613" y="39806"/>
                  </a:lnTo>
                  <a:lnTo>
                    <a:pt x="332817" y="71467"/>
                  </a:lnTo>
                  <a:lnTo>
                    <a:pt x="328412" y="104824"/>
                  </a:lnTo>
                  <a:lnTo>
                    <a:pt x="326453" y="137759"/>
                  </a:lnTo>
                  <a:lnTo>
                    <a:pt x="325351" y="182656"/>
                  </a:lnTo>
                  <a:lnTo>
                    <a:pt x="326861" y="224503"/>
                  </a:lnTo>
                  <a:lnTo>
                    <a:pt x="328319" y="231041"/>
                  </a:lnTo>
                  <a:lnTo>
                    <a:pt x="331408" y="235399"/>
                  </a:lnTo>
                  <a:lnTo>
                    <a:pt x="335585" y="238305"/>
                  </a:lnTo>
                  <a:lnTo>
                    <a:pt x="340485" y="240242"/>
                  </a:lnTo>
                  <a:lnTo>
                    <a:pt x="345869" y="240123"/>
                  </a:lnTo>
                  <a:lnTo>
                    <a:pt x="357496" y="236227"/>
                  </a:lnTo>
                  <a:lnTo>
                    <a:pt x="386571" y="216453"/>
                  </a:lnTo>
                  <a:lnTo>
                    <a:pt x="404782" y="194841"/>
                  </a:lnTo>
                  <a:lnTo>
                    <a:pt x="409785" y="181294"/>
                  </a:lnTo>
                  <a:lnTo>
                    <a:pt x="410414" y="176835"/>
                  </a:lnTo>
                  <a:lnTo>
                    <a:pt x="410126" y="173862"/>
                  </a:lnTo>
                  <a:lnTo>
                    <a:pt x="409230" y="171880"/>
                  </a:lnTo>
                  <a:lnTo>
                    <a:pt x="407221" y="172676"/>
                  </a:lnTo>
                  <a:lnTo>
                    <a:pt x="386546" y="198151"/>
                  </a:lnTo>
                  <a:lnTo>
                    <a:pt x="375533" y="218268"/>
                  </a:lnTo>
                  <a:lnTo>
                    <a:pt x="371173" y="237634"/>
                  </a:lnTo>
                  <a:lnTo>
                    <a:pt x="371972" y="242617"/>
                  </a:lnTo>
                  <a:lnTo>
                    <a:pt x="373915" y="246645"/>
                  </a:lnTo>
                  <a:lnTo>
                    <a:pt x="376623" y="250036"/>
                  </a:lnTo>
                  <a:lnTo>
                    <a:pt x="385275" y="253803"/>
                  </a:lnTo>
                  <a:lnTo>
                    <a:pt x="408076" y="256222"/>
                  </a:lnTo>
                  <a:lnTo>
                    <a:pt x="445537" y="244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99">
              <a:extLst>
                <a:ext uri="{FF2B5EF4-FFF2-40B4-BE49-F238E27FC236}">
                  <a16:creationId xmlns:a16="http://schemas.microsoft.com/office/drawing/2014/main" xmlns="" id="{91FCF7CA-C101-4D71-9E63-29CC4EFCD95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724949" y="4012762"/>
              <a:ext cx="98565" cy="243359"/>
            </a:xfrm>
            <a:custGeom>
              <a:avLst/>
              <a:gdLst/>
              <a:ahLst/>
              <a:cxnLst/>
              <a:rect l="0" t="0" r="0" b="0"/>
              <a:pathLst>
                <a:path w="98565" h="243359">
                  <a:moveTo>
                    <a:pt x="34751" y="19488"/>
                  </a:moveTo>
                  <a:lnTo>
                    <a:pt x="34751" y="19488"/>
                  </a:lnTo>
                  <a:lnTo>
                    <a:pt x="31380" y="26230"/>
                  </a:lnTo>
                  <a:lnTo>
                    <a:pt x="28793" y="64677"/>
                  </a:lnTo>
                  <a:lnTo>
                    <a:pt x="26636" y="104139"/>
                  </a:lnTo>
                  <a:lnTo>
                    <a:pt x="21528" y="147110"/>
                  </a:lnTo>
                  <a:lnTo>
                    <a:pt x="15546" y="189241"/>
                  </a:lnTo>
                  <a:lnTo>
                    <a:pt x="7204" y="231289"/>
                  </a:lnTo>
                  <a:lnTo>
                    <a:pt x="4247" y="243110"/>
                  </a:lnTo>
                  <a:lnTo>
                    <a:pt x="3126" y="243358"/>
                  </a:lnTo>
                  <a:lnTo>
                    <a:pt x="0" y="239871"/>
                  </a:lnTo>
                  <a:lnTo>
                    <a:pt x="3999" y="197678"/>
                  </a:lnTo>
                  <a:lnTo>
                    <a:pt x="11528" y="153659"/>
                  </a:lnTo>
                  <a:lnTo>
                    <a:pt x="18785" y="117220"/>
                  </a:lnTo>
                  <a:lnTo>
                    <a:pt x="26714" y="75154"/>
                  </a:lnTo>
                  <a:lnTo>
                    <a:pt x="34942" y="39995"/>
                  </a:lnTo>
                  <a:lnTo>
                    <a:pt x="43302" y="14491"/>
                  </a:lnTo>
                  <a:lnTo>
                    <a:pt x="51721" y="3156"/>
                  </a:lnTo>
                  <a:lnTo>
                    <a:pt x="55942" y="839"/>
                  </a:lnTo>
                  <a:lnTo>
                    <a:pt x="60167" y="0"/>
                  </a:lnTo>
                  <a:lnTo>
                    <a:pt x="64395" y="146"/>
                  </a:lnTo>
                  <a:lnTo>
                    <a:pt x="74737" y="5952"/>
                  </a:lnTo>
                  <a:lnTo>
                    <a:pt x="80458" y="10465"/>
                  </a:lnTo>
                  <a:lnTo>
                    <a:pt x="95252" y="37040"/>
                  </a:lnTo>
                  <a:lnTo>
                    <a:pt x="98564" y="57863"/>
                  </a:lnTo>
                  <a:lnTo>
                    <a:pt x="96274" y="78171"/>
                  </a:lnTo>
                  <a:lnTo>
                    <a:pt x="88200" y="96604"/>
                  </a:lnTo>
                  <a:lnTo>
                    <a:pt x="71912" y="110441"/>
                  </a:lnTo>
                  <a:lnTo>
                    <a:pt x="41101" y="127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00">
              <a:extLst>
                <a:ext uri="{FF2B5EF4-FFF2-40B4-BE49-F238E27FC236}">
                  <a16:creationId xmlns:a16="http://schemas.microsoft.com/office/drawing/2014/main" xmlns="" id="{E1E18B77-FADB-4AA7-8451-683875DE2FD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558332" y="4016654"/>
              <a:ext cx="169619" cy="132904"/>
            </a:xfrm>
            <a:custGeom>
              <a:avLst/>
              <a:gdLst/>
              <a:ahLst/>
              <a:cxnLst/>
              <a:rect l="0" t="0" r="0" b="0"/>
              <a:pathLst>
                <a:path w="169619" h="132904">
                  <a:moveTo>
                    <a:pt x="17218" y="15596"/>
                  </a:moveTo>
                  <a:lnTo>
                    <a:pt x="17218" y="15596"/>
                  </a:lnTo>
                  <a:lnTo>
                    <a:pt x="17217" y="0"/>
                  </a:lnTo>
                  <a:lnTo>
                    <a:pt x="15336" y="15217"/>
                  </a:lnTo>
                  <a:lnTo>
                    <a:pt x="6386" y="57435"/>
                  </a:lnTo>
                  <a:lnTo>
                    <a:pt x="0" y="96584"/>
                  </a:lnTo>
                  <a:lnTo>
                    <a:pt x="393" y="112975"/>
                  </a:lnTo>
                  <a:lnTo>
                    <a:pt x="5271" y="124963"/>
                  </a:lnTo>
                  <a:lnTo>
                    <a:pt x="8548" y="128724"/>
                  </a:lnTo>
                  <a:lnTo>
                    <a:pt x="15951" y="132903"/>
                  </a:lnTo>
                  <a:lnTo>
                    <a:pt x="20607" y="131195"/>
                  </a:lnTo>
                  <a:lnTo>
                    <a:pt x="52785" y="97228"/>
                  </a:lnTo>
                  <a:lnTo>
                    <a:pt x="79827" y="55735"/>
                  </a:lnTo>
                  <a:lnTo>
                    <a:pt x="90734" y="38812"/>
                  </a:lnTo>
                  <a:lnTo>
                    <a:pt x="91628" y="38129"/>
                  </a:lnTo>
                  <a:lnTo>
                    <a:pt x="92224" y="38379"/>
                  </a:lnTo>
                  <a:lnTo>
                    <a:pt x="92623" y="39251"/>
                  </a:lnTo>
                  <a:lnTo>
                    <a:pt x="94671" y="55860"/>
                  </a:lnTo>
                  <a:lnTo>
                    <a:pt x="107702" y="82360"/>
                  </a:lnTo>
                  <a:lnTo>
                    <a:pt x="114113" y="89484"/>
                  </a:lnTo>
                  <a:lnTo>
                    <a:pt x="117798" y="92371"/>
                  </a:lnTo>
                  <a:lnTo>
                    <a:pt x="129418" y="93698"/>
                  </a:lnTo>
                  <a:lnTo>
                    <a:pt x="136468" y="93064"/>
                  </a:lnTo>
                  <a:lnTo>
                    <a:pt x="149946" y="86715"/>
                  </a:lnTo>
                  <a:lnTo>
                    <a:pt x="169618" y="72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71">
            <a:extLst>
              <a:ext uri="{FF2B5EF4-FFF2-40B4-BE49-F238E27FC236}">
                <a16:creationId xmlns:a16="http://schemas.microsoft.com/office/drawing/2014/main" xmlns="" id="{CC20D4DF-7BF8-4FC0-BA86-0463C174ADA3}"/>
              </a:ext>
            </a:extLst>
          </p:cNvPr>
          <p:cNvGrpSpPr/>
          <p:nvPr/>
        </p:nvGrpSpPr>
        <p:grpSpPr>
          <a:xfrm>
            <a:off x="4394200" y="4565650"/>
            <a:ext cx="1117601" cy="419909"/>
            <a:chOff x="4394200" y="4565650"/>
            <a:chExt cx="1117601" cy="419909"/>
          </a:xfrm>
        </p:grpSpPr>
        <p:sp>
          <p:nvSpPr>
            <p:cNvPr id="169" name="SMARTInkShape-401">
              <a:extLst>
                <a:ext uri="{FF2B5EF4-FFF2-40B4-BE49-F238E27FC236}">
                  <a16:creationId xmlns:a16="http://schemas.microsoft.com/office/drawing/2014/main" xmlns="" id="{F3840486-05D4-4F2E-B879-F9709F5E87E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391150" y="4610100"/>
              <a:ext cx="120651" cy="136649"/>
            </a:xfrm>
            <a:custGeom>
              <a:avLst/>
              <a:gdLst/>
              <a:ahLst/>
              <a:cxnLst/>
              <a:rect l="0" t="0" r="0" b="0"/>
              <a:pathLst>
                <a:path w="120651" h="136649">
                  <a:moveTo>
                    <a:pt x="0" y="25400"/>
                  </a:moveTo>
                  <a:lnTo>
                    <a:pt x="0" y="25400"/>
                  </a:lnTo>
                  <a:lnTo>
                    <a:pt x="19558" y="47075"/>
                  </a:lnTo>
                  <a:lnTo>
                    <a:pt x="25861" y="61374"/>
                  </a:lnTo>
                  <a:lnTo>
                    <a:pt x="30005" y="88662"/>
                  </a:lnTo>
                  <a:lnTo>
                    <a:pt x="26336" y="118643"/>
                  </a:lnTo>
                  <a:lnTo>
                    <a:pt x="22758" y="129400"/>
                  </a:lnTo>
                  <a:lnTo>
                    <a:pt x="20111" y="132834"/>
                  </a:lnTo>
                  <a:lnTo>
                    <a:pt x="13407" y="136648"/>
                  </a:lnTo>
                  <a:lnTo>
                    <a:pt x="10349" y="136254"/>
                  </a:lnTo>
                  <a:lnTo>
                    <a:pt x="7605" y="134581"/>
                  </a:lnTo>
                  <a:lnTo>
                    <a:pt x="5070" y="132054"/>
                  </a:lnTo>
                  <a:lnTo>
                    <a:pt x="4791" y="127547"/>
                  </a:lnTo>
                  <a:lnTo>
                    <a:pt x="8244" y="115014"/>
                  </a:lnTo>
                  <a:lnTo>
                    <a:pt x="39743" y="68829"/>
                  </a:lnTo>
                  <a:lnTo>
                    <a:pt x="82137" y="21957"/>
                  </a:lnTo>
                  <a:lnTo>
                    <a:pt x="101478" y="909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02">
              <a:extLst>
                <a:ext uri="{FF2B5EF4-FFF2-40B4-BE49-F238E27FC236}">
                  <a16:creationId xmlns:a16="http://schemas.microsoft.com/office/drawing/2014/main" xmlns="" id="{4C26B972-860B-41AD-891C-08BBF31FC78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291923" y="4649083"/>
              <a:ext cx="50362" cy="97496"/>
            </a:xfrm>
            <a:custGeom>
              <a:avLst/>
              <a:gdLst/>
              <a:ahLst/>
              <a:cxnLst/>
              <a:rect l="0" t="0" r="0" b="0"/>
              <a:pathLst>
                <a:path w="50362" h="97496">
                  <a:moveTo>
                    <a:pt x="35727" y="5467"/>
                  </a:moveTo>
                  <a:lnTo>
                    <a:pt x="35727" y="5467"/>
                  </a:lnTo>
                  <a:lnTo>
                    <a:pt x="30260" y="0"/>
                  </a:lnTo>
                  <a:lnTo>
                    <a:pt x="29260" y="411"/>
                  </a:lnTo>
                  <a:lnTo>
                    <a:pt x="13528" y="12116"/>
                  </a:lnTo>
                  <a:lnTo>
                    <a:pt x="5635" y="24179"/>
                  </a:lnTo>
                  <a:lnTo>
                    <a:pt x="0" y="46838"/>
                  </a:lnTo>
                  <a:lnTo>
                    <a:pt x="1701" y="71425"/>
                  </a:lnTo>
                  <a:lnTo>
                    <a:pt x="6728" y="84406"/>
                  </a:lnTo>
                  <a:lnTo>
                    <a:pt x="10044" y="89843"/>
                  </a:lnTo>
                  <a:lnTo>
                    <a:pt x="14372" y="93467"/>
                  </a:lnTo>
                  <a:lnTo>
                    <a:pt x="24825" y="97495"/>
                  </a:lnTo>
                  <a:lnTo>
                    <a:pt x="29870" y="96452"/>
                  </a:lnTo>
                  <a:lnTo>
                    <a:pt x="39239" y="89649"/>
                  </a:lnTo>
                  <a:lnTo>
                    <a:pt x="49075" y="73919"/>
                  </a:lnTo>
                  <a:lnTo>
                    <a:pt x="50361" y="60114"/>
                  </a:lnTo>
                  <a:lnTo>
                    <a:pt x="43073" y="15413"/>
                  </a:lnTo>
                  <a:lnTo>
                    <a:pt x="42077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03">
              <a:extLst>
                <a:ext uri="{FF2B5EF4-FFF2-40B4-BE49-F238E27FC236}">
                  <a16:creationId xmlns:a16="http://schemas.microsoft.com/office/drawing/2014/main" xmlns="" id="{9D06F595-F753-4999-BB18-F895816ED13D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251450" y="4595314"/>
              <a:ext cx="19051" cy="65587"/>
            </a:xfrm>
            <a:custGeom>
              <a:avLst/>
              <a:gdLst/>
              <a:ahLst/>
              <a:cxnLst/>
              <a:rect l="0" t="0" r="0" b="0"/>
              <a:pathLst>
                <a:path w="19051" h="65587">
                  <a:moveTo>
                    <a:pt x="0" y="65586"/>
                  </a:moveTo>
                  <a:lnTo>
                    <a:pt x="0" y="65586"/>
                  </a:lnTo>
                  <a:lnTo>
                    <a:pt x="11933" y="22878"/>
                  </a:lnTo>
                  <a:lnTo>
                    <a:pt x="18112" y="16"/>
                  </a:lnTo>
                  <a:lnTo>
                    <a:pt x="18425" y="0"/>
                  </a:lnTo>
                  <a:lnTo>
                    <a:pt x="19050" y="2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04">
              <a:extLst>
                <a:ext uri="{FF2B5EF4-FFF2-40B4-BE49-F238E27FC236}">
                  <a16:creationId xmlns:a16="http://schemas.microsoft.com/office/drawing/2014/main" xmlns="" id="{A4595E3F-B518-49B0-A5BF-92A048792DD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232400" y="46736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175" y="4413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05">
              <a:extLst>
                <a:ext uri="{FF2B5EF4-FFF2-40B4-BE49-F238E27FC236}">
                  <a16:creationId xmlns:a16="http://schemas.microsoft.com/office/drawing/2014/main" xmlns="" id="{0ECEDA81-8944-49CD-BF4D-8030E0169AE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054600" y="4660900"/>
              <a:ext cx="127001" cy="105042"/>
            </a:xfrm>
            <a:custGeom>
              <a:avLst/>
              <a:gdLst/>
              <a:ahLst/>
              <a:cxnLst/>
              <a:rect l="0" t="0" r="0" b="0"/>
              <a:pathLst>
                <a:path w="127001" h="105042">
                  <a:moveTo>
                    <a:pt x="0" y="0"/>
                  </a:moveTo>
                  <a:lnTo>
                    <a:pt x="0" y="0"/>
                  </a:lnTo>
                  <a:lnTo>
                    <a:pt x="21669" y="0"/>
                  </a:lnTo>
                  <a:lnTo>
                    <a:pt x="42247" y="6742"/>
                  </a:lnTo>
                  <a:lnTo>
                    <a:pt x="62847" y="24418"/>
                  </a:lnTo>
                  <a:lnTo>
                    <a:pt x="75614" y="50901"/>
                  </a:lnTo>
                  <a:lnTo>
                    <a:pt x="75704" y="68954"/>
                  </a:lnTo>
                  <a:lnTo>
                    <a:pt x="70335" y="84974"/>
                  </a:lnTo>
                  <a:lnTo>
                    <a:pt x="56823" y="100515"/>
                  </a:lnTo>
                  <a:lnTo>
                    <a:pt x="50420" y="104645"/>
                  </a:lnTo>
                  <a:lnTo>
                    <a:pt x="48430" y="105041"/>
                  </a:lnTo>
                  <a:lnTo>
                    <a:pt x="47103" y="104600"/>
                  </a:lnTo>
                  <a:lnTo>
                    <a:pt x="46219" y="103600"/>
                  </a:lnTo>
                  <a:lnTo>
                    <a:pt x="48345" y="92079"/>
                  </a:lnTo>
                  <a:lnTo>
                    <a:pt x="61865" y="59790"/>
                  </a:lnTo>
                  <a:lnTo>
                    <a:pt x="75003" y="42566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06">
              <a:extLst>
                <a:ext uri="{FF2B5EF4-FFF2-40B4-BE49-F238E27FC236}">
                  <a16:creationId xmlns:a16="http://schemas.microsoft.com/office/drawing/2014/main" xmlns="" id="{44AEBABC-D78D-46AA-BD3C-10080993A22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946217" y="4669743"/>
              <a:ext cx="102034" cy="105366"/>
            </a:xfrm>
            <a:custGeom>
              <a:avLst/>
              <a:gdLst/>
              <a:ahLst/>
              <a:cxnLst/>
              <a:rect l="0" t="0" r="0" b="0"/>
              <a:pathLst>
                <a:path w="102034" h="105366">
                  <a:moveTo>
                    <a:pt x="6783" y="41957"/>
                  </a:moveTo>
                  <a:lnTo>
                    <a:pt x="6783" y="41957"/>
                  </a:lnTo>
                  <a:lnTo>
                    <a:pt x="3412" y="45328"/>
                  </a:lnTo>
                  <a:lnTo>
                    <a:pt x="1757" y="48864"/>
                  </a:lnTo>
                  <a:lnTo>
                    <a:pt x="1316" y="50795"/>
                  </a:lnTo>
                  <a:lnTo>
                    <a:pt x="2432" y="51377"/>
                  </a:lnTo>
                  <a:lnTo>
                    <a:pt x="7436" y="50142"/>
                  </a:lnTo>
                  <a:lnTo>
                    <a:pt x="38121" y="26752"/>
                  </a:lnTo>
                  <a:lnTo>
                    <a:pt x="44935" y="18501"/>
                  </a:lnTo>
                  <a:lnTo>
                    <a:pt x="46329" y="14325"/>
                  </a:lnTo>
                  <a:lnTo>
                    <a:pt x="45996" y="5923"/>
                  </a:lnTo>
                  <a:lnTo>
                    <a:pt x="44919" y="3117"/>
                  </a:lnTo>
                  <a:lnTo>
                    <a:pt x="43496" y="1247"/>
                  </a:lnTo>
                  <a:lnTo>
                    <a:pt x="41842" y="0"/>
                  </a:lnTo>
                  <a:lnTo>
                    <a:pt x="38622" y="1286"/>
                  </a:lnTo>
                  <a:lnTo>
                    <a:pt x="29400" y="8359"/>
                  </a:lnTo>
                  <a:lnTo>
                    <a:pt x="11303" y="40285"/>
                  </a:lnTo>
                  <a:lnTo>
                    <a:pt x="518" y="68821"/>
                  </a:lnTo>
                  <a:lnTo>
                    <a:pt x="0" y="84235"/>
                  </a:lnTo>
                  <a:lnTo>
                    <a:pt x="3675" y="101443"/>
                  </a:lnTo>
                  <a:lnTo>
                    <a:pt x="7533" y="104192"/>
                  </a:lnTo>
                  <a:lnTo>
                    <a:pt x="19346" y="105365"/>
                  </a:lnTo>
                  <a:lnTo>
                    <a:pt x="63767" y="93512"/>
                  </a:lnTo>
                  <a:lnTo>
                    <a:pt x="102033" y="86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07">
              <a:extLst>
                <a:ext uri="{FF2B5EF4-FFF2-40B4-BE49-F238E27FC236}">
                  <a16:creationId xmlns:a16="http://schemas.microsoft.com/office/drawing/2014/main" xmlns="" id="{DA418206-4891-476C-ABED-AB521CB6076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815948" y="4692650"/>
              <a:ext cx="124353" cy="30868"/>
            </a:xfrm>
            <a:custGeom>
              <a:avLst/>
              <a:gdLst/>
              <a:ahLst/>
              <a:cxnLst/>
              <a:rect l="0" t="0" r="0" b="0"/>
              <a:pathLst>
                <a:path w="124353" h="30868">
                  <a:moveTo>
                    <a:pt x="16402" y="25400"/>
                  </a:moveTo>
                  <a:lnTo>
                    <a:pt x="16402" y="25400"/>
                  </a:lnTo>
                  <a:lnTo>
                    <a:pt x="0" y="30867"/>
                  </a:lnTo>
                  <a:lnTo>
                    <a:pt x="4878" y="28117"/>
                  </a:lnTo>
                  <a:lnTo>
                    <a:pt x="47671" y="18850"/>
                  </a:lnTo>
                  <a:lnTo>
                    <a:pt x="86109" y="10759"/>
                  </a:lnTo>
                  <a:lnTo>
                    <a:pt x="124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08">
              <a:extLst>
                <a:ext uri="{FF2B5EF4-FFF2-40B4-BE49-F238E27FC236}">
                  <a16:creationId xmlns:a16="http://schemas.microsoft.com/office/drawing/2014/main" xmlns="" id="{D0E7A40D-0DB5-434E-8B71-1A5BE7FB637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828389" y="4565650"/>
              <a:ext cx="80162" cy="242494"/>
            </a:xfrm>
            <a:custGeom>
              <a:avLst/>
              <a:gdLst/>
              <a:ahLst/>
              <a:cxnLst/>
              <a:rect l="0" t="0" r="0" b="0"/>
              <a:pathLst>
                <a:path w="80162" h="242494">
                  <a:moveTo>
                    <a:pt x="35711" y="0"/>
                  </a:moveTo>
                  <a:lnTo>
                    <a:pt x="35711" y="0"/>
                  </a:lnTo>
                  <a:lnTo>
                    <a:pt x="28803" y="44258"/>
                  </a:lnTo>
                  <a:lnTo>
                    <a:pt x="20964" y="86256"/>
                  </a:lnTo>
                  <a:lnTo>
                    <a:pt x="13635" y="118769"/>
                  </a:lnTo>
                  <a:lnTo>
                    <a:pt x="5673" y="154386"/>
                  </a:lnTo>
                  <a:lnTo>
                    <a:pt x="0" y="200025"/>
                  </a:lnTo>
                  <a:lnTo>
                    <a:pt x="2436" y="221545"/>
                  </a:lnTo>
                  <a:lnTo>
                    <a:pt x="5061" y="230246"/>
                  </a:lnTo>
                  <a:lnTo>
                    <a:pt x="8927" y="236048"/>
                  </a:lnTo>
                  <a:lnTo>
                    <a:pt x="13622" y="239915"/>
                  </a:lnTo>
                  <a:lnTo>
                    <a:pt x="18868" y="242493"/>
                  </a:lnTo>
                  <a:lnTo>
                    <a:pt x="25894" y="242095"/>
                  </a:lnTo>
                  <a:lnTo>
                    <a:pt x="43107" y="236009"/>
                  </a:lnTo>
                  <a:lnTo>
                    <a:pt x="80161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09">
              <a:extLst>
                <a:ext uri="{FF2B5EF4-FFF2-40B4-BE49-F238E27FC236}">
                  <a16:creationId xmlns:a16="http://schemas.microsoft.com/office/drawing/2014/main" xmlns="" id="{246BB1A2-E03F-41AD-8056-E0F587F5EA8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732312" y="4699261"/>
              <a:ext cx="41047" cy="123015"/>
            </a:xfrm>
            <a:custGeom>
              <a:avLst/>
              <a:gdLst/>
              <a:ahLst/>
              <a:cxnLst/>
              <a:rect l="0" t="0" r="0" b="0"/>
              <a:pathLst>
                <a:path w="41047" h="123015">
                  <a:moveTo>
                    <a:pt x="36538" y="6089"/>
                  </a:moveTo>
                  <a:lnTo>
                    <a:pt x="36538" y="6089"/>
                  </a:lnTo>
                  <a:lnTo>
                    <a:pt x="30450" y="0"/>
                  </a:lnTo>
                  <a:lnTo>
                    <a:pt x="23523" y="3187"/>
                  </a:lnTo>
                  <a:lnTo>
                    <a:pt x="12534" y="15342"/>
                  </a:lnTo>
                  <a:lnTo>
                    <a:pt x="3712" y="28978"/>
                  </a:lnTo>
                  <a:lnTo>
                    <a:pt x="0" y="45326"/>
                  </a:lnTo>
                  <a:lnTo>
                    <a:pt x="1014" y="55513"/>
                  </a:lnTo>
                  <a:lnTo>
                    <a:pt x="4521" y="64744"/>
                  </a:lnTo>
                  <a:lnTo>
                    <a:pt x="15135" y="77875"/>
                  </a:lnTo>
                  <a:lnTo>
                    <a:pt x="36672" y="95827"/>
                  </a:lnTo>
                  <a:lnTo>
                    <a:pt x="40125" y="102652"/>
                  </a:lnTo>
                  <a:lnTo>
                    <a:pt x="41046" y="106448"/>
                  </a:lnTo>
                  <a:lnTo>
                    <a:pt x="40249" y="109684"/>
                  </a:lnTo>
                  <a:lnTo>
                    <a:pt x="35600" y="115161"/>
                  </a:lnTo>
                  <a:lnTo>
                    <a:pt x="21678" y="122211"/>
                  </a:lnTo>
                  <a:lnTo>
                    <a:pt x="17459" y="123014"/>
                  </a:lnTo>
                  <a:lnTo>
                    <a:pt x="4788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10">
              <a:extLst>
                <a:ext uri="{FF2B5EF4-FFF2-40B4-BE49-F238E27FC236}">
                  <a16:creationId xmlns:a16="http://schemas.microsoft.com/office/drawing/2014/main" xmlns="" id="{0588839F-485C-47C7-8995-1C2AC899296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608781" y="4715921"/>
              <a:ext cx="72449" cy="117457"/>
            </a:xfrm>
            <a:custGeom>
              <a:avLst/>
              <a:gdLst/>
              <a:ahLst/>
              <a:cxnLst/>
              <a:rect l="0" t="0" r="0" b="0"/>
              <a:pathLst>
                <a:path w="72449" h="117457">
                  <a:moveTo>
                    <a:pt x="33069" y="21179"/>
                  </a:moveTo>
                  <a:lnTo>
                    <a:pt x="33069" y="21179"/>
                  </a:lnTo>
                  <a:lnTo>
                    <a:pt x="38095" y="9245"/>
                  </a:lnTo>
                  <a:lnTo>
                    <a:pt x="39157" y="3535"/>
                  </a:lnTo>
                  <a:lnTo>
                    <a:pt x="38539" y="3772"/>
                  </a:lnTo>
                  <a:lnTo>
                    <a:pt x="32886" y="9593"/>
                  </a:lnTo>
                  <a:lnTo>
                    <a:pt x="14610" y="37653"/>
                  </a:lnTo>
                  <a:lnTo>
                    <a:pt x="573" y="76958"/>
                  </a:lnTo>
                  <a:lnTo>
                    <a:pt x="0" y="104812"/>
                  </a:lnTo>
                  <a:lnTo>
                    <a:pt x="2556" y="110801"/>
                  </a:lnTo>
                  <a:lnTo>
                    <a:pt x="6377" y="114794"/>
                  </a:lnTo>
                  <a:lnTo>
                    <a:pt x="11041" y="117456"/>
                  </a:lnTo>
                  <a:lnTo>
                    <a:pt x="25630" y="116650"/>
                  </a:lnTo>
                  <a:lnTo>
                    <a:pt x="34460" y="114460"/>
                  </a:lnTo>
                  <a:lnTo>
                    <a:pt x="49915" y="102619"/>
                  </a:lnTo>
                  <a:lnTo>
                    <a:pt x="62428" y="86302"/>
                  </a:lnTo>
                  <a:lnTo>
                    <a:pt x="70342" y="69643"/>
                  </a:lnTo>
                  <a:lnTo>
                    <a:pt x="72448" y="50950"/>
                  </a:lnTo>
                  <a:lnTo>
                    <a:pt x="70326" y="31588"/>
                  </a:lnTo>
                  <a:lnTo>
                    <a:pt x="60309" y="1052"/>
                  </a:lnTo>
                  <a:lnTo>
                    <a:pt x="59696" y="0"/>
                  </a:lnTo>
                  <a:lnTo>
                    <a:pt x="59287" y="4"/>
                  </a:lnTo>
                  <a:lnTo>
                    <a:pt x="58469" y="2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11">
              <a:extLst>
                <a:ext uri="{FF2B5EF4-FFF2-40B4-BE49-F238E27FC236}">
                  <a16:creationId xmlns:a16="http://schemas.microsoft.com/office/drawing/2014/main" xmlns="" id="{04B368FC-1638-479E-A472-44306D72538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394200" y="4682872"/>
              <a:ext cx="136770" cy="302687"/>
            </a:xfrm>
            <a:custGeom>
              <a:avLst/>
              <a:gdLst/>
              <a:ahLst/>
              <a:cxnLst/>
              <a:rect l="0" t="0" r="0" b="0"/>
              <a:pathLst>
                <a:path w="136770" h="302687">
                  <a:moveTo>
                    <a:pt x="0" y="111378"/>
                  </a:moveTo>
                  <a:lnTo>
                    <a:pt x="0" y="111378"/>
                  </a:lnTo>
                  <a:lnTo>
                    <a:pt x="8838" y="129055"/>
                  </a:lnTo>
                  <a:lnTo>
                    <a:pt x="12192" y="175324"/>
                  </a:lnTo>
                  <a:lnTo>
                    <a:pt x="12549" y="210523"/>
                  </a:lnTo>
                  <a:lnTo>
                    <a:pt x="12655" y="248469"/>
                  </a:lnTo>
                  <a:lnTo>
                    <a:pt x="12694" y="295759"/>
                  </a:lnTo>
                  <a:lnTo>
                    <a:pt x="12697" y="302686"/>
                  </a:lnTo>
                  <a:lnTo>
                    <a:pt x="17064" y="263154"/>
                  </a:lnTo>
                  <a:lnTo>
                    <a:pt x="19872" y="218125"/>
                  </a:lnTo>
                  <a:lnTo>
                    <a:pt x="25530" y="178106"/>
                  </a:lnTo>
                  <a:lnTo>
                    <a:pt x="30867" y="136331"/>
                  </a:lnTo>
                  <a:lnTo>
                    <a:pt x="36297" y="95657"/>
                  </a:lnTo>
                  <a:lnTo>
                    <a:pt x="43413" y="58765"/>
                  </a:lnTo>
                  <a:lnTo>
                    <a:pt x="58724" y="23116"/>
                  </a:lnTo>
                  <a:lnTo>
                    <a:pt x="73295" y="2520"/>
                  </a:lnTo>
                  <a:lnTo>
                    <a:pt x="79202" y="0"/>
                  </a:lnTo>
                  <a:lnTo>
                    <a:pt x="93292" y="963"/>
                  </a:lnTo>
                  <a:lnTo>
                    <a:pt x="107080" y="9859"/>
                  </a:lnTo>
                  <a:lnTo>
                    <a:pt x="119557" y="24630"/>
                  </a:lnTo>
                  <a:lnTo>
                    <a:pt x="133105" y="56041"/>
                  </a:lnTo>
                  <a:lnTo>
                    <a:pt x="136769" y="77377"/>
                  </a:lnTo>
                  <a:lnTo>
                    <a:pt x="132089" y="109221"/>
                  </a:lnTo>
                  <a:lnTo>
                    <a:pt x="119854" y="126647"/>
                  </a:lnTo>
                  <a:lnTo>
                    <a:pt x="102657" y="140036"/>
                  </a:lnTo>
                  <a:lnTo>
                    <a:pt x="73848" y="150836"/>
                  </a:lnTo>
                  <a:lnTo>
                    <a:pt x="55869" y="153609"/>
                  </a:lnTo>
                  <a:lnTo>
                    <a:pt x="49241" y="152937"/>
                  </a:lnTo>
                  <a:lnTo>
                    <a:pt x="31750" y="143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72">
            <a:extLst>
              <a:ext uri="{FF2B5EF4-FFF2-40B4-BE49-F238E27FC236}">
                <a16:creationId xmlns:a16="http://schemas.microsoft.com/office/drawing/2014/main" xmlns="" id="{2339AA74-503E-4EA7-AB57-DDBF3EA81A91}"/>
              </a:ext>
            </a:extLst>
          </p:cNvPr>
          <p:cNvGrpSpPr/>
          <p:nvPr/>
        </p:nvGrpSpPr>
        <p:grpSpPr>
          <a:xfrm>
            <a:off x="5765704" y="4409745"/>
            <a:ext cx="1403447" cy="349169"/>
            <a:chOff x="5765704" y="4409745"/>
            <a:chExt cx="1403447" cy="349169"/>
          </a:xfrm>
        </p:grpSpPr>
        <p:sp>
          <p:nvSpPr>
            <p:cNvPr id="181" name="SMARTInkShape-412">
              <a:extLst>
                <a:ext uri="{FF2B5EF4-FFF2-40B4-BE49-F238E27FC236}">
                  <a16:creationId xmlns:a16="http://schemas.microsoft.com/office/drawing/2014/main" xmlns="" id="{FCF0E67E-88A9-4737-AB60-51CA0E0C1D2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160979" y="4616450"/>
              <a:ext cx="8172" cy="6351"/>
            </a:xfrm>
            <a:custGeom>
              <a:avLst/>
              <a:gdLst/>
              <a:ahLst/>
              <a:cxnLst/>
              <a:rect l="0" t="0" r="0" b="0"/>
              <a:pathLst>
                <a:path w="8172" h="6351">
                  <a:moveTo>
                    <a:pt x="8171" y="0"/>
                  </a:moveTo>
                  <a:lnTo>
                    <a:pt x="8171" y="0"/>
                  </a:lnTo>
                  <a:lnTo>
                    <a:pt x="1429" y="0"/>
                  </a:lnTo>
                  <a:lnTo>
                    <a:pt x="148" y="705"/>
                  </a:lnTo>
                  <a:lnTo>
                    <a:pt x="0" y="1881"/>
                  </a:lnTo>
                  <a:lnTo>
                    <a:pt x="18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13">
              <a:extLst>
                <a:ext uri="{FF2B5EF4-FFF2-40B4-BE49-F238E27FC236}">
                  <a16:creationId xmlns:a16="http://schemas.microsoft.com/office/drawing/2014/main" xmlns="" id="{2EF9D0AE-DADB-4F8A-BD6D-BE7B1079C9D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150100" y="45212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6349" y="337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14">
              <a:extLst>
                <a:ext uri="{FF2B5EF4-FFF2-40B4-BE49-F238E27FC236}">
                  <a16:creationId xmlns:a16="http://schemas.microsoft.com/office/drawing/2014/main" xmlns="" id="{48488EBB-2616-439E-B39A-D036C37AD11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992232" y="4528433"/>
              <a:ext cx="86528" cy="89855"/>
            </a:xfrm>
            <a:custGeom>
              <a:avLst/>
              <a:gdLst/>
              <a:ahLst/>
              <a:cxnLst/>
              <a:rect l="0" t="0" r="0" b="0"/>
              <a:pathLst>
                <a:path w="86528" h="89855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3656" y="10136"/>
                  </a:lnTo>
                  <a:lnTo>
                    <a:pt x="4225" y="26606"/>
                  </a:lnTo>
                  <a:lnTo>
                    <a:pt x="2218" y="55216"/>
                  </a:lnTo>
                  <a:lnTo>
                    <a:pt x="4825" y="78088"/>
                  </a:lnTo>
                  <a:lnTo>
                    <a:pt x="3301" y="85486"/>
                  </a:lnTo>
                  <a:lnTo>
                    <a:pt x="1907" y="88446"/>
                  </a:lnTo>
                  <a:lnTo>
                    <a:pt x="1683" y="89714"/>
                  </a:lnTo>
                  <a:lnTo>
                    <a:pt x="2239" y="89854"/>
                  </a:lnTo>
                  <a:lnTo>
                    <a:pt x="3315" y="89242"/>
                  </a:lnTo>
                  <a:lnTo>
                    <a:pt x="33946" y="48519"/>
                  </a:lnTo>
                  <a:lnTo>
                    <a:pt x="67125" y="18950"/>
                  </a:lnTo>
                  <a:lnTo>
                    <a:pt x="74734" y="14987"/>
                  </a:lnTo>
                  <a:lnTo>
                    <a:pt x="77750" y="16047"/>
                  </a:lnTo>
                  <a:lnTo>
                    <a:pt x="82983" y="22869"/>
                  </a:lnTo>
                  <a:lnTo>
                    <a:pt x="86527" y="41981"/>
                  </a:lnTo>
                  <a:lnTo>
                    <a:pt x="84205" y="62147"/>
                  </a:lnTo>
                  <a:lnTo>
                    <a:pt x="75318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15">
              <a:extLst>
                <a:ext uri="{FF2B5EF4-FFF2-40B4-BE49-F238E27FC236}">
                  <a16:creationId xmlns:a16="http://schemas.microsoft.com/office/drawing/2014/main" xmlns="" id="{CA46581A-D8D0-46D5-87F4-4605FADD935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894254" y="4533900"/>
              <a:ext cx="58997" cy="90551"/>
            </a:xfrm>
            <a:custGeom>
              <a:avLst/>
              <a:gdLst/>
              <a:ahLst/>
              <a:cxnLst/>
              <a:rect l="0" t="0" r="0" b="0"/>
              <a:pathLst>
                <a:path w="58997" h="90551">
                  <a:moveTo>
                    <a:pt x="20896" y="0"/>
                  </a:moveTo>
                  <a:lnTo>
                    <a:pt x="20896" y="0"/>
                  </a:lnTo>
                  <a:lnTo>
                    <a:pt x="26363" y="0"/>
                  </a:lnTo>
                  <a:lnTo>
                    <a:pt x="26658" y="705"/>
                  </a:lnTo>
                  <a:lnTo>
                    <a:pt x="26984" y="3371"/>
                  </a:lnTo>
                  <a:lnTo>
                    <a:pt x="10252" y="30443"/>
                  </a:lnTo>
                  <a:lnTo>
                    <a:pt x="135" y="61987"/>
                  </a:lnTo>
                  <a:lnTo>
                    <a:pt x="0" y="68136"/>
                  </a:lnTo>
                  <a:lnTo>
                    <a:pt x="3613" y="78730"/>
                  </a:lnTo>
                  <a:lnTo>
                    <a:pt x="10209" y="89258"/>
                  </a:lnTo>
                  <a:lnTo>
                    <a:pt x="13771" y="90550"/>
                  </a:lnTo>
                  <a:lnTo>
                    <a:pt x="23373" y="90104"/>
                  </a:lnTo>
                  <a:lnTo>
                    <a:pt x="40680" y="82514"/>
                  </a:lnTo>
                  <a:lnTo>
                    <a:pt x="49209" y="75243"/>
                  </a:lnTo>
                  <a:lnTo>
                    <a:pt x="54646" y="67308"/>
                  </a:lnTo>
                  <a:lnTo>
                    <a:pt x="57062" y="59077"/>
                  </a:lnTo>
                  <a:lnTo>
                    <a:pt x="53827" y="20908"/>
                  </a:lnTo>
                  <a:lnTo>
                    <a:pt x="54844" y="18171"/>
                  </a:lnTo>
                  <a:lnTo>
                    <a:pt x="5899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16">
              <a:extLst>
                <a:ext uri="{FF2B5EF4-FFF2-40B4-BE49-F238E27FC236}">
                  <a16:creationId xmlns:a16="http://schemas.microsoft.com/office/drawing/2014/main" xmlns="" id="{50BBB4BC-F45F-4C90-934E-4F2F14650F6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631094" y="4409745"/>
              <a:ext cx="258657" cy="227704"/>
            </a:xfrm>
            <a:custGeom>
              <a:avLst/>
              <a:gdLst/>
              <a:ahLst/>
              <a:cxnLst/>
              <a:rect l="0" t="0" r="0" b="0"/>
              <a:pathLst>
                <a:path w="258657" h="227704">
                  <a:moveTo>
                    <a:pt x="23706" y="136855"/>
                  </a:moveTo>
                  <a:lnTo>
                    <a:pt x="23706" y="136855"/>
                  </a:lnTo>
                  <a:lnTo>
                    <a:pt x="11496" y="152435"/>
                  </a:lnTo>
                  <a:lnTo>
                    <a:pt x="1643" y="179888"/>
                  </a:lnTo>
                  <a:lnTo>
                    <a:pt x="0" y="199229"/>
                  </a:lnTo>
                  <a:lnTo>
                    <a:pt x="3903" y="219840"/>
                  </a:lnTo>
                  <a:lnTo>
                    <a:pt x="5565" y="220401"/>
                  </a:lnTo>
                  <a:lnTo>
                    <a:pt x="25638" y="207559"/>
                  </a:lnTo>
                  <a:lnTo>
                    <a:pt x="39957" y="189006"/>
                  </a:lnTo>
                  <a:lnTo>
                    <a:pt x="53770" y="159786"/>
                  </a:lnTo>
                  <a:lnTo>
                    <a:pt x="54332" y="160609"/>
                  </a:lnTo>
                  <a:lnTo>
                    <a:pt x="54956" y="167168"/>
                  </a:lnTo>
                  <a:lnTo>
                    <a:pt x="52245" y="197796"/>
                  </a:lnTo>
                  <a:lnTo>
                    <a:pt x="54822" y="213412"/>
                  </a:lnTo>
                  <a:lnTo>
                    <a:pt x="56444" y="215410"/>
                  </a:lnTo>
                  <a:lnTo>
                    <a:pt x="62009" y="217630"/>
                  </a:lnTo>
                  <a:lnTo>
                    <a:pt x="65469" y="216810"/>
                  </a:lnTo>
                  <a:lnTo>
                    <a:pt x="73077" y="212137"/>
                  </a:lnTo>
                  <a:lnTo>
                    <a:pt x="113429" y="165086"/>
                  </a:lnTo>
                  <a:lnTo>
                    <a:pt x="139739" y="126091"/>
                  </a:lnTo>
                  <a:lnTo>
                    <a:pt x="156885" y="93971"/>
                  </a:lnTo>
                  <a:lnTo>
                    <a:pt x="171797" y="59940"/>
                  </a:lnTo>
                  <a:lnTo>
                    <a:pt x="183453" y="17248"/>
                  </a:lnTo>
                  <a:lnTo>
                    <a:pt x="186427" y="3028"/>
                  </a:lnTo>
                  <a:lnTo>
                    <a:pt x="185809" y="365"/>
                  </a:lnTo>
                  <a:lnTo>
                    <a:pt x="183985" y="0"/>
                  </a:lnTo>
                  <a:lnTo>
                    <a:pt x="181359" y="1168"/>
                  </a:lnTo>
                  <a:lnTo>
                    <a:pt x="170920" y="23039"/>
                  </a:lnTo>
                  <a:lnTo>
                    <a:pt x="158890" y="63072"/>
                  </a:lnTo>
                  <a:lnTo>
                    <a:pt x="143018" y="110681"/>
                  </a:lnTo>
                  <a:lnTo>
                    <a:pt x="131651" y="157165"/>
                  </a:lnTo>
                  <a:lnTo>
                    <a:pt x="127265" y="201205"/>
                  </a:lnTo>
                  <a:lnTo>
                    <a:pt x="129233" y="216960"/>
                  </a:lnTo>
                  <a:lnTo>
                    <a:pt x="131451" y="222008"/>
                  </a:lnTo>
                  <a:lnTo>
                    <a:pt x="134342" y="225374"/>
                  </a:lnTo>
                  <a:lnTo>
                    <a:pt x="137680" y="227618"/>
                  </a:lnTo>
                  <a:lnTo>
                    <a:pt x="142022" y="227703"/>
                  </a:lnTo>
                  <a:lnTo>
                    <a:pt x="152491" y="224033"/>
                  </a:lnTo>
                  <a:lnTo>
                    <a:pt x="160436" y="215818"/>
                  </a:lnTo>
                  <a:lnTo>
                    <a:pt x="163542" y="210663"/>
                  </a:lnTo>
                  <a:lnTo>
                    <a:pt x="165113" y="197410"/>
                  </a:lnTo>
                  <a:lnTo>
                    <a:pt x="162753" y="182113"/>
                  </a:lnTo>
                  <a:lnTo>
                    <a:pt x="157001" y="165907"/>
                  </a:lnTo>
                  <a:lnTo>
                    <a:pt x="147859" y="154941"/>
                  </a:lnTo>
                  <a:lnTo>
                    <a:pt x="131485" y="142152"/>
                  </a:lnTo>
                  <a:lnTo>
                    <a:pt x="130131" y="140387"/>
                  </a:lnTo>
                  <a:lnTo>
                    <a:pt x="129933" y="139209"/>
                  </a:lnTo>
                  <a:lnTo>
                    <a:pt x="134687" y="133949"/>
                  </a:lnTo>
                  <a:lnTo>
                    <a:pt x="140294" y="132036"/>
                  </a:lnTo>
                  <a:lnTo>
                    <a:pt x="168202" y="127048"/>
                  </a:lnTo>
                  <a:lnTo>
                    <a:pt x="183485" y="129873"/>
                  </a:lnTo>
                  <a:lnTo>
                    <a:pt x="192555" y="133281"/>
                  </a:lnTo>
                  <a:lnTo>
                    <a:pt x="199409" y="140911"/>
                  </a:lnTo>
                  <a:lnTo>
                    <a:pt x="209558" y="163056"/>
                  </a:lnTo>
                  <a:lnTo>
                    <a:pt x="214125" y="210268"/>
                  </a:lnTo>
                  <a:lnTo>
                    <a:pt x="214170" y="208759"/>
                  </a:lnTo>
                  <a:lnTo>
                    <a:pt x="219227" y="189398"/>
                  </a:lnTo>
                  <a:lnTo>
                    <a:pt x="227035" y="152486"/>
                  </a:lnTo>
                  <a:lnTo>
                    <a:pt x="258656" y="98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17">
              <a:extLst>
                <a:ext uri="{FF2B5EF4-FFF2-40B4-BE49-F238E27FC236}">
                  <a16:creationId xmlns:a16="http://schemas.microsoft.com/office/drawing/2014/main" xmlns="" id="{38ADD586-115C-4875-85E6-FAA8E317B7E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499911" y="4432300"/>
              <a:ext cx="96078" cy="222015"/>
            </a:xfrm>
            <a:custGeom>
              <a:avLst/>
              <a:gdLst/>
              <a:ahLst/>
              <a:cxnLst/>
              <a:rect l="0" t="0" r="0" b="0"/>
              <a:pathLst>
                <a:path w="96078" h="222015">
                  <a:moveTo>
                    <a:pt x="8839" y="0"/>
                  </a:moveTo>
                  <a:lnTo>
                    <a:pt x="8839" y="0"/>
                  </a:lnTo>
                  <a:lnTo>
                    <a:pt x="5468" y="0"/>
                  </a:lnTo>
                  <a:lnTo>
                    <a:pt x="1932" y="5644"/>
                  </a:lnTo>
                  <a:lnTo>
                    <a:pt x="0" y="10113"/>
                  </a:lnTo>
                  <a:lnTo>
                    <a:pt x="1618" y="24486"/>
                  </a:lnTo>
                  <a:lnTo>
                    <a:pt x="10783" y="69199"/>
                  </a:lnTo>
                  <a:lnTo>
                    <a:pt x="17254" y="111128"/>
                  </a:lnTo>
                  <a:lnTo>
                    <a:pt x="20270" y="154831"/>
                  </a:lnTo>
                  <a:lnTo>
                    <a:pt x="17792" y="195688"/>
                  </a:lnTo>
                  <a:lnTo>
                    <a:pt x="12582" y="212326"/>
                  </a:lnTo>
                  <a:lnTo>
                    <a:pt x="6975" y="220661"/>
                  </a:lnTo>
                  <a:lnTo>
                    <a:pt x="5480" y="221896"/>
                  </a:lnTo>
                  <a:lnTo>
                    <a:pt x="4483" y="222014"/>
                  </a:lnTo>
                  <a:lnTo>
                    <a:pt x="6450" y="208696"/>
                  </a:lnTo>
                  <a:lnTo>
                    <a:pt x="19917" y="178206"/>
                  </a:lnTo>
                  <a:lnTo>
                    <a:pt x="39794" y="151972"/>
                  </a:lnTo>
                  <a:lnTo>
                    <a:pt x="52936" y="142096"/>
                  </a:lnTo>
                  <a:lnTo>
                    <a:pt x="68863" y="135941"/>
                  </a:lnTo>
                  <a:lnTo>
                    <a:pt x="73550" y="136489"/>
                  </a:lnTo>
                  <a:lnTo>
                    <a:pt x="82520" y="140860"/>
                  </a:lnTo>
                  <a:lnTo>
                    <a:pt x="89329" y="149388"/>
                  </a:lnTo>
                  <a:lnTo>
                    <a:pt x="94000" y="160939"/>
                  </a:lnTo>
                  <a:lnTo>
                    <a:pt x="96077" y="175480"/>
                  </a:lnTo>
                  <a:lnTo>
                    <a:pt x="91356" y="189469"/>
                  </a:lnTo>
                  <a:lnTo>
                    <a:pt x="82202" y="202036"/>
                  </a:lnTo>
                  <a:lnTo>
                    <a:pt x="71078" y="212325"/>
                  </a:lnTo>
                  <a:lnTo>
                    <a:pt x="57197" y="217839"/>
                  </a:lnTo>
                  <a:lnTo>
                    <a:pt x="43031" y="219584"/>
                  </a:lnTo>
                  <a:lnTo>
                    <a:pt x="32032" y="218008"/>
                  </a:lnTo>
                  <a:lnTo>
                    <a:pt x="24321" y="213073"/>
                  </a:lnTo>
                  <a:lnTo>
                    <a:pt x="15189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18">
              <a:extLst>
                <a:ext uri="{FF2B5EF4-FFF2-40B4-BE49-F238E27FC236}">
                  <a16:creationId xmlns:a16="http://schemas.microsoft.com/office/drawing/2014/main" xmlns="" id="{B1592C32-B91D-4FBB-AC95-58A9B567B9D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419850" y="44958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57150"/>
                  </a:moveTo>
                  <a:lnTo>
                    <a:pt x="0" y="57150"/>
                  </a:lnTo>
                  <a:lnTo>
                    <a:pt x="0" y="14233"/>
                  </a:lnTo>
                  <a:lnTo>
                    <a:pt x="0" y="4217"/>
                  </a:lnTo>
                  <a:lnTo>
                    <a:pt x="705" y="2811"/>
                  </a:lnTo>
                  <a:lnTo>
                    <a:pt x="1881" y="187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19">
              <a:extLst>
                <a:ext uri="{FF2B5EF4-FFF2-40B4-BE49-F238E27FC236}">
                  <a16:creationId xmlns:a16="http://schemas.microsoft.com/office/drawing/2014/main" xmlns="" id="{F38F1453-8B8F-497B-B3A7-3773508237E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410129" y="4565650"/>
              <a:ext cx="9722" cy="76201"/>
            </a:xfrm>
            <a:custGeom>
              <a:avLst/>
              <a:gdLst/>
              <a:ahLst/>
              <a:cxnLst/>
              <a:rect l="0" t="0" r="0" b="0"/>
              <a:pathLst>
                <a:path w="9722" h="7620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3662" y="56076"/>
                  </a:lnTo>
                  <a:lnTo>
                    <a:pt x="972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20">
              <a:extLst>
                <a:ext uri="{FF2B5EF4-FFF2-40B4-BE49-F238E27FC236}">
                  <a16:creationId xmlns:a16="http://schemas.microsoft.com/office/drawing/2014/main" xmlns="" id="{88829FFD-31A3-4446-A57D-ADA9281FB5F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248400" y="4562580"/>
              <a:ext cx="120651" cy="102350"/>
            </a:xfrm>
            <a:custGeom>
              <a:avLst/>
              <a:gdLst/>
              <a:ahLst/>
              <a:cxnLst/>
              <a:rect l="0" t="0" r="0" b="0"/>
              <a:pathLst>
                <a:path w="120651" h="102350">
                  <a:moveTo>
                    <a:pt x="0" y="9420"/>
                  </a:moveTo>
                  <a:lnTo>
                    <a:pt x="0" y="9420"/>
                  </a:lnTo>
                  <a:lnTo>
                    <a:pt x="8839" y="581"/>
                  </a:lnTo>
                  <a:lnTo>
                    <a:pt x="11537" y="0"/>
                  </a:lnTo>
                  <a:lnTo>
                    <a:pt x="18298" y="1235"/>
                  </a:lnTo>
                  <a:lnTo>
                    <a:pt x="30037" y="9268"/>
                  </a:lnTo>
                  <a:lnTo>
                    <a:pt x="42453" y="27327"/>
                  </a:lnTo>
                  <a:lnTo>
                    <a:pt x="51698" y="53923"/>
                  </a:lnTo>
                  <a:lnTo>
                    <a:pt x="52164" y="80775"/>
                  </a:lnTo>
                  <a:lnTo>
                    <a:pt x="47644" y="92404"/>
                  </a:lnTo>
                  <a:lnTo>
                    <a:pt x="41636" y="99218"/>
                  </a:lnTo>
                  <a:lnTo>
                    <a:pt x="36614" y="102247"/>
                  </a:lnTo>
                  <a:lnTo>
                    <a:pt x="34288" y="102349"/>
                  </a:lnTo>
                  <a:lnTo>
                    <a:pt x="29821" y="100581"/>
                  </a:lnTo>
                  <a:lnTo>
                    <a:pt x="27364" y="91799"/>
                  </a:lnTo>
                  <a:lnTo>
                    <a:pt x="26710" y="85506"/>
                  </a:lnTo>
                  <a:lnTo>
                    <a:pt x="29745" y="72869"/>
                  </a:lnTo>
                  <a:lnTo>
                    <a:pt x="36504" y="60197"/>
                  </a:lnTo>
                  <a:lnTo>
                    <a:pt x="59971" y="34816"/>
                  </a:lnTo>
                  <a:lnTo>
                    <a:pt x="75336" y="23529"/>
                  </a:lnTo>
                  <a:lnTo>
                    <a:pt x="104435" y="12416"/>
                  </a:lnTo>
                  <a:lnTo>
                    <a:pt x="120650" y="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21">
              <a:extLst>
                <a:ext uri="{FF2B5EF4-FFF2-40B4-BE49-F238E27FC236}">
                  <a16:creationId xmlns:a16="http://schemas.microsoft.com/office/drawing/2014/main" xmlns="" id="{E22DE401-132B-435B-A39E-32A064C2326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158776" y="4578350"/>
              <a:ext cx="64225" cy="9722"/>
            </a:xfrm>
            <a:custGeom>
              <a:avLst/>
              <a:gdLst/>
              <a:ahLst/>
              <a:cxnLst/>
              <a:rect l="0" t="0" r="0" b="0"/>
              <a:pathLst>
                <a:path w="64225" h="9722">
                  <a:moveTo>
                    <a:pt x="19774" y="6350"/>
                  </a:moveTo>
                  <a:lnTo>
                    <a:pt x="19774" y="6350"/>
                  </a:lnTo>
                  <a:lnTo>
                    <a:pt x="0" y="6350"/>
                  </a:lnTo>
                  <a:lnTo>
                    <a:pt x="242" y="7055"/>
                  </a:lnTo>
                  <a:lnTo>
                    <a:pt x="6154" y="9721"/>
                  </a:lnTo>
                  <a:lnTo>
                    <a:pt x="15837" y="9494"/>
                  </a:lnTo>
                  <a:lnTo>
                    <a:pt x="642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22">
              <a:extLst>
                <a:ext uri="{FF2B5EF4-FFF2-40B4-BE49-F238E27FC236}">
                  <a16:creationId xmlns:a16="http://schemas.microsoft.com/office/drawing/2014/main" xmlns="" id="{1B53B2F1-2D75-4148-A56B-50CA617BD95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161986" y="4457204"/>
              <a:ext cx="46909" cy="230783"/>
            </a:xfrm>
            <a:custGeom>
              <a:avLst/>
              <a:gdLst/>
              <a:ahLst/>
              <a:cxnLst/>
              <a:rect l="0" t="0" r="0" b="0"/>
              <a:pathLst>
                <a:path w="46909" h="230783">
                  <a:moveTo>
                    <a:pt x="29264" y="13196"/>
                  </a:moveTo>
                  <a:lnTo>
                    <a:pt x="29264" y="13196"/>
                  </a:lnTo>
                  <a:lnTo>
                    <a:pt x="36006" y="3083"/>
                  </a:lnTo>
                  <a:lnTo>
                    <a:pt x="38698" y="809"/>
                  </a:lnTo>
                  <a:lnTo>
                    <a:pt x="41197" y="0"/>
                  </a:lnTo>
                  <a:lnTo>
                    <a:pt x="43569" y="165"/>
                  </a:lnTo>
                  <a:lnTo>
                    <a:pt x="45151" y="3803"/>
                  </a:lnTo>
                  <a:lnTo>
                    <a:pt x="46908" y="17253"/>
                  </a:lnTo>
                  <a:lnTo>
                    <a:pt x="37898" y="64771"/>
                  </a:lnTo>
                  <a:lnTo>
                    <a:pt x="26569" y="107892"/>
                  </a:lnTo>
                  <a:lnTo>
                    <a:pt x="14277" y="154692"/>
                  </a:lnTo>
                  <a:lnTo>
                    <a:pt x="3108" y="194585"/>
                  </a:lnTo>
                  <a:lnTo>
                    <a:pt x="0" y="215404"/>
                  </a:lnTo>
                  <a:lnTo>
                    <a:pt x="582" y="222084"/>
                  </a:lnTo>
                  <a:lnTo>
                    <a:pt x="2382" y="226538"/>
                  </a:lnTo>
                  <a:lnTo>
                    <a:pt x="4993" y="229508"/>
                  </a:lnTo>
                  <a:lnTo>
                    <a:pt x="8144" y="230782"/>
                  </a:lnTo>
                  <a:lnTo>
                    <a:pt x="15409" y="230316"/>
                  </a:lnTo>
                  <a:lnTo>
                    <a:pt x="41964" y="210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23">
              <a:extLst>
                <a:ext uri="{FF2B5EF4-FFF2-40B4-BE49-F238E27FC236}">
                  <a16:creationId xmlns:a16="http://schemas.microsoft.com/office/drawing/2014/main" xmlns="" id="{9723B660-2082-4880-8BDA-6C82DA29CEA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046807" y="4565650"/>
              <a:ext cx="42844" cy="130915"/>
            </a:xfrm>
            <a:custGeom>
              <a:avLst/>
              <a:gdLst/>
              <a:ahLst/>
              <a:cxnLst/>
              <a:rect l="0" t="0" r="0" b="0"/>
              <a:pathLst>
                <a:path w="42844" h="130915">
                  <a:moveTo>
                    <a:pt x="42843" y="0"/>
                  </a:moveTo>
                  <a:lnTo>
                    <a:pt x="42843" y="0"/>
                  </a:lnTo>
                  <a:lnTo>
                    <a:pt x="21181" y="705"/>
                  </a:lnTo>
                  <a:lnTo>
                    <a:pt x="12989" y="3371"/>
                  </a:lnTo>
                  <a:lnTo>
                    <a:pt x="6526" y="8788"/>
                  </a:lnTo>
                  <a:lnTo>
                    <a:pt x="3816" y="12209"/>
                  </a:lnTo>
                  <a:lnTo>
                    <a:pt x="803" y="21654"/>
                  </a:lnTo>
                  <a:lnTo>
                    <a:pt x="0" y="27136"/>
                  </a:lnTo>
                  <a:lnTo>
                    <a:pt x="2870" y="38871"/>
                  </a:lnTo>
                  <a:lnTo>
                    <a:pt x="27364" y="84566"/>
                  </a:lnTo>
                  <a:lnTo>
                    <a:pt x="31966" y="96146"/>
                  </a:lnTo>
                  <a:lnTo>
                    <a:pt x="32600" y="106466"/>
                  </a:lnTo>
                  <a:lnTo>
                    <a:pt x="31781" y="111194"/>
                  </a:lnTo>
                  <a:lnTo>
                    <a:pt x="27107" y="120210"/>
                  </a:lnTo>
                  <a:lnTo>
                    <a:pt x="21032" y="127510"/>
                  </a:lnTo>
                  <a:lnTo>
                    <a:pt x="15981" y="130754"/>
                  </a:lnTo>
                  <a:lnTo>
                    <a:pt x="13646" y="130914"/>
                  </a:lnTo>
                  <a:lnTo>
                    <a:pt x="4743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24">
              <a:extLst>
                <a:ext uri="{FF2B5EF4-FFF2-40B4-BE49-F238E27FC236}">
                  <a16:creationId xmlns:a16="http://schemas.microsoft.com/office/drawing/2014/main" xmlns="" id="{281AA380-8F9D-4336-BD44-30EFBA7D41F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000750" y="45466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25">
              <a:extLst>
                <a:ext uri="{FF2B5EF4-FFF2-40B4-BE49-F238E27FC236}">
                  <a16:creationId xmlns:a16="http://schemas.microsoft.com/office/drawing/2014/main" xmlns="" id="{0AB725B6-D53C-4C00-A5AA-DEF6C4C3014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963533" y="4660900"/>
              <a:ext cx="5468" cy="44451"/>
            </a:xfrm>
            <a:custGeom>
              <a:avLst/>
              <a:gdLst/>
              <a:ahLst/>
              <a:cxnLst/>
              <a:rect l="0" t="0" r="0" b="0"/>
              <a:pathLst>
                <a:path w="5468" h="4445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1048"/>
                  </a:lnTo>
                  <a:lnTo>
                    <a:pt x="5467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26">
              <a:extLst>
                <a:ext uri="{FF2B5EF4-FFF2-40B4-BE49-F238E27FC236}">
                  <a16:creationId xmlns:a16="http://schemas.microsoft.com/office/drawing/2014/main" xmlns="" id="{66D7535D-F240-4ED0-9859-DC2BCEC1635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765704" y="4465317"/>
              <a:ext cx="133447" cy="293597"/>
            </a:xfrm>
            <a:custGeom>
              <a:avLst/>
              <a:gdLst/>
              <a:ahLst/>
              <a:cxnLst/>
              <a:rect l="0" t="0" r="0" b="0"/>
              <a:pathLst>
                <a:path w="133447" h="293597">
                  <a:moveTo>
                    <a:pt x="82646" y="201933"/>
                  </a:moveTo>
                  <a:lnTo>
                    <a:pt x="82646" y="201933"/>
                  </a:lnTo>
                  <a:lnTo>
                    <a:pt x="71814" y="181682"/>
                  </a:lnTo>
                  <a:lnTo>
                    <a:pt x="67719" y="178821"/>
                  </a:lnTo>
                  <a:lnTo>
                    <a:pt x="64934" y="179469"/>
                  </a:lnTo>
                  <a:lnTo>
                    <a:pt x="58075" y="183953"/>
                  </a:lnTo>
                  <a:lnTo>
                    <a:pt x="26093" y="223075"/>
                  </a:lnTo>
                  <a:lnTo>
                    <a:pt x="3585" y="263729"/>
                  </a:lnTo>
                  <a:lnTo>
                    <a:pt x="0" y="279022"/>
                  </a:lnTo>
                  <a:lnTo>
                    <a:pt x="32" y="285076"/>
                  </a:lnTo>
                  <a:lnTo>
                    <a:pt x="2171" y="289111"/>
                  </a:lnTo>
                  <a:lnTo>
                    <a:pt x="5712" y="291802"/>
                  </a:lnTo>
                  <a:lnTo>
                    <a:pt x="10190" y="293596"/>
                  </a:lnTo>
                  <a:lnTo>
                    <a:pt x="24573" y="288063"/>
                  </a:lnTo>
                  <a:lnTo>
                    <a:pt x="54385" y="263436"/>
                  </a:lnTo>
                  <a:lnTo>
                    <a:pt x="86267" y="224860"/>
                  </a:lnTo>
                  <a:lnTo>
                    <a:pt x="109824" y="178387"/>
                  </a:lnTo>
                  <a:lnTo>
                    <a:pt x="120125" y="142785"/>
                  </a:lnTo>
                  <a:lnTo>
                    <a:pt x="127055" y="105795"/>
                  </a:lnTo>
                  <a:lnTo>
                    <a:pt x="130605" y="71951"/>
                  </a:lnTo>
                  <a:lnTo>
                    <a:pt x="130723" y="30775"/>
                  </a:lnTo>
                  <a:lnTo>
                    <a:pt x="126289" y="6345"/>
                  </a:lnTo>
                  <a:lnTo>
                    <a:pt x="124441" y="1691"/>
                  </a:lnTo>
                  <a:lnTo>
                    <a:pt x="122504" y="0"/>
                  </a:lnTo>
                  <a:lnTo>
                    <a:pt x="120507" y="283"/>
                  </a:lnTo>
                  <a:lnTo>
                    <a:pt x="118469" y="1883"/>
                  </a:lnTo>
                  <a:lnTo>
                    <a:pt x="112233" y="24361"/>
                  </a:lnTo>
                  <a:lnTo>
                    <a:pt x="109286" y="61203"/>
                  </a:lnTo>
                  <a:lnTo>
                    <a:pt x="115154" y="106770"/>
                  </a:lnTo>
                  <a:lnTo>
                    <a:pt x="125831" y="152648"/>
                  </a:lnTo>
                  <a:lnTo>
                    <a:pt x="131190" y="190779"/>
                  </a:lnTo>
                  <a:lnTo>
                    <a:pt x="133446" y="233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73">
            <a:extLst>
              <a:ext uri="{FF2B5EF4-FFF2-40B4-BE49-F238E27FC236}">
                <a16:creationId xmlns:a16="http://schemas.microsoft.com/office/drawing/2014/main" xmlns="" id="{22212548-FBDA-4D0B-B061-E2F7A3698081}"/>
              </a:ext>
            </a:extLst>
          </p:cNvPr>
          <p:cNvGrpSpPr/>
          <p:nvPr/>
        </p:nvGrpSpPr>
        <p:grpSpPr>
          <a:xfrm>
            <a:off x="7781441" y="4389410"/>
            <a:ext cx="1077070" cy="459402"/>
            <a:chOff x="7781441" y="4389410"/>
            <a:chExt cx="1077070" cy="459402"/>
          </a:xfrm>
        </p:grpSpPr>
        <p:sp>
          <p:nvSpPr>
            <p:cNvPr id="197" name="SMARTInkShape-427">
              <a:extLst>
                <a:ext uri="{FF2B5EF4-FFF2-40B4-BE49-F238E27FC236}">
                  <a16:creationId xmlns:a16="http://schemas.microsoft.com/office/drawing/2014/main" xmlns="" id="{42C838BC-D0B8-4518-9AA5-3BDE5CA5174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724900" y="4422579"/>
              <a:ext cx="133611" cy="314522"/>
            </a:xfrm>
            <a:custGeom>
              <a:avLst/>
              <a:gdLst/>
              <a:ahLst/>
              <a:cxnLst/>
              <a:rect l="0" t="0" r="0" b="0"/>
              <a:pathLst>
                <a:path w="133611" h="314522">
                  <a:moveTo>
                    <a:pt x="82550" y="3371"/>
                  </a:moveTo>
                  <a:lnTo>
                    <a:pt x="82550" y="3371"/>
                  </a:lnTo>
                  <a:lnTo>
                    <a:pt x="85920" y="0"/>
                  </a:lnTo>
                  <a:lnTo>
                    <a:pt x="89030" y="1124"/>
                  </a:lnTo>
                  <a:lnTo>
                    <a:pt x="98130" y="8017"/>
                  </a:lnTo>
                  <a:lnTo>
                    <a:pt x="115153" y="33910"/>
                  </a:lnTo>
                  <a:lnTo>
                    <a:pt x="130232" y="78507"/>
                  </a:lnTo>
                  <a:lnTo>
                    <a:pt x="133610" y="115552"/>
                  </a:lnTo>
                  <a:lnTo>
                    <a:pt x="131349" y="154124"/>
                  </a:lnTo>
                  <a:lnTo>
                    <a:pt x="123288" y="190081"/>
                  </a:lnTo>
                  <a:lnTo>
                    <a:pt x="100108" y="235317"/>
                  </a:lnTo>
                  <a:lnTo>
                    <a:pt x="64156" y="275531"/>
                  </a:lnTo>
                  <a:lnTo>
                    <a:pt x="17063" y="305356"/>
                  </a:lnTo>
                  <a:lnTo>
                    <a:pt x="0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28">
              <a:extLst>
                <a:ext uri="{FF2B5EF4-FFF2-40B4-BE49-F238E27FC236}">
                  <a16:creationId xmlns:a16="http://schemas.microsoft.com/office/drawing/2014/main" xmlns="" id="{481CD050-932E-4AE3-8766-4D70BD29CB7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604512" y="4481379"/>
              <a:ext cx="130174" cy="215374"/>
            </a:xfrm>
            <a:custGeom>
              <a:avLst/>
              <a:gdLst/>
              <a:ahLst/>
              <a:cxnLst/>
              <a:rect l="0" t="0" r="0" b="0"/>
              <a:pathLst>
                <a:path w="130174" h="215374">
                  <a:moveTo>
                    <a:pt x="6088" y="71571"/>
                  </a:moveTo>
                  <a:lnTo>
                    <a:pt x="6088" y="71571"/>
                  </a:lnTo>
                  <a:lnTo>
                    <a:pt x="1062" y="50848"/>
                  </a:lnTo>
                  <a:lnTo>
                    <a:pt x="0" y="30162"/>
                  </a:lnTo>
                  <a:lnTo>
                    <a:pt x="3617" y="21182"/>
                  </a:lnTo>
                  <a:lnTo>
                    <a:pt x="9929" y="13192"/>
                  </a:lnTo>
                  <a:lnTo>
                    <a:pt x="17437" y="7290"/>
                  </a:lnTo>
                  <a:lnTo>
                    <a:pt x="39712" y="0"/>
                  </a:lnTo>
                  <a:lnTo>
                    <a:pt x="65283" y="113"/>
                  </a:lnTo>
                  <a:lnTo>
                    <a:pt x="80374" y="6651"/>
                  </a:lnTo>
                  <a:lnTo>
                    <a:pt x="100771" y="24113"/>
                  </a:lnTo>
                  <a:lnTo>
                    <a:pt x="113081" y="40601"/>
                  </a:lnTo>
                  <a:lnTo>
                    <a:pt x="126532" y="73684"/>
                  </a:lnTo>
                  <a:lnTo>
                    <a:pt x="130173" y="97910"/>
                  </a:lnTo>
                  <a:lnTo>
                    <a:pt x="122111" y="135349"/>
                  </a:lnTo>
                  <a:lnTo>
                    <a:pt x="99575" y="169882"/>
                  </a:lnTo>
                  <a:lnTo>
                    <a:pt x="70555" y="195715"/>
                  </a:lnTo>
                  <a:lnTo>
                    <a:pt x="39614" y="210033"/>
                  </a:lnTo>
                  <a:lnTo>
                    <a:pt x="14846" y="215373"/>
                  </a:lnTo>
                  <a:lnTo>
                    <a:pt x="4570" y="214740"/>
                  </a:lnTo>
                  <a:lnTo>
                    <a:pt x="843" y="213583"/>
                  </a:lnTo>
                  <a:lnTo>
                    <a:pt x="474" y="210696"/>
                  </a:lnTo>
                  <a:lnTo>
                    <a:pt x="12438" y="192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29">
              <a:extLst>
                <a:ext uri="{FF2B5EF4-FFF2-40B4-BE49-F238E27FC236}">
                  <a16:creationId xmlns:a16="http://schemas.microsoft.com/office/drawing/2014/main" xmlns="" id="{2A4619E3-2219-426B-B7D4-AD5D6EA16EF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610600" y="4504842"/>
              <a:ext cx="6351" cy="175109"/>
            </a:xfrm>
            <a:custGeom>
              <a:avLst/>
              <a:gdLst/>
              <a:ahLst/>
              <a:cxnLst/>
              <a:rect l="0" t="0" r="0" b="0"/>
              <a:pathLst>
                <a:path w="6351" h="175109">
                  <a:moveTo>
                    <a:pt x="6350" y="3658"/>
                  </a:moveTo>
                  <a:lnTo>
                    <a:pt x="6350" y="3658"/>
                  </a:lnTo>
                  <a:lnTo>
                    <a:pt x="6350" y="287"/>
                  </a:lnTo>
                  <a:lnTo>
                    <a:pt x="5644" y="0"/>
                  </a:lnTo>
                  <a:lnTo>
                    <a:pt x="2979" y="1562"/>
                  </a:lnTo>
                  <a:lnTo>
                    <a:pt x="2691" y="4377"/>
                  </a:lnTo>
                  <a:lnTo>
                    <a:pt x="5935" y="51237"/>
                  </a:lnTo>
                  <a:lnTo>
                    <a:pt x="5521" y="87135"/>
                  </a:lnTo>
                  <a:lnTo>
                    <a:pt x="1949" y="123877"/>
                  </a:lnTo>
                  <a:lnTo>
                    <a:pt x="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30">
              <a:extLst>
                <a:ext uri="{FF2B5EF4-FFF2-40B4-BE49-F238E27FC236}">
                  <a16:creationId xmlns:a16="http://schemas.microsoft.com/office/drawing/2014/main" xmlns="" id="{CD2BAABA-5A64-4C24-A345-34991045262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480568" y="4407161"/>
              <a:ext cx="15471" cy="341577"/>
            </a:xfrm>
            <a:custGeom>
              <a:avLst/>
              <a:gdLst/>
              <a:ahLst/>
              <a:cxnLst/>
              <a:rect l="0" t="0" r="0" b="0"/>
              <a:pathLst>
                <a:path w="15471" h="341577">
                  <a:moveTo>
                    <a:pt x="9382" y="6089"/>
                  </a:moveTo>
                  <a:lnTo>
                    <a:pt x="9382" y="6089"/>
                  </a:lnTo>
                  <a:lnTo>
                    <a:pt x="15470" y="0"/>
                  </a:lnTo>
                  <a:lnTo>
                    <a:pt x="15011" y="42400"/>
                  </a:lnTo>
                  <a:lnTo>
                    <a:pt x="10658" y="82857"/>
                  </a:lnTo>
                  <a:lnTo>
                    <a:pt x="6891" y="114056"/>
                  </a:lnTo>
                  <a:lnTo>
                    <a:pt x="4747" y="148619"/>
                  </a:lnTo>
                  <a:lnTo>
                    <a:pt x="3089" y="185852"/>
                  </a:lnTo>
                  <a:lnTo>
                    <a:pt x="0" y="225919"/>
                  </a:lnTo>
                  <a:lnTo>
                    <a:pt x="38" y="259719"/>
                  </a:lnTo>
                  <a:lnTo>
                    <a:pt x="2144" y="298785"/>
                  </a:lnTo>
                  <a:lnTo>
                    <a:pt x="3016" y="341576"/>
                  </a:lnTo>
                  <a:lnTo>
                    <a:pt x="3032" y="329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31">
              <a:extLst>
                <a:ext uri="{FF2B5EF4-FFF2-40B4-BE49-F238E27FC236}">
                  <a16:creationId xmlns:a16="http://schemas.microsoft.com/office/drawing/2014/main" xmlns="" id="{DB47B15A-FC68-4447-B91C-C4F03D743D5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179634" y="4531798"/>
              <a:ext cx="130761" cy="317014"/>
            </a:xfrm>
            <a:custGeom>
              <a:avLst/>
              <a:gdLst/>
              <a:ahLst/>
              <a:cxnLst/>
              <a:rect l="0" t="0" r="0" b="0"/>
              <a:pathLst>
                <a:path w="130761" h="317014">
                  <a:moveTo>
                    <a:pt x="30916" y="116402"/>
                  </a:moveTo>
                  <a:lnTo>
                    <a:pt x="30916" y="116402"/>
                  </a:lnTo>
                  <a:lnTo>
                    <a:pt x="27545" y="119773"/>
                  </a:lnTo>
                  <a:lnTo>
                    <a:pt x="27771" y="127072"/>
                  </a:lnTo>
                  <a:lnTo>
                    <a:pt x="30294" y="152376"/>
                  </a:lnTo>
                  <a:lnTo>
                    <a:pt x="25723" y="199055"/>
                  </a:lnTo>
                  <a:lnTo>
                    <a:pt x="20048" y="237082"/>
                  </a:lnTo>
                  <a:lnTo>
                    <a:pt x="11809" y="284095"/>
                  </a:lnTo>
                  <a:lnTo>
                    <a:pt x="5499" y="306494"/>
                  </a:lnTo>
                  <a:lnTo>
                    <a:pt x="417" y="317013"/>
                  </a:lnTo>
                  <a:lnTo>
                    <a:pt x="0" y="315759"/>
                  </a:lnTo>
                  <a:lnTo>
                    <a:pt x="118" y="302470"/>
                  </a:lnTo>
                  <a:lnTo>
                    <a:pt x="6122" y="261445"/>
                  </a:lnTo>
                  <a:lnTo>
                    <a:pt x="10724" y="228843"/>
                  </a:lnTo>
                  <a:lnTo>
                    <a:pt x="17473" y="186131"/>
                  </a:lnTo>
                  <a:lnTo>
                    <a:pt x="21413" y="144571"/>
                  </a:lnTo>
                  <a:lnTo>
                    <a:pt x="22459" y="106343"/>
                  </a:lnTo>
                  <a:lnTo>
                    <a:pt x="20493" y="59878"/>
                  </a:lnTo>
                  <a:lnTo>
                    <a:pt x="24456" y="31450"/>
                  </a:lnTo>
                  <a:lnTo>
                    <a:pt x="30632" y="16557"/>
                  </a:lnTo>
                  <a:lnTo>
                    <a:pt x="34255" y="11739"/>
                  </a:lnTo>
                  <a:lnTo>
                    <a:pt x="42042" y="6385"/>
                  </a:lnTo>
                  <a:lnTo>
                    <a:pt x="57731" y="0"/>
                  </a:lnTo>
                  <a:lnTo>
                    <a:pt x="71526" y="1403"/>
                  </a:lnTo>
                  <a:lnTo>
                    <a:pt x="100007" y="10431"/>
                  </a:lnTo>
                  <a:lnTo>
                    <a:pt x="111248" y="18503"/>
                  </a:lnTo>
                  <a:lnTo>
                    <a:pt x="126590" y="37562"/>
                  </a:lnTo>
                  <a:lnTo>
                    <a:pt x="130760" y="57372"/>
                  </a:lnTo>
                  <a:lnTo>
                    <a:pt x="127973" y="71116"/>
                  </a:lnTo>
                  <a:lnTo>
                    <a:pt x="121324" y="84281"/>
                  </a:lnTo>
                  <a:lnTo>
                    <a:pt x="104975" y="102886"/>
                  </a:lnTo>
                  <a:lnTo>
                    <a:pt x="82571" y="116944"/>
                  </a:lnTo>
                  <a:lnTo>
                    <a:pt x="58059" y="125186"/>
                  </a:lnTo>
                  <a:lnTo>
                    <a:pt x="35039" y="127236"/>
                  </a:lnTo>
                  <a:lnTo>
                    <a:pt x="18216" y="12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32">
              <a:extLst>
                <a:ext uri="{FF2B5EF4-FFF2-40B4-BE49-F238E27FC236}">
                  <a16:creationId xmlns:a16="http://schemas.microsoft.com/office/drawing/2014/main" xmlns="" id="{8B43AEC9-6EA3-40D2-AE02-9A87D0DD86A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014315" y="4415942"/>
              <a:ext cx="113686" cy="285412"/>
            </a:xfrm>
            <a:custGeom>
              <a:avLst/>
              <a:gdLst/>
              <a:ahLst/>
              <a:cxnLst/>
              <a:rect l="0" t="0" r="0" b="0"/>
              <a:pathLst>
                <a:path w="113686" h="285412">
                  <a:moveTo>
                    <a:pt x="113685" y="3658"/>
                  </a:moveTo>
                  <a:lnTo>
                    <a:pt x="113685" y="3658"/>
                  </a:lnTo>
                  <a:lnTo>
                    <a:pt x="107204" y="2952"/>
                  </a:lnTo>
                  <a:lnTo>
                    <a:pt x="92715" y="0"/>
                  </a:lnTo>
                  <a:lnTo>
                    <a:pt x="81082" y="1562"/>
                  </a:lnTo>
                  <a:lnTo>
                    <a:pt x="62632" y="9779"/>
                  </a:lnTo>
                  <a:lnTo>
                    <a:pt x="40389" y="31263"/>
                  </a:lnTo>
                  <a:lnTo>
                    <a:pt x="19295" y="66714"/>
                  </a:lnTo>
                  <a:lnTo>
                    <a:pt x="6381" y="111868"/>
                  </a:lnTo>
                  <a:lnTo>
                    <a:pt x="2494" y="146296"/>
                  </a:lnTo>
                  <a:lnTo>
                    <a:pt x="766" y="182058"/>
                  </a:lnTo>
                  <a:lnTo>
                    <a:pt x="0" y="216767"/>
                  </a:lnTo>
                  <a:lnTo>
                    <a:pt x="9680" y="257929"/>
                  </a:lnTo>
                  <a:lnTo>
                    <a:pt x="23951" y="275652"/>
                  </a:lnTo>
                  <a:lnTo>
                    <a:pt x="32696" y="282354"/>
                  </a:lnTo>
                  <a:lnTo>
                    <a:pt x="42054" y="285411"/>
                  </a:lnTo>
                  <a:lnTo>
                    <a:pt x="81935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33">
              <a:extLst>
                <a:ext uri="{FF2B5EF4-FFF2-40B4-BE49-F238E27FC236}">
                  <a16:creationId xmlns:a16="http://schemas.microsoft.com/office/drawing/2014/main" xmlns="" id="{78643FD2-7438-43E6-8C61-FC494BB3AF2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781441" y="4552950"/>
              <a:ext cx="130660" cy="38101"/>
            </a:xfrm>
            <a:custGeom>
              <a:avLst/>
              <a:gdLst/>
              <a:ahLst/>
              <a:cxnLst/>
              <a:rect l="0" t="0" r="0" b="0"/>
              <a:pathLst>
                <a:path w="13066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8" y="34729"/>
                  </a:lnTo>
                  <a:lnTo>
                    <a:pt x="0" y="33736"/>
                  </a:lnTo>
                  <a:lnTo>
                    <a:pt x="514" y="33074"/>
                  </a:lnTo>
                  <a:lnTo>
                    <a:pt x="40103" y="17522"/>
                  </a:lnTo>
                  <a:lnTo>
                    <a:pt x="86430" y="4924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34">
              <a:extLst>
                <a:ext uri="{FF2B5EF4-FFF2-40B4-BE49-F238E27FC236}">
                  <a16:creationId xmlns:a16="http://schemas.microsoft.com/office/drawing/2014/main" xmlns="" id="{FC01B879-5EFD-4524-8E63-3135D8CED86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831342" y="4389410"/>
              <a:ext cx="80759" cy="303241"/>
            </a:xfrm>
            <a:custGeom>
              <a:avLst/>
              <a:gdLst/>
              <a:ahLst/>
              <a:cxnLst/>
              <a:rect l="0" t="0" r="0" b="0"/>
              <a:pathLst>
                <a:path w="80759" h="303241">
                  <a:moveTo>
                    <a:pt x="80758" y="30190"/>
                  </a:moveTo>
                  <a:lnTo>
                    <a:pt x="80758" y="30190"/>
                  </a:lnTo>
                  <a:lnTo>
                    <a:pt x="65831" y="3707"/>
                  </a:lnTo>
                  <a:lnTo>
                    <a:pt x="57895" y="781"/>
                  </a:lnTo>
                  <a:lnTo>
                    <a:pt x="52816" y="0"/>
                  </a:lnTo>
                  <a:lnTo>
                    <a:pt x="48019" y="891"/>
                  </a:lnTo>
                  <a:lnTo>
                    <a:pt x="38926" y="5644"/>
                  </a:lnTo>
                  <a:lnTo>
                    <a:pt x="25874" y="26367"/>
                  </a:lnTo>
                  <a:lnTo>
                    <a:pt x="9526" y="71454"/>
                  </a:lnTo>
                  <a:lnTo>
                    <a:pt x="1875" y="116343"/>
                  </a:lnTo>
                  <a:lnTo>
                    <a:pt x="0" y="160531"/>
                  </a:lnTo>
                  <a:lnTo>
                    <a:pt x="3599" y="200043"/>
                  </a:lnTo>
                  <a:lnTo>
                    <a:pt x="11137" y="245356"/>
                  </a:lnTo>
                  <a:lnTo>
                    <a:pt x="16049" y="281536"/>
                  </a:lnTo>
                  <a:lnTo>
                    <a:pt x="14840" y="291947"/>
                  </a:lnTo>
                  <a:lnTo>
                    <a:pt x="10908" y="303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75">
            <a:extLst>
              <a:ext uri="{FF2B5EF4-FFF2-40B4-BE49-F238E27FC236}">
                <a16:creationId xmlns:a16="http://schemas.microsoft.com/office/drawing/2014/main" xmlns="" id="{A433D096-44DA-46D3-B1E8-6E00748E3A7A}"/>
              </a:ext>
            </a:extLst>
          </p:cNvPr>
          <p:cNvGrpSpPr/>
          <p:nvPr/>
        </p:nvGrpSpPr>
        <p:grpSpPr>
          <a:xfrm>
            <a:off x="8375649" y="3506441"/>
            <a:ext cx="457202" cy="227360"/>
            <a:chOff x="8375649" y="3506441"/>
            <a:chExt cx="457202" cy="227360"/>
          </a:xfrm>
        </p:grpSpPr>
        <p:sp>
          <p:nvSpPr>
            <p:cNvPr id="206" name="SMARTInkShape-435">
              <a:extLst>
                <a:ext uri="{FF2B5EF4-FFF2-40B4-BE49-F238E27FC236}">
                  <a16:creationId xmlns:a16="http://schemas.microsoft.com/office/drawing/2014/main" xmlns="" id="{07FB96A1-1BFE-472F-932C-0618191FE2A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812833" y="3663950"/>
              <a:ext cx="7318" cy="12701"/>
            </a:xfrm>
            <a:custGeom>
              <a:avLst/>
              <a:gdLst/>
              <a:ahLst/>
              <a:cxnLst/>
              <a:rect l="0" t="0" r="0" b="0"/>
              <a:pathLst>
                <a:path w="7318" h="12701">
                  <a:moveTo>
                    <a:pt x="7317" y="0"/>
                  </a:moveTo>
                  <a:lnTo>
                    <a:pt x="7317" y="0"/>
                  </a:lnTo>
                  <a:lnTo>
                    <a:pt x="575" y="3371"/>
                  </a:lnTo>
                  <a:lnTo>
                    <a:pt x="0" y="5069"/>
                  </a:lnTo>
                  <a:lnTo>
                    <a:pt x="1027" y="6907"/>
                  </a:lnTo>
                  <a:lnTo>
                    <a:pt x="73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36">
              <a:extLst>
                <a:ext uri="{FF2B5EF4-FFF2-40B4-BE49-F238E27FC236}">
                  <a16:creationId xmlns:a16="http://schemas.microsoft.com/office/drawing/2014/main" xmlns="" id="{3FF83C5F-1D6E-47BC-9A68-40D536C6583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826500" y="35877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69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37">
              <a:extLst>
                <a:ext uri="{FF2B5EF4-FFF2-40B4-BE49-F238E27FC236}">
                  <a16:creationId xmlns:a16="http://schemas.microsoft.com/office/drawing/2014/main" xmlns="" id="{80F6C4A3-BBCA-43B2-A147-1744B77E792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572500" y="3670300"/>
              <a:ext cx="177801" cy="63501"/>
            </a:xfrm>
            <a:custGeom>
              <a:avLst/>
              <a:gdLst/>
              <a:ahLst/>
              <a:cxnLst/>
              <a:rect l="0" t="0" r="0" b="0"/>
              <a:pathLst>
                <a:path w="177801" h="63501">
                  <a:moveTo>
                    <a:pt x="0" y="63500"/>
                  </a:moveTo>
                  <a:lnTo>
                    <a:pt x="0" y="63500"/>
                  </a:lnTo>
                  <a:lnTo>
                    <a:pt x="6741" y="63500"/>
                  </a:lnTo>
                  <a:lnTo>
                    <a:pt x="52097" y="47803"/>
                  </a:lnTo>
                  <a:lnTo>
                    <a:pt x="95634" y="30862"/>
                  </a:lnTo>
                  <a:lnTo>
                    <a:pt x="137933" y="1431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38">
              <a:extLst>
                <a:ext uri="{FF2B5EF4-FFF2-40B4-BE49-F238E27FC236}">
                  <a16:creationId xmlns:a16="http://schemas.microsoft.com/office/drawing/2014/main" xmlns="" id="{7E6BA5FA-0CAD-418A-957F-E3FC81A882A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438758" y="3683000"/>
              <a:ext cx="235343" cy="27889"/>
            </a:xfrm>
            <a:custGeom>
              <a:avLst/>
              <a:gdLst/>
              <a:ahLst/>
              <a:cxnLst/>
              <a:rect l="0" t="0" r="0" b="0"/>
              <a:pathLst>
                <a:path w="235343" h="27889">
                  <a:moveTo>
                    <a:pt x="6742" y="19050"/>
                  </a:moveTo>
                  <a:lnTo>
                    <a:pt x="6742" y="19050"/>
                  </a:lnTo>
                  <a:lnTo>
                    <a:pt x="0" y="22421"/>
                  </a:lnTo>
                  <a:lnTo>
                    <a:pt x="131" y="24119"/>
                  </a:lnTo>
                  <a:lnTo>
                    <a:pt x="5920" y="27888"/>
                  </a:lnTo>
                  <a:lnTo>
                    <a:pt x="49984" y="25212"/>
                  </a:lnTo>
                  <a:lnTo>
                    <a:pt x="87815" y="19202"/>
                  </a:lnTo>
                  <a:lnTo>
                    <a:pt x="128617" y="13708"/>
                  </a:lnTo>
                  <a:lnTo>
                    <a:pt x="168152" y="8915"/>
                  </a:lnTo>
                  <a:lnTo>
                    <a:pt x="213239" y="2955"/>
                  </a:lnTo>
                  <a:lnTo>
                    <a:pt x="2353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39">
              <a:extLst>
                <a:ext uri="{FF2B5EF4-FFF2-40B4-BE49-F238E27FC236}">
                  <a16:creationId xmlns:a16="http://schemas.microsoft.com/office/drawing/2014/main" xmlns="" id="{63B99609-4A56-4D35-91DC-8653ECDA539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375649" y="3506441"/>
              <a:ext cx="141018" cy="154283"/>
            </a:xfrm>
            <a:custGeom>
              <a:avLst/>
              <a:gdLst/>
              <a:ahLst/>
              <a:cxnLst/>
              <a:rect l="0" t="0" r="0" b="0"/>
              <a:pathLst>
                <a:path w="141018" h="154283">
                  <a:moveTo>
                    <a:pt x="1" y="5109"/>
                  </a:moveTo>
                  <a:lnTo>
                    <a:pt x="1" y="5109"/>
                  </a:lnTo>
                  <a:lnTo>
                    <a:pt x="0" y="1450"/>
                  </a:lnTo>
                  <a:lnTo>
                    <a:pt x="0" y="4488"/>
                  </a:lnTo>
                  <a:lnTo>
                    <a:pt x="3371" y="11667"/>
                  </a:lnTo>
                  <a:lnTo>
                    <a:pt x="10671" y="16961"/>
                  </a:lnTo>
                  <a:lnTo>
                    <a:pt x="22382" y="20960"/>
                  </a:lnTo>
                  <a:lnTo>
                    <a:pt x="62408" y="21645"/>
                  </a:lnTo>
                  <a:lnTo>
                    <a:pt x="103972" y="15196"/>
                  </a:lnTo>
                  <a:lnTo>
                    <a:pt x="135414" y="5044"/>
                  </a:lnTo>
                  <a:lnTo>
                    <a:pt x="140617" y="1552"/>
                  </a:lnTo>
                  <a:lnTo>
                    <a:pt x="141017" y="621"/>
                  </a:lnTo>
                  <a:lnTo>
                    <a:pt x="140578" y="0"/>
                  </a:lnTo>
                  <a:lnTo>
                    <a:pt x="126477" y="2498"/>
                  </a:lnTo>
                  <a:lnTo>
                    <a:pt x="85130" y="23606"/>
                  </a:lnTo>
                  <a:lnTo>
                    <a:pt x="72408" y="32380"/>
                  </a:lnTo>
                  <a:lnTo>
                    <a:pt x="64402" y="40983"/>
                  </a:lnTo>
                  <a:lnTo>
                    <a:pt x="63396" y="44547"/>
                  </a:lnTo>
                  <a:lnTo>
                    <a:pt x="64136" y="47629"/>
                  </a:lnTo>
                  <a:lnTo>
                    <a:pt x="66041" y="50389"/>
                  </a:lnTo>
                  <a:lnTo>
                    <a:pt x="77565" y="53456"/>
                  </a:lnTo>
                  <a:lnTo>
                    <a:pt x="119967" y="55765"/>
                  </a:lnTo>
                  <a:lnTo>
                    <a:pt x="120195" y="57224"/>
                  </a:lnTo>
                  <a:lnTo>
                    <a:pt x="93126" y="80314"/>
                  </a:lnTo>
                  <a:lnTo>
                    <a:pt x="50538" y="111582"/>
                  </a:lnTo>
                  <a:lnTo>
                    <a:pt x="25165" y="135121"/>
                  </a:lnTo>
                  <a:lnTo>
                    <a:pt x="18241" y="146618"/>
                  </a:lnTo>
                  <a:lnTo>
                    <a:pt x="19216" y="150248"/>
                  </a:lnTo>
                  <a:lnTo>
                    <a:pt x="22689" y="152669"/>
                  </a:lnTo>
                  <a:lnTo>
                    <a:pt x="27826" y="154282"/>
                  </a:lnTo>
                  <a:lnTo>
                    <a:pt x="71558" y="151096"/>
                  </a:lnTo>
                  <a:lnTo>
                    <a:pt x="127001" y="138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40">
              <a:extLst>
                <a:ext uri="{FF2B5EF4-FFF2-40B4-BE49-F238E27FC236}">
                  <a16:creationId xmlns:a16="http://schemas.microsoft.com/office/drawing/2014/main" xmlns="" id="{3A2C5E69-93EB-4890-B41D-9AD3ACDD610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597900" y="3562350"/>
              <a:ext cx="127001" cy="86198"/>
            </a:xfrm>
            <a:custGeom>
              <a:avLst/>
              <a:gdLst/>
              <a:ahLst/>
              <a:cxnLst/>
              <a:rect l="0" t="0" r="0" b="0"/>
              <a:pathLst>
                <a:path w="127001" h="86198">
                  <a:moveTo>
                    <a:pt x="0" y="0"/>
                  </a:moveTo>
                  <a:lnTo>
                    <a:pt x="0" y="0"/>
                  </a:lnTo>
                  <a:lnTo>
                    <a:pt x="10844" y="705"/>
                  </a:lnTo>
                  <a:lnTo>
                    <a:pt x="38692" y="8838"/>
                  </a:lnTo>
                  <a:lnTo>
                    <a:pt x="43434" y="12242"/>
                  </a:lnTo>
                  <a:lnTo>
                    <a:pt x="50584" y="21668"/>
                  </a:lnTo>
                  <a:lnTo>
                    <a:pt x="51361" y="27851"/>
                  </a:lnTo>
                  <a:lnTo>
                    <a:pt x="48463" y="42246"/>
                  </a:lnTo>
                  <a:lnTo>
                    <a:pt x="38708" y="56171"/>
                  </a:lnTo>
                  <a:lnTo>
                    <a:pt x="12910" y="81585"/>
                  </a:lnTo>
                  <a:lnTo>
                    <a:pt x="10723" y="82612"/>
                  </a:lnTo>
                  <a:lnTo>
                    <a:pt x="9265" y="82591"/>
                  </a:lnTo>
                  <a:lnTo>
                    <a:pt x="8999" y="81166"/>
                  </a:lnTo>
                  <a:lnTo>
                    <a:pt x="10584" y="75820"/>
                  </a:lnTo>
                  <a:lnTo>
                    <a:pt x="28901" y="50751"/>
                  </a:lnTo>
                  <a:lnTo>
                    <a:pt x="73795" y="9113"/>
                  </a:lnTo>
                  <a:lnTo>
                    <a:pt x="86771" y="1200"/>
                  </a:lnTo>
                  <a:lnTo>
                    <a:pt x="86775" y="2211"/>
                  </a:lnTo>
                  <a:lnTo>
                    <a:pt x="84899" y="7097"/>
                  </a:lnTo>
                  <a:lnTo>
                    <a:pt x="62983" y="47561"/>
                  </a:lnTo>
                  <a:lnTo>
                    <a:pt x="61624" y="60179"/>
                  </a:lnTo>
                  <a:lnTo>
                    <a:pt x="62249" y="65519"/>
                  </a:lnTo>
                  <a:lnTo>
                    <a:pt x="66707" y="75216"/>
                  </a:lnTo>
                  <a:lnTo>
                    <a:pt x="69871" y="79777"/>
                  </a:lnTo>
                  <a:lnTo>
                    <a:pt x="74803" y="82818"/>
                  </a:lnTo>
                  <a:lnTo>
                    <a:pt x="87809" y="86197"/>
                  </a:lnTo>
                  <a:lnTo>
                    <a:pt x="1270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76">
            <a:extLst>
              <a:ext uri="{FF2B5EF4-FFF2-40B4-BE49-F238E27FC236}">
                <a16:creationId xmlns:a16="http://schemas.microsoft.com/office/drawing/2014/main" xmlns="" id="{1389A072-C5E4-4746-998C-54E14478B9E1}"/>
              </a:ext>
            </a:extLst>
          </p:cNvPr>
          <p:cNvGrpSpPr/>
          <p:nvPr/>
        </p:nvGrpSpPr>
        <p:grpSpPr>
          <a:xfrm>
            <a:off x="9138656" y="3563756"/>
            <a:ext cx="1929395" cy="775953"/>
            <a:chOff x="9138656" y="3563756"/>
            <a:chExt cx="1929395" cy="775953"/>
          </a:xfrm>
        </p:grpSpPr>
        <p:sp>
          <p:nvSpPr>
            <p:cNvPr id="213" name="SMARTInkShape-441">
              <a:extLst>
                <a:ext uri="{FF2B5EF4-FFF2-40B4-BE49-F238E27FC236}">
                  <a16:creationId xmlns:a16="http://schemas.microsoft.com/office/drawing/2014/main" xmlns="" id="{FFA69E20-8A43-4E65-A609-41E6873E7A4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055350" y="407035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0" y="0"/>
                  </a:moveTo>
                  <a:lnTo>
                    <a:pt x="0" y="0"/>
                  </a:lnTo>
                  <a:lnTo>
                    <a:pt x="5468" y="42095"/>
                  </a:lnTo>
                  <a:lnTo>
                    <a:pt x="9459" y="80754"/>
                  </a:lnTo>
                  <a:lnTo>
                    <a:pt x="11740" y="123489"/>
                  </a:lnTo>
                  <a:lnTo>
                    <a:pt x="127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42">
              <a:extLst>
                <a:ext uri="{FF2B5EF4-FFF2-40B4-BE49-F238E27FC236}">
                  <a16:creationId xmlns:a16="http://schemas.microsoft.com/office/drawing/2014/main" xmlns="" id="{89729131-05EF-444E-8FA8-DF408462558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712449" y="4210050"/>
              <a:ext cx="146052" cy="16359"/>
            </a:xfrm>
            <a:custGeom>
              <a:avLst/>
              <a:gdLst/>
              <a:ahLst/>
              <a:cxnLst/>
              <a:rect l="0" t="0" r="0" b="0"/>
              <a:pathLst>
                <a:path w="146052" h="16359">
                  <a:moveTo>
                    <a:pt x="1" y="12700"/>
                  </a:moveTo>
                  <a:lnTo>
                    <a:pt x="1" y="12700"/>
                  </a:lnTo>
                  <a:lnTo>
                    <a:pt x="0" y="16071"/>
                  </a:lnTo>
                  <a:lnTo>
                    <a:pt x="2118" y="16358"/>
                  </a:lnTo>
                  <a:lnTo>
                    <a:pt x="44750" y="8750"/>
                  </a:lnTo>
                  <a:lnTo>
                    <a:pt x="87187" y="6355"/>
                  </a:lnTo>
                  <a:lnTo>
                    <a:pt x="146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43">
              <a:extLst>
                <a:ext uri="{FF2B5EF4-FFF2-40B4-BE49-F238E27FC236}">
                  <a16:creationId xmlns:a16="http://schemas.microsoft.com/office/drawing/2014/main" xmlns="" id="{A427BC95-EA09-48F9-9868-80EE756E59F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712450" y="4143480"/>
              <a:ext cx="101601" cy="9421"/>
            </a:xfrm>
            <a:custGeom>
              <a:avLst/>
              <a:gdLst/>
              <a:ahLst/>
              <a:cxnLst/>
              <a:rect l="0" t="0" r="0" b="0"/>
              <a:pathLst>
                <a:path w="101601" h="9421">
                  <a:moveTo>
                    <a:pt x="0" y="9420"/>
                  </a:moveTo>
                  <a:lnTo>
                    <a:pt x="0" y="9420"/>
                  </a:lnTo>
                  <a:lnTo>
                    <a:pt x="46728" y="2512"/>
                  </a:lnTo>
                  <a:lnTo>
                    <a:pt x="65923" y="0"/>
                  </a:lnTo>
                  <a:lnTo>
                    <a:pt x="10160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44">
              <a:extLst>
                <a:ext uri="{FF2B5EF4-FFF2-40B4-BE49-F238E27FC236}">
                  <a16:creationId xmlns:a16="http://schemas.microsoft.com/office/drawing/2014/main" xmlns="" id="{6CF3E56B-45AA-4A69-AF11-8055623C43E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471150" y="4035780"/>
              <a:ext cx="66178" cy="206021"/>
            </a:xfrm>
            <a:custGeom>
              <a:avLst/>
              <a:gdLst/>
              <a:ahLst/>
              <a:cxnLst/>
              <a:rect l="0" t="0" r="0" b="0"/>
              <a:pathLst>
                <a:path w="66178" h="206021">
                  <a:moveTo>
                    <a:pt x="6350" y="21870"/>
                  </a:moveTo>
                  <a:lnTo>
                    <a:pt x="6350" y="21870"/>
                  </a:lnTo>
                  <a:lnTo>
                    <a:pt x="11817" y="0"/>
                  </a:lnTo>
                  <a:lnTo>
                    <a:pt x="14229" y="234"/>
                  </a:lnTo>
                  <a:lnTo>
                    <a:pt x="22551" y="4258"/>
                  </a:lnTo>
                  <a:lnTo>
                    <a:pt x="45141" y="24114"/>
                  </a:lnTo>
                  <a:lnTo>
                    <a:pt x="57457" y="38625"/>
                  </a:lnTo>
                  <a:lnTo>
                    <a:pt x="64342" y="58244"/>
                  </a:lnTo>
                  <a:lnTo>
                    <a:pt x="66177" y="69402"/>
                  </a:lnTo>
                  <a:lnTo>
                    <a:pt x="58649" y="108704"/>
                  </a:lnTo>
                  <a:lnTo>
                    <a:pt x="39642" y="148258"/>
                  </a:lnTo>
                  <a:lnTo>
                    <a:pt x="10757" y="190952"/>
                  </a:lnTo>
                  <a:lnTo>
                    <a:pt x="0" y="206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45">
              <a:extLst>
                <a:ext uri="{FF2B5EF4-FFF2-40B4-BE49-F238E27FC236}">
                  <a16:creationId xmlns:a16="http://schemas.microsoft.com/office/drawing/2014/main" xmlns="" id="{9B9A6D59-6E37-450F-982D-B2B12BD1F93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269892" y="4064000"/>
              <a:ext cx="137759" cy="143328"/>
            </a:xfrm>
            <a:custGeom>
              <a:avLst/>
              <a:gdLst/>
              <a:ahLst/>
              <a:cxnLst/>
              <a:rect l="0" t="0" r="0" b="0"/>
              <a:pathLst>
                <a:path w="137759" h="143328">
                  <a:moveTo>
                    <a:pt x="137758" y="0"/>
                  </a:moveTo>
                  <a:lnTo>
                    <a:pt x="137758" y="0"/>
                  </a:lnTo>
                  <a:lnTo>
                    <a:pt x="127645" y="0"/>
                  </a:lnTo>
                  <a:lnTo>
                    <a:pt x="123960" y="1411"/>
                  </a:lnTo>
                  <a:lnTo>
                    <a:pt x="117986" y="6742"/>
                  </a:lnTo>
                  <a:lnTo>
                    <a:pt x="114859" y="11933"/>
                  </a:lnTo>
                  <a:lnTo>
                    <a:pt x="113470" y="18709"/>
                  </a:lnTo>
                  <a:lnTo>
                    <a:pt x="112505" y="57358"/>
                  </a:lnTo>
                  <a:lnTo>
                    <a:pt x="109030" y="87472"/>
                  </a:lnTo>
                  <a:lnTo>
                    <a:pt x="93418" y="118737"/>
                  </a:lnTo>
                  <a:lnTo>
                    <a:pt x="78775" y="132265"/>
                  </a:lnTo>
                  <a:lnTo>
                    <a:pt x="62155" y="139923"/>
                  </a:lnTo>
                  <a:lnTo>
                    <a:pt x="43009" y="143327"/>
                  </a:lnTo>
                  <a:lnTo>
                    <a:pt x="26503" y="141077"/>
                  </a:lnTo>
                  <a:lnTo>
                    <a:pt x="19138" y="138501"/>
                  </a:lnTo>
                  <a:lnTo>
                    <a:pt x="7191" y="126232"/>
                  </a:lnTo>
                  <a:lnTo>
                    <a:pt x="2030" y="118021"/>
                  </a:lnTo>
                  <a:lnTo>
                    <a:pt x="0" y="110431"/>
                  </a:lnTo>
                  <a:lnTo>
                    <a:pt x="1507" y="96352"/>
                  </a:lnTo>
                  <a:lnTo>
                    <a:pt x="6881" y="86803"/>
                  </a:lnTo>
                  <a:lnTo>
                    <a:pt x="10291" y="83269"/>
                  </a:lnTo>
                  <a:lnTo>
                    <a:pt x="23484" y="81223"/>
                  </a:lnTo>
                  <a:lnTo>
                    <a:pt x="57330" y="85659"/>
                  </a:lnTo>
                  <a:lnTo>
                    <a:pt x="104754" y="111759"/>
                  </a:lnTo>
                  <a:lnTo>
                    <a:pt x="13775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46">
              <a:extLst>
                <a:ext uri="{FF2B5EF4-FFF2-40B4-BE49-F238E27FC236}">
                  <a16:creationId xmlns:a16="http://schemas.microsoft.com/office/drawing/2014/main" xmlns="" id="{651B999B-5734-49D2-AC4B-EF1503A9788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109416" y="4021188"/>
              <a:ext cx="95035" cy="188036"/>
            </a:xfrm>
            <a:custGeom>
              <a:avLst/>
              <a:gdLst/>
              <a:ahLst/>
              <a:cxnLst/>
              <a:rect l="0" t="0" r="0" b="0"/>
              <a:pathLst>
                <a:path w="95035" h="188036">
                  <a:moveTo>
                    <a:pt x="75984" y="36462"/>
                  </a:moveTo>
                  <a:lnTo>
                    <a:pt x="75984" y="36462"/>
                  </a:lnTo>
                  <a:lnTo>
                    <a:pt x="76689" y="21959"/>
                  </a:lnTo>
                  <a:lnTo>
                    <a:pt x="81451" y="3891"/>
                  </a:lnTo>
                  <a:lnTo>
                    <a:pt x="81041" y="2048"/>
                  </a:lnTo>
                  <a:lnTo>
                    <a:pt x="80060" y="819"/>
                  </a:lnTo>
                  <a:lnTo>
                    <a:pt x="78702" y="0"/>
                  </a:lnTo>
                  <a:lnTo>
                    <a:pt x="71547" y="2853"/>
                  </a:lnTo>
                  <a:lnTo>
                    <a:pt x="66675" y="5589"/>
                  </a:lnTo>
                  <a:lnTo>
                    <a:pt x="38581" y="41104"/>
                  </a:lnTo>
                  <a:lnTo>
                    <a:pt x="15592" y="80798"/>
                  </a:lnTo>
                  <a:lnTo>
                    <a:pt x="1330" y="122428"/>
                  </a:lnTo>
                  <a:lnTo>
                    <a:pt x="0" y="146401"/>
                  </a:lnTo>
                  <a:lnTo>
                    <a:pt x="5525" y="165051"/>
                  </a:lnTo>
                  <a:lnTo>
                    <a:pt x="9962" y="172988"/>
                  </a:lnTo>
                  <a:lnTo>
                    <a:pt x="26180" y="183688"/>
                  </a:lnTo>
                  <a:lnTo>
                    <a:pt x="36431" y="187530"/>
                  </a:lnTo>
                  <a:lnTo>
                    <a:pt x="59111" y="188035"/>
                  </a:lnTo>
                  <a:lnTo>
                    <a:pt x="95034" y="182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47">
              <a:extLst>
                <a:ext uri="{FF2B5EF4-FFF2-40B4-BE49-F238E27FC236}">
                  <a16:creationId xmlns:a16="http://schemas.microsoft.com/office/drawing/2014/main" xmlns="" id="{4C35B934-A0F6-4890-A81A-542D2C5F108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956800" y="4134869"/>
              <a:ext cx="94219" cy="204840"/>
            </a:xfrm>
            <a:custGeom>
              <a:avLst/>
              <a:gdLst/>
              <a:ahLst/>
              <a:cxnLst/>
              <a:rect l="0" t="0" r="0" b="0"/>
              <a:pathLst>
                <a:path w="94219" h="204840">
                  <a:moveTo>
                    <a:pt x="0" y="62481"/>
                  </a:moveTo>
                  <a:lnTo>
                    <a:pt x="0" y="62481"/>
                  </a:lnTo>
                  <a:lnTo>
                    <a:pt x="705" y="68961"/>
                  </a:lnTo>
                  <a:lnTo>
                    <a:pt x="14489" y="115653"/>
                  </a:lnTo>
                  <a:lnTo>
                    <a:pt x="16994" y="149340"/>
                  </a:lnTo>
                  <a:lnTo>
                    <a:pt x="13580" y="189190"/>
                  </a:lnTo>
                  <a:lnTo>
                    <a:pt x="10033" y="202992"/>
                  </a:lnTo>
                  <a:lnTo>
                    <a:pt x="8100" y="204839"/>
                  </a:lnTo>
                  <a:lnTo>
                    <a:pt x="6106" y="203953"/>
                  </a:lnTo>
                  <a:lnTo>
                    <a:pt x="4071" y="201245"/>
                  </a:lnTo>
                  <a:lnTo>
                    <a:pt x="1206" y="183951"/>
                  </a:lnTo>
                  <a:lnTo>
                    <a:pt x="357" y="144098"/>
                  </a:lnTo>
                  <a:lnTo>
                    <a:pt x="2041" y="111925"/>
                  </a:lnTo>
                  <a:lnTo>
                    <a:pt x="8837" y="65842"/>
                  </a:lnTo>
                  <a:lnTo>
                    <a:pt x="21668" y="29140"/>
                  </a:lnTo>
                  <a:lnTo>
                    <a:pt x="32913" y="11679"/>
                  </a:lnTo>
                  <a:lnTo>
                    <a:pt x="44966" y="1567"/>
                  </a:lnTo>
                  <a:lnTo>
                    <a:pt x="51850" y="0"/>
                  </a:lnTo>
                  <a:lnTo>
                    <a:pt x="67024" y="2021"/>
                  </a:lnTo>
                  <a:lnTo>
                    <a:pt x="81294" y="11386"/>
                  </a:lnTo>
                  <a:lnTo>
                    <a:pt x="88062" y="17834"/>
                  </a:lnTo>
                  <a:lnTo>
                    <a:pt x="91869" y="25661"/>
                  </a:lnTo>
                  <a:lnTo>
                    <a:pt x="94218" y="43764"/>
                  </a:lnTo>
                  <a:lnTo>
                    <a:pt x="88202" y="70419"/>
                  </a:lnTo>
                  <a:lnTo>
                    <a:pt x="82085" y="77651"/>
                  </a:lnTo>
                  <a:lnTo>
                    <a:pt x="63998" y="89449"/>
                  </a:lnTo>
                  <a:lnTo>
                    <a:pt x="33386" y="100653"/>
                  </a:lnTo>
                  <a:lnTo>
                    <a:pt x="16250" y="102260"/>
                  </a:lnTo>
                  <a:lnTo>
                    <a:pt x="8717" y="101700"/>
                  </a:lnTo>
                  <a:lnTo>
                    <a:pt x="4400" y="99210"/>
                  </a:lnTo>
                  <a:lnTo>
                    <a:pt x="2228" y="95434"/>
                  </a:lnTo>
                  <a:lnTo>
                    <a:pt x="0" y="81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48">
              <a:extLst>
                <a:ext uri="{FF2B5EF4-FFF2-40B4-BE49-F238E27FC236}">
                  <a16:creationId xmlns:a16="http://schemas.microsoft.com/office/drawing/2014/main" xmlns="" id="{25CB693E-C5D0-45F1-AC03-1EFE7BB8CC6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760832" y="4083050"/>
              <a:ext cx="189619" cy="38101"/>
            </a:xfrm>
            <a:custGeom>
              <a:avLst/>
              <a:gdLst/>
              <a:ahLst/>
              <a:cxnLst/>
              <a:rect l="0" t="0" r="0" b="0"/>
              <a:pathLst>
                <a:path w="189619" h="38101">
                  <a:moveTo>
                    <a:pt x="5468" y="38100"/>
                  </a:moveTo>
                  <a:lnTo>
                    <a:pt x="5468" y="38100"/>
                  </a:lnTo>
                  <a:lnTo>
                    <a:pt x="0" y="38100"/>
                  </a:lnTo>
                  <a:lnTo>
                    <a:pt x="42565" y="31358"/>
                  </a:lnTo>
                  <a:lnTo>
                    <a:pt x="76047" y="22403"/>
                  </a:lnTo>
                  <a:lnTo>
                    <a:pt x="113742" y="12779"/>
                  </a:lnTo>
                  <a:lnTo>
                    <a:pt x="151661" y="6150"/>
                  </a:lnTo>
                  <a:lnTo>
                    <a:pt x="189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49">
              <a:extLst>
                <a:ext uri="{FF2B5EF4-FFF2-40B4-BE49-F238E27FC236}">
                  <a16:creationId xmlns:a16="http://schemas.microsoft.com/office/drawing/2014/main" xmlns="" id="{43A2B061-2A77-4191-937C-7D1B0EAB4FE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836183" y="3931931"/>
              <a:ext cx="72888" cy="270676"/>
            </a:xfrm>
            <a:custGeom>
              <a:avLst/>
              <a:gdLst/>
              <a:ahLst/>
              <a:cxnLst/>
              <a:rect l="0" t="0" r="0" b="0"/>
              <a:pathLst>
                <a:path w="72888" h="270676">
                  <a:moveTo>
                    <a:pt x="63467" y="43169"/>
                  </a:moveTo>
                  <a:lnTo>
                    <a:pt x="63467" y="43169"/>
                  </a:lnTo>
                  <a:lnTo>
                    <a:pt x="72305" y="25492"/>
                  </a:lnTo>
                  <a:lnTo>
                    <a:pt x="72887" y="22212"/>
                  </a:lnTo>
                  <a:lnTo>
                    <a:pt x="72569" y="19320"/>
                  </a:lnTo>
                  <a:lnTo>
                    <a:pt x="70361" y="9609"/>
                  </a:lnTo>
                  <a:lnTo>
                    <a:pt x="68768" y="7390"/>
                  </a:lnTo>
                  <a:lnTo>
                    <a:pt x="63236" y="3043"/>
                  </a:lnTo>
                  <a:lnTo>
                    <a:pt x="56074" y="641"/>
                  </a:lnTo>
                  <a:lnTo>
                    <a:pt x="52188" y="0"/>
                  </a:lnTo>
                  <a:lnTo>
                    <a:pt x="45989" y="1170"/>
                  </a:lnTo>
                  <a:lnTo>
                    <a:pt x="43349" y="2470"/>
                  </a:lnTo>
                  <a:lnTo>
                    <a:pt x="29518" y="17783"/>
                  </a:lnTo>
                  <a:lnTo>
                    <a:pt x="18757" y="46935"/>
                  </a:lnTo>
                  <a:lnTo>
                    <a:pt x="11100" y="89127"/>
                  </a:lnTo>
                  <a:lnTo>
                    <a:pt x="6561" y="120980"/>
                  </a:lnTo>
                  <a:lnTo>
                    <a:pt x="2898" y="153246"/>
                  </a:lnTo>
                  <a:lnTo>
                    <a:pt x="835" y="198473"/>
                  </a:lnTo>
                  <a:lnTo>
                    <a:pt x="224" y="236881"/>
                  </a:lnTo>
                  <a:lnTo>
                    <a:pt x="0" y="270128"/>
                  </a:lnTo>
                  <a:lnTo>
                    <a:pt x="694" y="270675"/>
                  </a:lnTo>
                  <a:lnTo>
                    <a:pt x="6317" y="259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50">
              <a:extLst>
                <a:ext uri="{FF2B5EF4-FFF2-40B4-BE49-F238E27FC236}">
                  <a16:creationId xmlns:a16="http://schemas.microsoft.com/office/drawing/2014/main" xmlns="" id="{CA7939DA-17EF-4E60-A6A9-FBC079D4B75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502900" y="3619500"/>
              <a:ext cx="74097" cy="241301"/>
            </a:xfrm>
            <a:custGeom>
              <a:avLst/>
              <a:gdLst/>
              <a:ahLst/>
              <a:cxnLst/>
              <a:rect l="0" t="0" r="0" b="0"/>
              <a:pathLst>
                <a:path w="74097" h="241301">
                  <a:moveTo>
                    <a:pt x="50800" y="0"/>
                  </a:moveTo>
                  <a:lnTo>
                    <a:pt x="50800" y="0"/>
                  </a:lnTo>
                  <a:lnTo>
                    <a:pt x="57707" y="19459"/>
                  </a:lnTo>
                  <a:lnTo>
                    <a:pt x="65546" y="53978"/>
                  </a:lnTo>
                  <a:lnTo>
                    <a:pt x="71465" y="87490"/>
                  </a:lnTo>
                  <a:lnTo>
                    <a:pt x="74096" y="125903"/>
                  </a:lnTo>
                  <a:lnTo>
                    <a:pt x="67739" y="160849"/>
                  </a:lnTo>
                  <a:lnTo>
                    <a:pt x="62092" y="177083"/>
                  </a:lnTo>
                  <a:lnTo>
                    <a:pt x="40767" y="204528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51">
              <a:extLst>
                <a:ext uri="{FF2B5EF4-FFF2-40B4-BE49-F238E27FC236}">
                  <a16:creationId xmlns:a16="http://schemas.microsoft.com/office/drawing/2014/main" xmlns="" id="{AA249C6D-355B-43C0-BF46-59DAD602F38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452100" y="37084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13190" y="12209"/>
                  </a:lnTo>
                  <a:lnTo>
                    <a:pt x="5006" y="3050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52">
              <a:extLst>
                <a:ext uri="{FF2B5EF4-FFF2-40B4-BE49-F238E27FC236}">
                  <a16:creationId xmlns:a16="http://schemas.microsoft.com/office/drawing/2014/main" xmlns="" id="{12FAB9B4-F518-45A6-BD32-CC7F9539FBF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312400" y="379730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11047" y="4294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53">
              <a:extLst>
                <a:ext uri="{FF2B5EF4-FFF2-40B4-BE49-F238E27FC236}">
                  <a16:creationId xmlns:a16="http://schemas.microsoft.com/office/drawing/2014/main" xmlns="" id="{9394C716-48F5-4534-ADE7-95F14E3559F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216316" y="3674778"/>
              <a:ext cx="76167" cy="99748"/>
            </a:xfrm>
            <a:custGeom>
              <a:avLst/>
              <a:gdLst/>
              <a:ahLst/>
              <a:cxnLst/>
              <a:rect l="0" t="0" r="0" b="0"/>
              <a:pathLst>
                <a:path w="76167" h="99748">
                  <a:moveTo>
                    <a:pt x="51634" y="20922"/>
                  </a:moveTo>
                  <a:lnTo>
                    <a:pt x="51634" y="20922"/>
                  </a:lnTo>
                  <a:lnTo>
                    <a:pt x="41521" y="17551"/>
                  </a:lnTo>
                  <a:lnTo>
                    <a:pt x="27148" y="25304"/>
                  </a:lnTo>
                  <a:lnTo>
                    <a:pt x="11823" y="39803"/>
                  </a:lnTo>
                  <a:lnTo>
                    <a:pt x="2660" y="55654"/>
                  </a:lnTo>
                  <a:lnTo>
                    <a:pt x="0" y="70225"/>
                  </a:lnTo>
                  <a:lnTo>
                    <a:pt x="277" y="77074"/>
                  </a:lnTo>
                  <a:lnTo>
                    <a:pt x="6231" y="90328"/>
                  </a:lnTo>
                  <a:lnTo>
                    <a:pt x="10781" y="96826"/>
                  </a:lnTo>
                  <a:lnTo>
                    <a:pt x="16638" y="99747"/>
                  </a:lnTo>
                  <a:lnTo>
                    <a:pt x="30671" y="99230"/>
                  </a:lnTo>
                  <a:lnTo>
                    <a:pt x="44433" y="92414"/>
                  </a:lnTo>
                  <a:lnTo>
                    <a:pt x="56900" y="81624"/>
                  </a:lnTo>
                  <a:lnTo>
                    <a:pt x="67145" y="67421"/>
                  </a:lnTo>
                  <a:lnTo>
                    <a:pt x="74105" y="36816"/>
                  </a:lnTo>
                  <a:lnTo>
                    <a:pt x="76166" y="11049"/>
                  </a:lnTo>
                  <a:lnTo>
                    <a:pt x="75044" y="5874"/>
                  </a:lnTo>
                  <a:lnTo>
                    <a:pt x="72885" y="2423"/>
                  </a:lnTo>
                  <a:lnTo>
                    <a:pt x="70035" y="122"/>
                  </a:lnTo>
                  <a:lnTo>
                    <a:pt x="67429" y="0"/>
                  </a:lnTo>
                  <a:lnTo>
                    <a:pt x="64987" y="1329"/>
                  </a:lnTo>
                  <a:lnTo>
                    <a:pt x="57984" y="8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54">
              <a:extLst>
                <a:ext uri="{FF2B5EF4-FFF2-40B4-BE49-F238E27FC236}">
                  <a16:creationId xmlns:a16="http://schemas.microsoft.com/office/drawing/2014/main" xmlns="" id="{9297903D-AB36-4A27-A6BD-73F83BA4747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105758" y="3603730"/>
              <a:ext cx="85993" cy="193571"/>
            </a:xfrm>
            <a:custGeom>
              <a:avLst/>
              <a:gdLst/>
              <a:ahLst/>
              <a:cxnLst/>
              <a:rect l="0" t="0" r="0" b="0"/>
              <a:pathLst>
                <a:path w="85993" h="193571">
                  <a:moveTo>
                    <a:pt x="85992" y="9420"/>
                  </a:moveTo>
                  <a:lnTo>
                    <a:pt x="85992" y="9420"/>
                  </a:lnTo>
                  <a:lnTo>
                    <a:pt x="85992" y="6049"/>
                  </a:lnTo>
                  <a:lnTo>
                    <a:pt x="84111" y="2513"/>
                  </a:lnTo>
                  <a:lnTo>
                    <a:pt x="82621" y="582"/>
                  </a:lnTo>
                  <a:lnTo>
                    <a:pt x="80216" y="0"/>
                  </a:lnTo>
                  <a:lnTo>
                    <a:pt x="73782" y="1235"/>
                  </a:lnTo>
                  <a:lnTo>
                    <a:pt x="58855" y="12639"/>
                  </a:lnTo>
                  <a:lnTo>
                    <a:pt x="34142" y="47711"/>
                  </a:lnTo>
                  <a:lnTo>
                    <a:pt x="13087" y="90224"/>
                  </a:lnTo>
                  <a:lnTo>
                    <a:pt x="2144" y="133002"/>
                  </a:lnTo>
                  <a:lnTo>
                    <a:pt x="0" y="166530"/>
                  </a:lnTo>
                  <a:lnTo>
                    <a:pt x="4499" y="180611"/>
                  </a:lnTo>
                  <a:lnTo>
                    <a:pt x="9086" y="184931"/>
                  </a:lnTo>
                  <a:lnTo>
                    <a:pt x="35192" y="193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55">
              <a:extLst>
                <a:ext uri="{FF2B5EF4-FFF2-40B4-BE49-F238E27FC236}">
                  <a16:creationId xmlns:a16="http://schemas.microsoft.com/office/drawing/2014/main" xmlns="" id="{5A328263-60F7-466E-B9E8-AC3E705D9F6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966129" y="3695700"/>
              <a:ext cx="98622" cy="57151"/>
            </a:xfrm>
            <a:custGeom>
              <a:avLst/>
              <a:gdLst/>
              <a:ahLst/>
              <a:cxnLst/>
              <a:rect l="0" t="0" r="0" b="0"/>
              <a:pathLst>
                <a:path w="9862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0408"/>
                  </a:lnTo>
                  <a:lnTo>
                    <a:pt x="226" y="43335"/>
                  </a:lnTo>
                  <a:lnTo>
                    <a:pt x="1275" y="39473"/>
                  </a:lnTo>
                  <a:lnTo>
                    <a:pt x="4796" y="36193"/>
                  </a:lnTo>
                  <a:lnTo>
                    <a:pt x="52348" y="16301"/>
                  </a:lnTo>
                  <a:lnTo>
                    <a:pt x="98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56">
              <a:extLst>
                <a:ext uri="{FF2B5EF4-FFF2-40B4-BE49-F238E27FC236}">
                  <a16:creationId xmlns:a16="http://schemas.microsoft.com/office/drawing/2014/main" xmlns="" id="{92060C2D-D3A2-4EDA-9AFD-00BBA96B656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988550" y="3563756"/>
              <a:ext cx="76201" cy="233545"/>
            </a:xfrm>
            <a:custGeom>
              <a:avLst/>
              <a:gdLst/>
              <a:ahLst/>
              <a:cxnLst/>
              <a:rect l="0" t="0" r="0" b="0"/>
              <a:pathLst>
                <a:path w="76201" h="233545">
                  <a:moveTo>
                    <a:pt x="76200" y="17644"/>
                  </a:moveTo>
                  <a:lnTo>
                    <a:pt x="76200" y="17644"/>
                  </a:lnTo>
                  <a:lnTo>
                    <a:pt x="62385" y="5711"/>
                  </a:lnTo>
                  <a:lnTo>
                    <a:pt x="52350" y="702"/>
                  </a:lnTo>
                  <a:lnTo>
                    <a:pt x="49716" y="0"/>
                  </a:lnTo>
                  <a:lnTo>
                    <a:pt x="46550" y="1647"/>
                  </a:lnTo>
                  <a:lnTo>
                    <a:pt x="39268" y="9124"/>
                  </a:lnTo>
                  <a:lnTo>
                    <a:pt x="35092" y="23265"/>
                  </a:lnTo>
                  <a:lnTo>
                    <a:pt x="32410" y="67829"/>
                  </a:lnTo>
                  <a:lnTo>
                    <a:pt x="28574" y="113104"/>
                  </a:lnTo>
                  <a:lnTo>
                    <a:pt x="22970" y="158895"/>
                  </a:lnTo>
                  <a:lnTo>
                    <a:pt x="10391" y="206360"/>
                  </a:lnTo>
                  <a:lnTo>
                    <a:pt x="0" y="233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57">
              <a:extLst>
                <a:ext uri="{FF2B5EF4-FFF2-40B4-BE49-F238E27FC236}">
                  <a16:creationId xmlns:a16="http://schemas.microsoft.com/office/drawing/2014/main" xmlns="" id="{EE9D212F-2204-498A-A5AF-C9162AE532A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912350" y="36322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58">
              <a:extLst>
                <a:ext uri="{FF2B5EF4-FFF2-40B4-BE49-F238E27FC236}">
                  <a16:creationId xmlns:a16="http://schemas.microsoft.com/office/drawing/2014/main" xmlns="" id="{2514B3D3-A341-4789-B43F-18EEA250B91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893300" y="370840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59">
              <a:extLst>
                <a:ext uri="{FF2B5EF4-FFF2-40B4-BE49-F238E27FC236}">
                  <a16:creationId xmlns:a16="http://schemas.microsoft.com/office/drawing/2014/main" xmlns="" id="{2996462D-FB3F-45E6-8F4B-7589ECF8CEA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779268" y="3698967"/>
              <a:ext cx="56883" cy="62282"/>
            </a:xfrm>
            <a:custGeom>
              <a:avLst/>
              <a:gdLst/>
              <a:ahLst/>
              <a:cxnLst/>
              <a:rect l="0" t="0" r="0" b="0"/>
              <a:pathLst>
                <a:path w="56883" h="62282">
                  <a:moveTo>
                    <a:pt x="12432" y="15783"/>
                  </a:moveTo>
                  <a:lnTo>
                    <a:pt x="12432" y="15783"/>
                  </a:lnTo>
                  <a:lnTo>
                    <a:pt x="12432" y="19154"/>
                  </a:lnTo>
                  <a:lnTo>
                    <a:pt x="6670" y="43621"/>
                  </a:lnTo>
                  <a:lnTo>
                    <a:pt x="5551" y="55389"/>
                  </a:lnTo>
                  <a:lnTo>
                    <a:pt x="2788" y="61138"/>
                  </a:lnTo>
                  <a:lnTo>
                    <a:pt x="1770" y="62247"/>
                  </a:lnTo>
                  <a:lnTo>
                    <a:pt x="1089" y="62281"/>
                  </a:lnTo>
                  <a:lnTo>
                    <a:pt x="637" y="61598"/>
                  </a:lnTo>
                  <a:lnTo>
                    <a:pt x="0" y="53895"/>
                  </a:lnTo>
                  <a:lnTo>
                    <a:pt x="6553" y="39305"/>
                  </a:lnTo>
                  <a:lnTo>
                    <a:pt x="30138" y="5142"/>
                  </a:lnTo>
                  <a:lnTo>
                    <a:pt x="35524" y="1634"/>
                  </a:lnTo>
                  <a:lnTo>
                    <a:pt x="40528" y="0"/>
                  </a:lnTo>
                  <a:lnTo>
                    <a:pt x="43863" y="322"/>
                  </a:lnTo>
                  <a:lnTo>
                    <a:pt x="46086" y="1948"/>
                  </a:lnTo>
                  <a:lnTo>
                    <a:pt x="53025" y="18067"/>
                  </a:lnTo>
                  <a:lnTo>
                    <a:pt x="56882" y="60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60">
              <a:extLst>
                <a:ext uri="{FF2B5EF4-FFF2-40B4-BE49-F238E27FC236}">
                  <a16:creationId xmlns:a16="http://schemas.microsoft.com/office/drawing/2014/main" xmlns="" id="{35DA82F7-241A-47D4-B13A-0F4344ABD77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623217" y="3594080"/>
              <a:ext cx="128262" cy="177395"/>
            </a:xfrm>
            <a:custGeom>
              <a:avLst/>
              <a:gdLst/>
              <a:ahLst/>
              <a:cxnLst/>
              <a:rect l="0" t="0" r="0" b="0"/>
              <a:pathLst>
                <a:path w="128262" h="177395">
                  <a:moveTo>
                    <a:pt x="35133" y="19070"/>
                  </a:moveTo>
                  <a:lnTo>
                    <a:pt x="35133" y="19070"/>
                  </a:lnTo>
                  <a:lnTo>
                    <a:pt x="28391" y="25812"/>
                  </a:lnTo>
                  <a:lnTo>
                    <a:pt x="13470" y="61716"/>
                  </a:lnTo>
                  <a:lnTo>
                    <a:pt x="2530" y="100066"/>
                  </a:lnTo>
                  <a:lnTo>
                    <a:pt x="0" y="143463"/>
                  </a:lnTo>
                  <a:lnTo>
                    <a:pt x="1128" y="152799"/>
                  </a:lnTo>
                  <a:lnTo>
                    <a:pt x="8025" y="166935"/>
                  </a:lnTo>
                  <a:lnTo>
                    <a:pt x="12827" y="172680"/>
                  </a:lnTo>
                  <a:lnTo>
                    <a:pt x="18852" y="175804"/>
                  </a:lnTo>
                  <a:lnTo>
                    <a:pt x="33070" y="177394"/>
                  </a:lnTo>
                  <a:lnTo>
                    <a:pt x="50679" y="170105"/>
                  </a:lnTo>
                  <a:lnTo>
                    <a:pt x="69559" y="156047"/>
                  </a:lnTo>
                  <a:lnTo>
                    <a:pt x="95349" y="123626"/>
                  </a:lnTo>
                  <a:lnTo>
                    <a:pt x="115299" y="82348"/>
                  </a:lnTo>
                  <a:lnTo>
                    <a:pt x="125600" y="37505"/>
                  </a:lnTo>
                  <a:lnTo>
                    <a:pt x="128261" y="7912"/>
                  </a:lnTo>
                  <a:lnTo>
                    <a:pt x="126382" y="0"/>
                  </a:lnTo>
                  <a:lnTo>
                    <a:pt x="124188" y="6"/>
                  </a:lnTo>
                  <a:lnTo>
                    <a:pt x="117986" y="5658"/>
                  </a:lnTo>
                  <a:lnTo>
                    <a:pt x="104983" y="38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61">
              <a:extLst>
                <a:ext uri="{FF2B5EF4-FFF2-40B4-BE49-F238E27FC236}">
                  <a16:creationId xmlns:a16="http://schemas.microsoft.com/office/drawing/2014/main" xmlns="" id="{C01DC7C0-684B-4E81-847B-4097C4DAB5D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317215" y="3670300"/>
              <a:ext cx="137936" cy="48021"/>
            </a:xfrm>
            <a:custGeom>
              <a:avLst/>
              <a:gdLst/>
              <a:ahLst/>
              <a:cxnLst/>
              <a:rect l="0" t="0" r="0" b="0"/>
              <a:pathLst>
                <a:path w="137936" h="48021">
                  <a:moveTo>
                    <a:pt x="10935" y="44450"/>
                  </a:moveTo>
                  <a:lnTo>
                    <a:pt x="10935" y="44450"/>
                  </a:lnTo>
                  <a:lnTo>
                    <a:pt x="10934" y="41079"/>
                  </a:lnTo>
                  <a:lnTo>
                    <a:pt x="883" y="24677"/>
                  </a:lnTo>
                  <a:lnTo>
                    <a:pt x="0" y="20685"/>
                  </a:lnTo>
                  <a:lnTo>
                    <a:pt x="1528" y="15906"/>
                  </a:lnTo>
                  <a:lnTo>
                    <a:pt x="8871" y="4953"/>
                  </a:lnTo>
                  <a:lnTo>
                    <a:pt x="13792" y="1891"/>
                  </a:lnTo>
                  <a:lnTo>
                    <a:pt x="24905" y="370"/>
                  </a:lnTo>
                  <a:lnTo>
                    <a:pt x="30126" y="2363"/>
                  </a:lnTo>
                  <a:lnTo>
                    <a:pt x="39691" y="10223"/>
                  </a:lnTo>
                  <a:lnTo>
                    <a:pt x="60730" y="44546"/>
                  </a:lnTo>
                  <a:lnTo>
                    <a:pt x="70461" y="48020"/>
                  </a:lnTo>
                  <a:lnTo>
                    <a:pt x="87839" y="46605"/>
                  </a:lnTo>
                  <a:lnTo>
                    <a:pt x="98266" y="39763"/>
                  </a:lnTo>
                  <a:lnTo>
                    <a:pt x="130987" y="3806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62">
              <a:extLst>
                <a:ext uri="{FF2B5EF4-FFF2-40B4-BE49-F238E27FC236}">
                  <a16:creationId xmlns:a16="http://schemas.microsoft.com/office/drawing/2014/main" xmlns="" id="{748B05A7-FDB7-40B7-B289-5EE92628780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138656" y="3611038"/>
              <a:ext cx="90983" cy="254486"/>
            </a:xfrm>
            <a:custGeom>
              <a:avLst/>
              <a:gdLst/>
              <a:ahLst/>
              <a:cxnLst/>
              <a:rect l="0" t="0" r="0" b="0"/>
              <a:pathLst>
                <a:path w="90983" h="254486">
                  <a:moveTo>
                    <a:pt x="11694" y="71962"/>
                  </a:moveTo>
                  <a:lnTo>
                    <a:pt x="11694" y="71962"/>
                  </a:lnTo>
                  <a:lnTo>
                    <a:pt x="15064" y="75333"/>
                  </a:lnTo>
                  <a:lnTo>
                    <a:pt x="20531" y="87542"/>
                  </a:lnTo>
                  <a:lnTo>
                    <a:pt x="23631" y="125840"/>
                  </a:lnTo>
                  <a:lnTo>
                    <a:pt x="24168" y="161774"/>
                  </a:lnTo>
                  <a:lnTo>
                    <a:pt x="22915" y="198526"/>
                  </a:lnTo>
                  <a:lnTo>
                    <a:pt x="12447" y="239145"/>
                  </a:lnTo>
                  <a:lnTo>
                    <a:pt x="7449" y="253671"/>
                  </a:lnTo>
                  <a:lnTo>
                    <a:pt x="6746" y="254485"/>
                  </a:lnTo>
                  <a:lnTo>
                    <a:pt x="2388" y="242146"/>
                  </a:lnTo>
                  <a:lnTo>
                    <a:pt x="0" y="207132"/>
                  </a:lnTo>
                  <a:lnTo>
                    <a:pt x="1323" y="171314"/>
                  </a:lnTo>
                  <a:lnTo>
                    <a:pt x="4967" y="129524"/>
                  </a:lnTo>
                  <a:lnTo>
                    <a:pt x="11292" y="85080"/>
                  </a:lnTo>
                  <a:lnTo>
                    <a:pt x="20687" y="50746"/>
                  </a:lnTo>
                  <a:lnTo>
                    <a:pt x="40595" y="10072"/>
                  </a:lnTo>
                  <a:lnTo>
                    <a:pt x="49468" y="2122"/>
                  </a:lnTo>
                  <a:lnTo>
                    <a:pt x="53810" y="2"/>
                  </a:lnTo>
                  <a:lnTo>
                    <a:pt x="58821" y="0"/>
                  </a:lnTo>
                  <a:lnTo>
                    <a:pt x="70033" y="3760"/>
                  </a:lnTo>
                  <a:lnTo>
                    <a:pt x="80192" y="13898"/>
                  </a:lnTo>
                  <a:lnTo>
                    <a:pt x="84876" y="20553"/>
                  </a:lnTo>
                  <a:lnTo>
                    <a:pt x="90081" y="37354"/>
                  </a:lnTo>
                  <a:lnTo>
                    <a:pt x="90982" y="55170"/>
                  </a:lnTo>
                  <a:lnTo>
                    <a:pt x="86679" y="70143"/>
                  </a:lnTo>
                  <a:lnTo>
                    <a:pt x="69582" y="90473"/>
                  </a:lnTo>
                  <a:lnTo>
                    <a:pt x="54590" y="97828"/>
                  </a:lnTo>
                  <a:lnTo>
                    <a:pt x="40636" y="100391"/>
                  </a:lnTo>
                  <a:lnTo>
                    <a:pt x="24394" y="97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9197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78">
            <a:extLst>
              <a:ext uri="{FF2B5EF4-FFF2-40B4-BE49-F238E27FC236}">
                <a16:creationId xmlns:a16="http://schemas.microsoft.com/office/drawing/2014/main" xmlns="" id="{B98FDAC9-0201-45D6-8492-104665C56065}"/>
              </a:ext>
            </a:extLst>
          </p:cNvPr>
          <p:cNvGrpSpPr/>
          <p:nvPr/>
        </p:nvGrpSpPr>
        <p:grpSpPr>
          <a:xfrm>
            <a:off x="1447800" y="746098"/>
            <a:ext cx="1314451" cy="577656"/>
            <a:chOff x="1447800" y="746098"/>
            <a:chExt cx="1314451" cy="577656"/>
          </a:xfrm>
        </p:grpSpPr>
        <p:sp>
          <p:nvSpPr>
            <p:cNvPr id="2" name="SMARTInkShape-463">
              <a:extLst>
                <a:ext uri="{FF2B5EF4-FFF2-40B4-BE49-F238E27FC236}">
                  <a16:creationId xmlns:a16="http://schemas.microsoft.com/office/drawing/2014/main" xmlns="" id="{3756F609-D727-404E-9195-1FEEF63B5E04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447800" y="835686"/>
              <a:ext cx="146051" cy="325236"/>
            </a:xfrm>
            <a:custGeom>
              <a:avLst/>
              <a:gdLst/>
              <a:ahLst/>
              <a:cxnLst/>
              <a:rect l="0" t="0" r="0" b="0"/>
              <a:pathLst>
                <a:path w="146051" h="325236">
                  <a:moveTo>
                    <a:pt x="0" y="129514"/>
                  </a:moveTo>
                  <a:lnTo>
                    <a:pt x="0" y="129514"/>
                  </a:lnTo>
                  <a:lnTo>
                    <a:pt x="1411" y="146839"/>
                  </a:lnTo>
                  <a:lnTo>
                    <a:pt x="11934" y="192595"/>
                  </a:lnTo>
                  <a:lnTo>
                    <a:pt x="18823" y="237340"/>
                  </a:lnTo>
                  <a:lnTo>
                    <a:pt x="25333" y="279996"/>
                  </a:lnTo>
                  <a:lnTo>
                    <a:pt x="27967" y="311920"/>
                  </a:lnTo>
                  <a:lnTo>
                    <a:pt x="25835" y="322767"/>
                  </a:lnTo>
                  <a:lnTo>
                    <a:pt x="24279" y="324671"/>
                  </a:lnTo>
                  <a:lnTo>
                    <a:pt x="22536" y="325235"/>
                  </a:lnTo>
                  <a:lnTo>
                    <a:pt x="18718" y="314573"/>
                  </a:lnTo>
                  <a:lnTo>
                    <a:pt x="12601" y="275363"/>
                  </a:lnTo>
                  <a:lnTo>
                    <a:pt x="8423" y="232436"/>
                  </a:lnTo>
                  <a:lnTo>
                    <a:pt x="6321" y="205184"/>
                  </a:lnTo>
                  <a:lnTo>
                    <a:pt x="4214" y="175727"/>
                  </a:lnTo>
                  <a:lnTo>
                    <a:pt x="4926" y="147623"/>
                  </a:lnTo>
                  <a:lnTo>
                    <a:pt x="7517" y="120420"/>
                  </a:lnTo>
                  <a:lnTo>
                    <a:pt x="11362" y="93818"/>
                  </a:lnTo>
                  <a:lnTo>
                    <a:pt x="19396" y="52971"/>
                  </a:lnTo>
                  <a:lnTo>
                    <a:pt x="29081" y="24234"/>
                  </a:lnTo>
                  <a:lnTo>
                    <a:pt x="42794" y="9110"/>
                  </a:lnTo>
                  <a:lnTo>
                    <a:pt x="58295" y="1918"/>
                  </a:lnTo>
                  <a:lnTo>
                    <a:pt x="66380" y="0"/>
                  </a:lnTo>
                  <a:lnTo>
                    <a:pt x="75298" y="2249"/>
                  </a:lnTo>
                  <a:lnTo>
                    <a:pt x="94614" y="14155"/>
                  </a:lnTo>
                  <a:lnTo>
                    <a:pt x="109314" y="36851"/>
                  </a:lnTo>
                  <a:lnTo>
                    <a:pt x="118434" y="66458"/>
                  </a:lnTo>
                  <a:lnTo>
                    <a:pt x="120135" y="100784"/>
                  </a:lnTo>
                  <a:lnTo>
                    <a:pt x="112895" y="135324"/>
                  </a:lnTo>
                  <a:lnTo>
                    <a:pt x="99565" y="166669"/>
                  </a:lnTo>
                  <a:lnTo>
                    <a:pt x="81881" y="190007"/>
                  </a:lnTo>
                  <a:lnTo>
                    <a:pt x="62262" y="202261"/>
                  </a:lnTo>
                  <a:lnTo>
                    <a:pt x="43194" y="207001"/>
                  </a:lnTo>
                  <a:lnTo>
                    <a:pt x="16361" y="205920"/>
                  </a:lnTo>
                  <a:lnTo>
                    <a:pt x="16552" y="205851"/>
                  </a:lnTo>
                  <a:lnTo>
                    <a:pt x="17385" y="205805"/>
                  </a:lnTo>
                  <a:lnTo>
                    <a:pt x="60880" y="228087"/>
                  </a:lnTo>
                  <a:lnTo>
                    <a:pt x="103650" y="260322"/>
                  </a:lnTo>
                  <a:lnTo>
                    <a:pt x="146050" y="288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64">
              <a:extLst>
                <a:ext uri="{FF2B5EF4-FFF2-40B4-BE49-F238E27FC236}">
                  <a16:creationId xmlns:a16="http://schemas.microsoft.com/office/drawing/2014/main" xmlns="" id="{33D4F0A3-1C37-483D-8DE0-EED05043995C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631538" y="999378"/>
              <a:ext cx="68374" cy="124387"/>
            </a:xfrm>
            <a:custGeom>
              <a:avLst/>
              <a:gdLst/>
              <a:ahLst/>
              <a:cxnLst/>
              <a:rect l="0" t="0" r="0" b="0"/>
              <a:pathLst>
                <a:path w="68374" h="124387">
                  <a:moveTo>
                    <a:pt x="51212" y="3922"/>
                  </a:moveTo>
                  <a:lnTo>
                    <a:pt x="51212" y="3922"/>
                  </a:lnTo>
                  <a:lnTo>
                    <a:pt x="44470" y="551"/>
                  </a:lnTo>
                  <a:lnTo>
                    <a:pt x="40367" y="969"/>
                  </a:lnTo>
                  <a:lnTo>
                    <a:pt x="30164" y="5197"/>
                  </a:lnTo>
                  <a:lnTo>
                    <a:pt x="20456" y="15542"/>
                  </a:lnTo>
                  <a:lnTo>
                    <a:pt x="2725" y="48551"/>
                  </a:lnTo>
                  <a:lnTo>
                    <a:pt x="0" y="82056"/>
                  </a:lnTo>
                  <a:lnTo>
                    <a:pt x="5873" y="100737"/>
                  </a:lnTo>
                  <a:lnTo>
                    <a:pt x="14834" y="114684"/>
                  </a:lnTo>
                  <a:lnTo>
                    <a:pt x="23520" y="123235"/>
                  </a:lnTo>
                  <a:lnTo>
                    <a:pt x="27811" y="124386"/>
                  </a:lnTo>
                  <a:lnTo>
                    <a:pt x="32084" y="123743"/>
                  </a:lnTo>
                  <a:lnTo>
                    <a:pt x="36343" y="121902"/>
                  </a:lnTo>
                  <a:lnTo>
                    <a:pt x="52451" y="105828"/>
                  </a:lnTo>
                  <a:lnTo>
                    <a:pt x="63887" y="79821"/>
                  </a:lnTo>
                  <a:lnTo>
                    <a:pt x="68373" y="49772"/>
                  </a:lnTo>
                  <a:lnTo>
                    <a:pt x="63778" y="30885"/>
                  </a:lnTo>
                  <a:lnTo>
                    <a:pt x="46952" y="2506"/>
                  </a:lnTo>
                  <a:lnTo>
                    <a:pt x="44139" y="156"/>
                  </a:lnTo>
                  <a:lnTo>
                    <a:pt x="42263" y="0"/>
                  </a:lnTo>
                  <a:lnTo>
                    <a:pt x="38512" y="3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65">
              <a:extLst>
                <a:ext uri="{FF2B5EF4-FFF2-40B4-BE49-F238E27FC236}">
                  <a16:creationId xmlns:a16="http://schemas.microsoft.com/office/drawing/2014/main" xmlns="" id="{CBE5B9C4-5A3F-4AE0-819B-DE5E1EB5D35B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758973" y="746098"/>
              <a:ext cx="400028" cy="361817"/>
            </a:xfrm>
            <a:custGeom>
              <a:avLst/>
              <a:gdLst/>
              <a:ahLst/>
              <a:cxnLst/>
              <a:rect l="0" t="0" r="0" b="0"/>
              <a:pathLst>
                <a:path w="400028" h="361817">
                  <a:moveTo>
                    <a:pt x="6327" y="244502"/>
                  </a:moveTo>
                  <a:lnTo>
                    <a:pt x="6327" y="244502"/>
                  </a:lnTo>
                  <a:lnTo>
                    <a:pt x="860" y="239035"/>
                  </a:lnTo>
                  <a:lnTo>
                    <a:pt x="565" y="239446"/>
                  </a:lnTo>
                  <a:lnTo>
                    <a:pt x="0" y="277520"/>
                  </a:lnTo>
                  <a:lnTo>
                    <a:pt x="5757" y="316432"/>
                  </a:lnTo>
                  <a:lnTo>
                    <a:pt x="15879" y="341936"/>
                  </a:lnTo>
                  <a:lnTo>
                    <a:pt x="23743" y="353893"/>
                  </a:lnTo>
                  <a:lnTo>
                    <a:pt x="31941" y="360148"/>
                  </a:lnTo>
                  <a:lnTo>
                    <a:pt x="36103" y="361816"/>
                  </a:lnTo>
                  <a:lnTo>
                    <a:pt x="40289" y="360106"/>
                  </a:lnTo>
                  <a:lnTo>
                    <a:pt x="48703" y="350680"/>
                  </a:lnTo>
                  <a:lnTo>
                    <a:pt x="64896" y="316563"/>
                  </a:lnTo>
                  <a:lnTo>
                    <a:pt x="71815" y="286236"/>
                  </a:lnTo>
                  <a:lnTo>
                    <a:pt x="70024" y="257730"/>
                  </a:lnTo>
                  <a:lnTo>
                    <a:pt x="64478" y="240869"/>
                  </a:lnTo>
                  <a:lnTo>
                    <a:pt x="63922" y="245004"/>
                  </a:lnTo>
                  <a:lnTo>
                    <a:pt x="64380" y="253897"/>
                  </a:lnTo>
                  <a:lnTo>
                    <a:pt x="69311" y="270804"/>
                  </a:lnTo>
                  <a:lnTo>
                    <a:pt x="75712" y="283003"/>
                  </a:lnTo>
                  <a:lnTo>
                    <a:pt x="85143" y="291717"/>
                  </a:lnTo>
                  <a:lnTo>
                    <a:pt x="96390" y="297237"/>
                  </a:lnTo>
                  <a:lnTo>
                    <a:pt x="108444" y="299690"/>
                  </a:lnTo>
                  <a:lnTo>
                    <a:pt x="113916" y="298933"/>
                  </a:lnTo>
                  <a:lnTo>
                    <a:pt x="123759" y="294329"/>
                  </a:lnTo>
                  <a:lnTo>
                    <a:pt x="137234" y="280432"/>
                  </a:lnTo>
                  <a:lnTo>
                    <a:pt x="146793" y="259538"/>
                  </a:lnTo>
                  <a:lnTo>
                    <a:pt x="151642" y="238311"/>
                  </a:lnTo>
                  <a:lnTo>
                    <a:pt x="151887" y="238258"/>
                  </a:lnTo>
                  <a:lnTo>
                    <a:pt x="154239" y="281778"/>
                  </a:lnTo>
                  <a:lnTo>
                    <a:pt x="163932" y="311423"/>
                  </a:lnTo>
                  <a:lnTo>
                    <a:pt x="164313" y="310989"/>
                  </a:lnTo>
                  <a:lnTo>
                    <a:pt x="165032" y="270929"/>
                  </a:lnTo>
                  <a:lnTo>
                    <a:pt x="168439" y="227772"/>
                  </a:lnTo>
                  <a:lnTo>
                    <a:pt x="173862" y="212137"/>
                  </a:lnTo>
                  <a:lnTo>
                    <a:pt x="180270" y="201895"/>
                  </a:lnTo>
                  <a:lnTo>
                    <a:pt x="185470" y="197343"/>
                  </a:lnTo>
                  <a:lnTo>
                    <a:pt x="187845" y="198246"/>
                  </a:lnTo>
                  <a:lnTo>
                    <a:pt x="192364" y="204894"/>
                  </a:lnTo>
                  <a:lnTo>
                    <a:pt x="208644" y="249512"/>
                  </a:lnTo>
                  <a:lnTo>
                    <a:pt x="220476" y="269505"/>
                  </a:lnTo>
                  <a:lnTo>
                    <a:pt x="228739" y="276781"/>
                  </a:lnTo>
                  <a:lnTo>
                    <a:pt x="232918" y="278721"/>
                  </a:lnTo>
                  <a:lnTo>
                    <a:pt x="237821" y="278604"/>
                  </a:lnTo>
                  <a:lnTo>
                    <a:pt x="248913" y="274710"/>
                  </a:lnTo>
                  <a:lnTo>
                    <a:pt x="285840" y="243809"/>
                  </a:lnTo>
                  <a:lnTo>
                    <a:pt x="311627" y="204245"/>
                  </a:lnTo>
                  <a:lnTo>
                    <a:pt x="315744" y="193455"/>
                  </a:lnTo>
                  <a:lnTo>
                    <a:pt x="300108" y="209386"/>
                  </a:lnTo>
                  <a:lnTo>
                    <a:pt x="274770" y="247626"/>
                  </a:lnTo>
                  <a:lnTo>
                    <a:pt x="265626" y="277256"/>
                  </a:lnTo>
                  <a:lnTo>
                    <a:pt x="265739" y="292926"/>
                  </a:lnTo>
                  <a:lnTo>
                    <a:pt x="270023" y="305065"/>
                  </a:lnTo>
                  <a:lnTo>
                    <a:pt x="273141" y="310277"/>
                  </a:lnTo>
                  <a:lnTo>
                    <a:pt x="276631" y="313046"/>
                  </a:lnTo>
                  <a:lnTo>
                    <a:pt x="280368" y="314187"/>
                  </a:lnTo>
                  <a:lnTo>
                    <a:pt x="284271" y="314242"/>
                  </a:lnTo>
                  <a:lnTo>
                    <a:pt x="303248" y="300835"/>
                  </a:lnTo>
                  <a:lnTo>
                    <a:pt x="323374" y="268876"/>
                  </a:lnTo>
                  <a:lnTo>
                    <a:pt x="334444" y="236520"/>
                  </a:lnTo>
                  <a:lnTo>
                    <a:pt x="342657" y="196504"/>
                  </a:lnTo>
                  <a:lnTo>
                    <a:pt x="344847" y="172993"/>
                  </a:lnTo>
                  <a:lnTo>
                    <a:pt x="346307" y="148146"/>
                  </a:lnTo>
                  <a:lnTo>
                    <a:pt x="345869" y="122409"/>
                  </a:lnTo>
                  <a:lnTo>
                    <a:pt x="344166" y="96079"/>
                  </a:lnTo>
                  <a:lnTo>
                    <a:pt x="341620" y="69353"/>
                  </a:lnTo>
                  <a:lnTo>
                    <a:pt x="336909" y="30251"/>
                  </a:lnTo>
                  <a:lnTo>
                    <a:pt x="331758" y="6051"/>
                  </a:lnTo>
                  <a:lnTo>
                    <a:pt x="328409" y="1574"/>
                  </a:lnTo>
                  <a:lnTo>
                    <a:pt x="324765" y="0"/>
                  </a:lnTo>
                  <a:lnTo>
                    <a:pt x="320219" y="3184"/>
                  </a:lnTo>
                  <a:lnTo>
                    <a:pt x="309523" y="18011"/>
                  </a:lnTo>
                  <a:lnTo>
                    <a:pt x="298344" y="63642"/>
                  </a:lnTo>
                  <a:lnTo>
                    <a:pt x="296744" y="101796"/>
                  </a:lnTo>
                  <a:lnTo>
                    <a:pt x="299795" y="140860"/>
                  </a:lnTo>
                  <a:lnTo>
                    <a:pt x="308207" y="177037"/>
                  </a:lnTo>
                  <a:lnTo>
                    <a:pt x="322764" y="204405"/>
                  </a:lnTo>
                  <a:lnTo>
                    <a:pt x="331585" y="215654"/>
                  </a:lnTo>
                  <a:lnTo>
                    <a:pt x="356438" y="230034"/>
                  </a:lnTo>
                  <a:lnTo>
                    <a:pt x="400027" y="244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66">
              <a:extLst>
                <a:ext uri="{FF2B5EF4-FFF2-40B4-BE49-F238E27FC236}">
                  <a16:creationId xmlns:a16="http://schemas.microsoft.com/office/drawing/2014/main" xmlns="" id="{25DC82F5-3607-4C6A-8129-0D1A4FD78539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498600" y="1136650"/>
              <a:ext cx="1016001" cy="187104"/>
            </a:xfrm>
            <a:custGeom>
              <a:avLst/>
              <a:gdLst/>
              <a:ahLst/>
              <a:cxnLst/>
              <a:rect l="0" t="0" r="0" b="0"/>
              <a:pathLst>
                <a:path w="1016001" h="187104">
                  <a:moveTo>
                    <a:pt x="0" y="184150"/>
                  </a:moveTo>
                  <a:lnTo>
                    <a:pt x="0" y="184150"/>
                  </a:lnTo>
                  <a:lnTo>
                    <a:pt x="36754" y="187103"/>
                  </a:lnTo>
                  <a:lnTo>
                    <a:pt x="77248" y="182875"/>
                  </a:lnTo>
                  <a:lnTo>
                    <a:pt x="107238" y="176950"/>
                  </a:lnTo>
                  <a:lnTo>
                    <a:pt x="142753" y="168767"/>
                  </a:lnTo>
                  <a:lnTo>
                    <a:pt x="181952" y="159078"/>
                  </a:lnTo>
                  <a:lnTo>
                    <a:pt x="227840" y="148385"/>
                  </a:lnTo>
                  <a:lnTo>
                    <a:pt x="278188" y="137024"/>
                  </a:lnTo>
                  <a:lnTo>
                    <a:pt x="331509" y="125216"/>
                  </a:lnTo>
                  <a:lnTo>
                    <a:pt x="390339" y="111699"/>
                  </a:lnTo>
                  <a:lnTo>
                    <a:pt x="452843" y="97044"/>
                  </a:lnTo>
                  <a:lnTo>
                    <a:pt x="517795" y="81629"/>
                  </a:lnTo>
                  <a:lnTo>
                    <a:pt x="581558" y="68531"/>
                  </a:lnTo>
                  <a:lnTo>
                    <a:pt x="644527" y="56976"/>
                  </a:lnTo>
                  <a:lnTo>
                    <a:pt x="706968" y="46451"/>
                  </a:lnTo>
                  <a:lnTo>
                    <a:pt x="764118" y="37317"/>
                  </a:lnTo>
                  <a:lnTo>
                    <a:pt x="817740" y="29111"/>
                  </a:lnTo>
                  <a:lnTo>
                    <a:pt x="869010" y="21524"/>
                  </a:lnTo>
                  <a:lnTo>
                    <a:pt x="908129" y="15761"/>
                  </a:lnTo>
                  <a:lnTo>
                    <a:pt x="1016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67">
              <a:extLst>
                <a:ext uri="{FF2B5EF4-FFF2-40B4-BE49-F238E27FC236}">
                  <a16:creationId xmlns:a16="http://schemas.microsoft.com/office/drawing/2014/main" xmlns="" id="{39888A94-BFAA-4A41-8898-57521499CD08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920738" y="1098550"/>
              <a:ext cx="644663" cy="179376"/>
            </a:xfrm>
            <a:custGeom>
              <a:avLst/>
              <a:gdLst/>
              <a:ahLst/>
              <a:cxnLst/>
              <a:rect l="0" t="0" r="0" b="0"/>
              <a:pathLst>
                <a:path w="644663" h="179376">
                  <a:moveTo>
                    <a:pt x="85862" y="152400"/>
                  </a:moveTo>
                  <a:lnTo>
                    <a:pt x="85862" y="152400"/>
                  </a:lnTo>
                  <a:lnTo>
                    <a:pt x="38668" y="165884"/>
                  </a:lnTo>
                  <a:lnTo>
                    <a:pt x="0" y="179105"/>
                  </a:lnTo>
                  <a:lnTo>
                    <a:pt x="1810" y="179375"/>
                  </a:lnTo>
                  <a:lnTo>
                    <a:pt x="38145" y="172622"/>
                  </a:lnTo>
                  <a:lnTo>
                    <a:pt x="60400" y="167998"/>
                  </a:lnTo>
                  <a:lnTo>
                    <a:pt x="89349" y="159976"/>
                  </a:lnTo>
                  <a:lnTo>
                    <a:pt x="122759" y="149690"/>
                  </a:lnTo>
                  <a:lnTo>
                    <a:pt x="159143" y="137893"/>
                  </a:lnTo>
                  <a:lnTo>
                    <a:pt x="200333" y="125090"/>
                  </a:lnTo>
                  <a:lnTo>
                    <a:pt x="244726" y="111615"/>
                  </a:lnTo>
                  <a:lnTo>
                    <a:pt x="291255" y="97694"/>
                  </a:lnTo>
                  <a:lnTo>
                    <a:pt x="338501" y="84179"/>
                  </a:lnTo>
                  <a:lnTo>
                    <a:pt x="386227" y="70936"/>
                  </a:lnTo>
                  <a:lnTo>
                    <a:pt x="434272" y="57874"/>
                  </a:lnTo>
                  <a:lnTo>
                    <a:pt x="479002" y="45638"/>
                  </a:lnTo>
                  <a:lnTo>
                    <a:pt x="521522" y="33953"/>
                  </a:lnTo>
                  <a:lnTo>
                    <a:pt x="562569" y="22636"/>
                  </a:lnTo>
                  <a:lnTo>
                    <a:pt x="6446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68">
              <a:extLst>
                <a:ext uri="{FF2B5EF4-FFF2-40B4-BE49-F238E27FC236}">
                  <a16:creationId xmlns:a16="http://schemas.microsoft.com/office/drawing/2014/main" xmlns="" id="{EDA140D5-6B2E-4F64-83A1-B0F6FBB20059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762250" y="10033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79">
            <a:extLst>
              <a:ext uri="{FF2B5EF4-FFF2-40B4-BE49-F238E27FC236}">
                <a16:creationId xmlns:a16="http://schemas.microsoft.com/office/drawing/2014/main" xmlns="" id="{A04EDD54-DC9E-452F-8A81-DDF0069B000A}"/>
              </a:ext>
            </a:extLst>
          </p:cNvPr>
          <p:cNvGrpSpPr/>
          <p:nvPr/>
        </p:nvGrpSpPr>
        <p:grpSpPr>
          <a:xfrm>
            <a:off x="2429707" y="817579"/>
            <a:ext cx="370644" cy="221135"/>
            <a:chOff x="2429707" y="817579"/>
            <a:chExt cx="370644" cy="221135"/>
          </a:xfrm>
        </p:grpSpPr>
        <p:sp>
          <p:nvSpPr>
            <p:cNvPr id="9" name="SMARTInkShape-469">
              <a:extLst>
                <a:ext uri="{FF2B5EF4-FFF2-40B4-BE49-F238E27FC236}">
                  <a16:creationId xmlns:a16="http://schemas.microsoft.com/office/drawing/2014/main" xmlns="" id="{3EAEF1D3-638D-42B6-9DA5-AFC32A91E09C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429707" y="817579"/>
              <a:ext cx="160545" cy="221135"/>
            </a:xfrm>
            <a:custGeom>
              <a:avLst/>
              <a:gdLst/>
              <a:ahLst/>
              <a:cxnLst/>
              <a:rect l="0" t="0" r="0" b="0"/>
              <a:pathLst>
                <a:path w="160545" h="221135">
                  <a:moveTo>
                    <a:pt x="65843" y="14271"/>
                  </a:moveTo>
                  <a:lnTo>
                    <a:pt x="65843" y="14271"/>
                  </a:lnTo>
                  <a:lnTo>
                    <a:pt x="65843" y="7529"/>
                  </a:lnTo>
                  <a:lnTo>
                    <a:pt x="65137" y="5543"/>
                  </a:lnTo>
                  <a:lnTo>
                    <a:pt x="63961" y="4219"/>
                  </a:lnTo>
                  <a:lnTo>
                    <a:pt x="62472" y="3336"/>
                  </a:lnTo>
                  <a:lnTo>
                    <a:pt x="60068" y="4159"/>
                  </a:lnTo>
                  <a:lnTo>
                    <a:pt x="53634" y="8836"/>
                  </a:lnTo>
                  <a:lnTo>
                    <a:pt x="32935" y="45026"/>
                  </a:lnTo>
                  <a:lnTo>
                    <a:pt x="15405" y="89784"/>
                  </a:lnTo>
                  <a:lnTo>
                    <a:pt x="5561" y="124738"/>
                  </a:lnTo>
                  <a:lnTo>
                    <a:pt x="246" y="159558"/>
                  </a:lnTo>
                  <a:lnTo>
                    <a:pt x="0" y="190321"/>
                  </a:lnTo>
                  <a:lnTo>
                    <a:pt x="6946" y="211049"/>
                  </a:lnTo>
                  <a:lnTo>
                    <a:pt x="13173" y="216717"/>
                  </a:lnTo>
                  <a:lnTo>
                    <a:pt x="20852" y="219791"/>
                  </a:lnTo>
                  <a:lnTo>
                    <a:pt x="29499" y="221134"/>
                  </a:lnTo>
                  <a:lnTo>
                    <a:pt x="54158" y="213219"/>
                  </a:lnTo>
                  <a:lnTo>
                    <a:pt x="83228" y="195826"/>
                  </a:lnTo>
                  <a:lnTo>
                    <a:pt x="125243" y="152889"/>
                  </a:lnTo>
                  <a:lnTo>
                    <a:pt x="146806" y="115860"/>
                  </a:lnTo>
                  <a:lnTo>
                    <a:pt x="158271" y="77766"/>
                  </a:lnTo>
                  <a:lnTo>
                    <a:pt x="160544" y="42491"/>
                  </a:lnTo>
                  <a:lnTo>
                    <a:pt x="152147" y="15054"/>
                  </a:lnTo>
                  <a:lnTo>
                    <a:pt x="143135" y="7032"/>
                  </a:lnTo>
                  <a:lnTo>
                    <a:pt x="118069" y="0"/>
                  </a:lnTo>
                  <a:lnTo>
                    <a:pt x="75595" y="6750"/>
                  </a:lnTo>
                  <a:lnTo>
                    <a:pt x="21393" y="39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70">
              <a:extLst>
                <a:ext uri="{FF2B5EF4-FFF2-40B4-BE49-F238E27FC236}">
                  <a16:creationId xmlns:a16="http://schemas.microsoft.com/office/drawing/2014/main" xmlns="" id="{5C55C99A-71F1-44A6-97C3-CD0C2C2E7E25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787650" y="8826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3763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80">
            <a:extLst>
              <a:ext uri="{FF2B5EF4-FFF2-40B4-BE49-F238E27FC236}">
                <a16:creationId xmlns:a16="http://schemas.microsoft.com/office/drawing/2014/main" xmlns="" id="{73B0D5F5-AB3F-4D79-98E6-A9F55BF20FA6}"/>
              </a:ext>
            </a:extLst>
          </p:cNvPr>
          <p:cNvGrpSpPr/>
          <p:nvPr/>
        </p:nvGrpSpPr>
        <p:grpSpPr>
          <a:xfrm>
            <a:off x="4152900" y="647700"/>
            <a:ext cx="1657518" cy="512026"/>
            <a:chOff x="4152900" y="647700"/>
            <a:chExt cx="1657518" cy="512026"/>
          </a:xfrm>
        </p:grpSpPr>
        <p:sp>
          <p:nvSpPr>
            <p:cNvPr id="12" name="SMARTInkShape-471">
              <a:extLst>
                <a:ext uri="{FF2B5EF4-FFF2-40B4-BE49-F238E27FC236}">
                  <a16:creationId xmlns:a16="http://schemas.microsoft.com/office/drawing/2014/main" xmlns="" id="{7B5E840C-BCFE-42CD-9465-03F175CB7EC8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152900" y="797833"/>
              <a:ext cx="115339" cy="361893"/>
            </a:xfrm>
            <a:custGeom>
              <a:avLst/>
              <a:gdLst/>
              <a:ahLst/>
              <a:cxnLst/>
              <a:rect l="0" t="0" r="0" b="0"/>
              <a:pathLst>
                <a:path w="115339" h="361893">
                  <a:moveTo>
                    <a:pt x="19050" y="65767"/>
                  </a:moveTo>
                  <a:lnTo>
                    <a:pt x="19050" y="65767"/>
                  </a:lnTo>
                  <a:lnTo>
                    <a:pt x="19050" y="106880"/>
                  </a:lnTo>
                  <a:lnTo>
                    <a:pt x="20931" y="152973"/>
                  </a:lnTo>
                  <a:lnTo>
                    <a:pt x="24119" y="189192"/>
                  </a:lnTo>
                  <a:lnTo>
                    <a:pt x="27888" y="228808"/>
                  </a:lnTo>
                  <a:lnTo>
                    <a:pt x="31915" y="269933"/>
                  </a:lnTo>
                  <a:lnTo>
                    <a:pt x="35351" y="308202"/>
                  </a:lnTo>
                  <a:lnTo>
                    <a:pt x="37557" y="353989"/>
                  </a:lnTo>
                  <a:lnTo>
                    <a:pt x="37859" y="361788"/>
                  </a:lnTo>
                  <a:lnTo>
                    <a:pt x="37939" y="361892"/>
                  </a:lnTo>
                  <a:lnTo>
                    <a:pt x="33009" y="324452"/>
                  </a:lnTo>
                  <a:lnTo>
                    <a:pt x="29252" y="288218"/>
                  </a:lnTo>
                  <a:lnTo>
                    <a:pt x="25231" y="242480"/>
                  </a:lnTo>
                  <a:lnTo>
                    <a:pt x="23170" y="217443"/>
                  </a:lnTo>
                  <a:lnTo>
                    <a:pt x="23914" y="192284"/>
                  </a:lnTo>
                  <a:lnTo>
                    <a:pt x="26526" y="167045"/>
                  </a:lnTo>
                  <a:lnTo>
                    <a:pt x="30383" y="141752"/>
                  </a:lnTo>
                  <a:lnTo>
                    <a:pt x="36552" y="98597"/>
                  </a:lnTo>
                  <a:lnTo>
                    <a:pt x="42351" y="62719"/>
                  </a:lnTo>
                  <a:lnTo>
                    <a:pt x="57571" y="16586"/>
                  </a:lnTo>
                  <a:lnTo>
                    <a:pt x="65098" y="5103"/>
                  </a:lnTo>
                  <a:lnTo>
                    <a:pt x="70796" y="0"/>
                  </a:lnTo>
                  <a:lnTo>
                    <a:pt x="74713" y="756"/>
                  </a:lnTo>
                  <a:lnTo>
                    <a:pt x="84711" y="7240"/>
                  </a:lnTo>
                  <a:lnTo>
                    <a:pt x="102240" y="36274"/>
                  </a:lnTo>
                  <a:lnTo>
                    <a:pt x="114098" y="76157"/>
                  </a:lnTo>
                  <a:lnTo>
                    <a:pt x="115338" y="115882"/>
                  </a:lnTo>
                  <a:lnTo>
                    <a:pt x="105354" y="139781"/>
                  </a:lnTo>
                  <a:lnTo>
                    <a:pt x="87746" y="160751"/>
                  </a:lnTo>
                  <a:lnTo>
                    <a:pt x="63457" y="177127"/>
                  </a:lnTo>
                  <a:lnTo>
                    <a:pt x="38081" y="182053"/>
                  </a:lnTo>
                  <a:lnTo>
                    <a:pt x="0" y="180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72">
              <a:extLst>
                <a:ext uri="{FF2B5EF4-FFF2-40B4-BE49-F238E27FC236}">
                  <a16:creationId xmlns:a16="http://schemas.microsoft.com/office/drawing/2014/main" xmlns="" id="{F481DCAB-6190-491E-AA1C-451CE0F1B15D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474048" y="848952"/>
              <a:ext cx="174153" cy="102666"/>
            </a:xfrm>
            <a:custGeom>
              <a:avLst/>
              <a:gdLst/>
              <a:ahLst/>
              <a:cxnLst/>
              <a:rect l="0" t="0" r="0" b="0"/>
              <a:pathLst>
                <a:path w="174153" h="102666">
                  <a:moveTo>
                    <a:pt x="40802" y="97198"/>
                  </a:moveTo>
                  <a:lnTo>
                    <a:pt x="40802" y="97198"/>
                  </a:lnTo>
                  <a:lnTo>
                    <a:pt x="21029" y="102665"/>
                  </a:lnTo>
                  <a:lnTo>
                    <a:pt x="14140" y="99393"/>
                  </a:lnTo>
                  <a:lnTo>
                    <a:pt x="10327" y="96544"/>
                  </a:lnTo>
                  <a:lnTo>
                    <a:pt x="6091" y="89617"/>
                  </a:lnTo>
                  <a:lnTo>
                    <a:pt x="0" y="63558"/>
                  </a:lnTo>
                  <a:lnTo>
                    <a:pt x="804" y="34628"/>
                  </a:lnTo>
                  <a:lnTo>
                    <a:pt x="8882" y="10455"/>
                  </a:lnTo>
                  <a:lnTo>
                    <a:pt x="13172" y="5503"/>
                  </a:lnTo>
                  <a:lnTo>
                    <a:pt x="23583" y="0"/>
                  </a:lnTo>
                  <a:lnTo>
                    <a:pt x="28617" y="649"/>
                  </a:lnTo>
                  <a:lnTo>
                    <a:pt x="37973" y="7015"/>
                  </a:lnTo>
                  <a:lnTo>
                    <a:pt x="81700" y="45960"/>
                  </a:lnTo>
                  <a:lnTo>
                    <a:pt x="103469" y="65936"/>
                  </a:lnTo>
                  <a:lnTo>
                    <a:pt x="109706" y="76401"/>
                  </a:lnTo>
                  <a:lnTo>
                    <a:pt x="136623" y="44847"/>
                  </a:lnTo>
                  <a:lnTo>
                    <a:pt x="156677" y="17686"/>
                  </a:lnTo>
                  <a:lnTo>
                    <a:pt x="174152" y="1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73">
              <a:extLst>
                <a:ext uri="{FF2B5EF4-FFF2-40B4-BE49-F238E27FC236}">
                  <a16:creationId xmlns:a16="http://schemas.microsoft.com/office/drawing/2014/main" xmlns="" id="{EDD693C8-AAAF-4A7B-9D6A-206B0836296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778983" y="674955"/>
              <a:ext cx="126924" cy="306636"/>
            </a:xfrm>
            <a:custGeom>
              <a:avLst/>
              <a:gdLst/>
              <a:ahLst/>
              <a:cxnLst/>
              <a:rect l="0" t="0" r="0" b="0"/>
              <a:pathLst>
                <a:path w="126924" h="306636">
                  <a:moveTo>
                    <a:pt x="27967" y="23545"/>
                  </a:moveTo>
                  <a:lnTo>
                    <a:pt x="27967" y="23545"/>
                  </a:lnTo>
                  <a:lnTo>
                    <a:pt x="27967" y="20174"/>
                  </a:lnTo>
                  <a:lnTo>
                    <a:pt x="26556" y="19181"/>
                  </a:lnTo>
                  <a:lnTo>
                    <a:pt x="21225" y="18078"/>
                  </a:lnTo>
                  <a:lnTo>
                    <a:pt x="18533" y="19900"/>
                  </a:lnTo>
                  <a:lnTo>
                    <a:pt x="13661" y="27569"/>
                  </a:lnTo>
                  <a:lnTo>
                    <a:pt x="4784" y="67771"/>
                  </a:lnTo>
                  <a:lnTo>
                    <a:pt x="495" y="101997"/>
                  </a:lnTo>
                  <a:lnTo>
                    <a:pt x="0" y="142609"/>
                  </a:lnTo>
                  <a:lnTo>
                    <a:pt x="2131" y="186529"/>
                  </a:lnTo>
                  <a:lnTo>
                    <a:pt x="5431" y="231919"/>
                  </a:lnTo>
                  <a:lnTo>
                    <a:pt x="13012" y="266674"/>
                  </a:lnTo>
                  <a:lnTo>
                    <a:pt x="24142" y="291058"/>
                  </a:lnTo>
                  <a:lnTo>
                    <a:pt x="38497" y="304247"/>
                  </a:lnTo>
                  <a:lnTo>
                    <a:pt x="46276" y="306635"/>
                  </a:lnTo>
                  <a:lnTo>
                    <a:pt x="62445" y="305526"/>
                  </a:lnTo>
                  <a:lnTo>
                    <a:pt x="70002" y="300432"/>
                  </a:lnTo>
                  <a:lnTo>
                    <a:pt x="90751" y="272332"/>
                  </a:lnTo>
                  <a:lnTo>
                    <a:pt x="109599" y="232334"/>
                  </a:lnTo>
                  <a:lnTo>
                    <a:pt x="119752" y="201242"/>
                  </a:lnTo>
                  <a:lnTo>
                    <a:pt x="125204" y="166727"/>
                  </a:lnTo>
                  <a:lnTo>
                    <a:pt x="126923" y="130220"/>
                  </a:lnTo>
                  <a:lnTo>
                    <a:pt x="125334" y="92828"/>
                  </a:lnTo>
                  <a:lnTo>
                    <a:pt x="122276" y="56925"/>
                  </a:lnTo>
                  <a:lnTo>
                    <a:pt x="116588" y="16267"/>
                  </a:lnTo>
                  <a:lnTo>
                    <a:pt x="112510" y="3377"/>
                  </a:lnTo>
                  <a:lnTo>
                    <a:pt x="110434" y="927"/>
                  </a:lnTo>
                  <a:lnTo>
                    <a:pt x="108345" y="0"/>
                  </a:lnTo>
                  <a:lnTo>
                    <a:pt x="106023" y="12140"/>
                  </a:lnTo>
                  <a:lnTo>
                    <a:pt x="104167" y="42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74">
              <a:extLst>
                <a:ext uri="{FF2B5EF4-FFF2-40B4-BE49-F238E27FC236}">
                  <a16:creationId xmlns:a16="http://schemas.microsoft.com/office/drawing/2014/main" xmlns="" id="{FF579F2E-5E5E-485D-A040-BADEBD67CD94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934003" y="840782"/>
              <a:ext cx="65435" cy="118069"/>
            </a:xfrm>
            <a:custGeom>
              <a:avLst/>
              <a:gdLst/>
              <a:ahLst/>
              <a:cxnLst/>
              <a:rect l="0" t="0" r="0" b="0"/>
              <a:pathLst>
                <a:path w="65435" h="118069">
                  <a:moveTo>
                    <a:pt x="18997" y="67268"/>
                  </a:moveTo>
                  <a:lnTo>
                    <a:pt x="18997" y="67268"/>
                  </a:lnTo>
                  <a:lnTo>
                    <a:pt x="15626" y="67268"/>
                  </a:lnTo>
                  <a:lnTo>
                    <a:pt x="6788" y="70639"/>
                  </a:lnTo>
                  <a:lnTo>
                    <a:pt x="4507" y="73749"/>
                  </a:lnTo>
                  <a:lnTo>
                    <a:pt x="1298" y="88238"/>
                  </a:lnTo>
                  <a:lnTo>
                    <a:pt x="0" y="116145"/>
                  </a:lnTo>
                  <a:lnTo>
                    <a:pt x="3322" y="88013"/>
                  </a:lnTo>
                  <a:lnTo>
                    <a:pt x="16554" y="43091"/>
                  </a:lnTo>
                  <a:lnTo>
                    <a:pt x="32149" y="15968"/>
                  </a:lnTo>
                  <a:lnTo>
                    <a:pt x="45314" y="3228"/>
                  </a:lnTo>
                  <a:lnTo>
                    <a:pt x="51390" y="0"/>
                  </a:lnTo>
                  <a:lnTo>
                    <a:pt x="53998" y="1256"/>
                  </a:lnTo>
                  <a:lnTo>
                    <a:pt x="58777" y="8296"/>
                  </a:lnTo>
                  <a:lnTo>
                    <a:pt x="65434" y="30902"/>
                  </a:lnTo>
                  <a:lnTo>
                    <a:pt x="64571" y="69440"/>
                  </a:lnTo>
                  <a:lnTo>
                    <a:pt x="63447" y="118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75">
              <a:extLst>
                <a:ext uri="{FF2B5EF4-FFF2-40B4-BE49-F238E27FC236}">
                  <a16:creationId xmlns:a16="http://schemas.microsoft.com/office/drawing/2014/main" xmlns="" id="{3F0862CC-F6D8-43B7-8955-22EF5D26C72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060950" y="8636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644" y="6481"/>
                  </a:lnTo>
                  <a:lnTo>
                    <a:pt x="883" y="326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76">
              <a:extLst>
                <a:ext uri="{FF2B5EF4-FFF2-40B4-BE49-F238E27FC236}">
                  <a16:creationId xmlns:a16="http://schemas.microsoft.com/office/drawing/2014/main" xmlns="" id="{AA46ECEF-C33C-4F27-92DA-F315C55A3A3A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086350" y="762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5958"/>
                  </a:lnTo>
                  <a:lnTo>
                    <a:pt x="706" y="3972"/>
                  </a:lnTo>
                  <a:lnTo>
                    <a:pt x="1881" y="264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77">
              <a:extLst>
                <a:ext uri="{FF2B5EF4-FFF2-40B4-BE49-F238E27FC236}">
                  <a16:creationId xmlns:a16="http://schemas.microsoft.com/office/drawing/2014/main" xmlns="" id="{B34FEFF0-DA6E-4F14-942F-D34A5AF3026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143500" y="647700"/>
              <a:ext cx="76201" cy="311151"/>
            </a:xfrm>
            <a:custGeom>
              <a:avLst/>
              <a:gdLst/>
              <a:ahLst/>
              <a:cxnLst/>
              <a:rect l="0" t="0" r="0" b="0"/>
              <a:pathLst>
                <a:path w="76201" h="311151">
                  <a:moveTo>
                    <a:pt x="76200" y="0"/>
                  </a:moveTo>
                  <a:lnTo>
                    <a:pt x="76200" y="0"/>
                  </a:lnTo>
                  <a:lnTo>
                    <a:pt x="66087" y="0"/>
                  </a:lnTo>
                  <a:lnTo>
                    <a:pt x="46314" y="6742"/>
                  </a:lnTo>
                  <a:lnTo>
                    <a:pt x="32577" y="19459"/>
                  </a:lnTo>
                  <a:lnTo>
                    <a:pt x="20124" y="38987"/>
                  </a:lnTo>
                  <a:lnTo>
                    <a:pt x="6590" y="83832"/>
                  </a:lnTo>
                  <a:lnTo>
                    <a:pt x="2929" y="123807"/>
                  </a:lnTo>
                  <a:lnTo>
                    <a:pt x="1301" y="165562"/>
                  </a:lnTo>
                  <a:lnTo>
                    <a:pt x="1284" y="206228"/>
                  </a:lnTo>
                  <a:lnTo>
                    <a:pt x="3628" y="243116"/>
                  </a:lnTo>
                  <a:lnTo>
                    <a:pt x="2172" y="285504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78">
              <a:extLst>
                <a:ext uri="{FF2B5EF4-FFF2-40B4-BE49-F238E27FC236}">
                  <a16:creationId xmlns:a16="http://schemas.microsoft.com/office/drawing/2014/main" xmlns="" id="{E3E2EB64-27B3-4E30-B4ED-CF942EE85C01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108092" y="812800"/>
              <a:ext cx="149709" cy="76201"/>
            </a:xfrm>
            <a:custGeom>
              <a:avLst/>
              <a:gdLst/>
              <a:ahLst/>
              <a:cxnLst/>
              <a:rect l="0" t="0" r="0" b="0"/>
              <a:pathLst>
                <a:path w="149709" h="76201">
                  <a:moveTo>
                    <a:pt x="3658" y="76200"/>
                  </a:moveTo>
                  <a:lnTo>
                    <a:pt x="3658" y="76200"/>
                  </a:lnTo>
                  <a:lnTo>
                    <a:pt x="287" y="69458"/>
                  </a:lnTo>
                  <a:lnTo>
                    <a:pt x="0" y="66766"/>
                  </a:lnTo>
                  <a:lnTo>
                    <a:pt x="1562" y="61894"/>
                  </a:lnTo>
                  <a:lnTo>
                    <a:pt x="43095" y="34856"/>
                  </a:lnTo>
                  <a:lnTo>
                    <a:pt x="85820" y="18481"/>
                  </a:lnTo>
                  <a:lnTo>
                    <a:pt x="128269" y="6103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79">
              <a:extLst>
                <a:ext uri="{FF2B5EF4-FFF2-40B4-BE49-F238E27FC236}">
                  <a16:creationId xmlns:a16="http://schemas.microsoft.com/office/drawing/2014/main" xmlns="" id="{972EEE24-A995-49E2-8DD6-A85EB3DBEC1D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325349" y="703178"/>
              <a:ext cx="78502" cy="249323"/>
            </a:xfrm>
            <a:custGeom>
              <a:avLst/>
              <a:gdLst/>
              <a:ahLst/>
              <a:cxnLst/>
              <a:rect l="0" t="0" r="0" b="0"/>
              <a:pathLst>
                <a:path w="78502" h="249323">
                  <a:moveTo>
                    <a:pt x="78501" y="8022"/>
                  </a:moveTo>
                  <a:lnTo>
                    <a:pt x="78501" y="8022"/>
                  </a:lnTo>
                  <a:lnTo>
                    <a:pt x="71759" y="1280"/>
                  </a:lnTo>
                  <a:lnTo>
                    <a:pt x="68362" y="0"/>
                  </a:lnTo>
                  <a:lnTo>
                    <a:pt x="60825" y="458"/>
                  </a:lnTo>
                  <a:lnTo>
                    <a:pt x="41905" y="11425"/>
                  </a:lnTo>
                  <a:lnTo>
                    <a:pt x="21797" y="41564"/>
                  </a:lnTo>
                  <a:lnTo>
                    <a:pt x="9175" y="85145"/>
                  </a:lnTo>
                  <a:lnTo>
                    <a:pt x="3475" y="121086"/>
                  </a:lnTo>
                  <a:lnTo>
                    <a:pt x="0" y="158461"/>
                  </a:lnTo>
                  <a:lnTo>
                    <a:pt x="3423" y="205153"/>
                  </a:lnTo>
                  <a:lnTo>
                    <a:pt x="11972" y="227810"/>
                  </a:lnTo>
                  <a:lnTo>
                    <a:pt x="17921" y="234981"/>
                  </a:lnTo>
                  <a:lnTo>
                    <a:pt x="46751" y="249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80">
              <a:extLst>
                <a:ext uri="{FF2B5EF4-FFF2-40B4-BE49-F238E27FC236}">
                  <a16:creationId xmlns:a16="http://schemas.microsoft.com/office/drawing/2014/main" xmlns="" id="{2B1375DC-FADF-4767-91C1-37C835525F27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428742" y="776172"/>
              <a:ext cx="94236" cy="112704"/>
            </a:xfrm>
            <a:custGeom>
              <a:avLst/>
              <a:gdLst/>
              <a:ahLst/>
              <a:cxnLst/>
              <a:rect l="0" t="0" r="0" b="0"/>
              <a:pathLst>
                <a:path w="94236" h="112704">
                  <a:moveTo>
                    <a:pt x="70358" y="4878"/>
                  </a:moveTo>
                  <a:lnTo>
                    <a:pt x="70358" y="4878"/>
                  </a:lnTo>
                  <a:lnTo>
                    <a:pt x="46761" y="8249"/>
                  </a:lnTo>
                  <a:lnTo>
                    <a:pt x="27650" y="17430"/>
                  </a:lnTo>
                  <a:lnTo>
                    <a:pt x="18603" y="23829"/>
                  </a:lnTo>
                  <a:lnTo>
                    <a:pt x="6668" y="40347"/>
                  </a:lnTo>
                  <a:lnTo>
                    <a:pt x="424" y="59448"/>
                  </a:lnTo>
                  <a:lnTo>
                    <a:pt x="0" y="79696"/>
                  </a:lnTo>
                  <a:lnTo>
                    <a:pt x="5927" y="94810"/>
                  </a:lnTo>
                  <a:lnTo>
                    <a:pt x="15617" y="105526"/>
                  </a:lnTo>
                  <a:lnTo>
                    <a:pt x="26978" y="112640"/>
                  </a:lnTo>
                  <a:lnTo>
                    <a:pt x="34383" y="112703"/>
                  </a:lnTo>
                  <a:lnTo>
                    <a:pt x="52017" y="107128"/>
                  </a:lnTo>
                  <a:lnTo>
                    <a:pt x="78408" y="88718"/>
                  </a:lnTo>
                  <a:lnTo>
                    <a:pt x="88047" y="71538"/>
                  </a:lnTo>
                  <a:lnTo>
                    <a:pt x="94235" y="31765"/>
                  </a:lnTo>
                  <a:lnTo>
                    <a:pt x="89437" y="14711"/>
                  </a:lnTo>
                  <a:lnTo>
                    <a:pt x="85194" y="7200"/>
                  </a:lnTo>
                  <a:lnTo>
                    <a:pt x="80248" y="2898"/>
                  </a:lnTo>
                  <a:lnTo>
                    <a:pt x="74835" y="736"/>
                  </a:lnTo>
                  <a:lnTo>
                    <a:pt x="69110" y="0"/>
                  </a:lnTo>
                  <a:lnTo>
                    <a:pt x="64587" y="2331"/>
                  </a:lnTo>
                  <a:lnTo>
                    <a:pt x="51308" y="23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81">
              <a:extLst>
                <a:ext uri="{FF2B5EF4-FFF2-40B4-BE49-F238E27FC236}">
                  <a16:creationId xmlns:a16="http://schemas.microsoft.com/office/drawing/2014/main" xmlns="" id="{8E7DA298-3A31-468A-A82D-676EC8C36045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530850" y="89535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41079" y="3371"/>
                  </a:lnTo>
                  <a:lnTo>
                    <a:pt x="13418" y="4671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82">
              <a:extLst>
                <a:ext uri="{FF2B5EF4-FFF2-40B4-BE49-F238E27FC236}">
                  <a16:creationId xmlns:a16="http://schemas.microsoft.com/office/drawing/2014/main" xmlns="" id="{4120B7ED-C7DF-4AE5-963F-7E399A47698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683250" y="7937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3972" y="4270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83">
              <a:extLst>
                <a:ext uri="{FF2B5EF4-FFF2-40B4-BE49-F238E27FC236}">
                  <a16:creationId xmlns:a16="http://schemas.microsoft.com/office/drawing/2014/main" xmlns="" id="{1BAC9F36-92C6-48CF-A761-253484EC6778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5746750" y="698500"/>
              <a:ext cx="63668" cy="292101"/>
            </a:xfrm>
            <a:custGeom>
              <a:avLst/>
              <a:gdLst/>
              <a:ahLst/>
              <a:cxnLst/>
              <a:rect l="0" t="0" r="0" b="0"/>
              <a:pathLst>
                <a:path w="63668" h="292101">
                  <a:moveTo>
                    <a:pt x="31750" y="0"/>
                  </a:moveTo>
                  <a:lnTo>
                    <a:pt x="31750" y="0"/>
                  </a:lnTo>
                  <a:lnTo>
                    <a:pt x="31750" y="10113"/>
                  </a:lnTo>
                  <a:lnTo>
                    <a:pt x="45234" y="43370"/>
                  </a:lnTo>
                  <a:lnTo>
                    <a:pt x="55617" y="78777"/>
                  </a:lnTo>
                  <a:lnTo>
                    <a:pt x="62818" y="119679"/>
                  </a:lnTo>
                  <a:lnTo>
                    <a:pt x="63667" y="161376"/>
                  </a:lnTo>
                  <a:lnTo>
                    <a:pt x="56048" y="201545"/>
                  </a:lnTo>
                  <a:lnTo>
                    <a:pt x="41844" y="237742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81">
            <a:extLst>
              <a:ext uri="{FF2B5EF4-FFF2-40B4-BE49-F238E27FC236}">
                <a16:creationId xmlns:a16="http://schemas.microsoft.com/office/drawing/2014/main" xmlns="" id="{F1993A62-2A92-4279-BE20-1B3C9BDCB8FF}"/>
              </a:ext>
            </a:extLst>
          </p:cNvPr>
          <p:cNvGrpSpPr/>
          <p:nvPr/>
        </p:nvGrpSpPr>
        <p:grpSpPr>
          <a:xfrm>
            <a:off x="1225550" y="1915978"/>
            <a:ext cx="1316939" cy="1017723"/>
            <a:chOff x="1225550" y="1915978"/>
            <a:chExt cx="1316939" cy="1017723"/>
          </a:xfrm>
        </p:grpSpPr>
        <p:sp>
          <p:nvSpPr>
            <p:cNvPr id="26" name="SMARTInkShape-484">
              <a:extLst>
                <a:ext uri="{FF2B5EF4-FFF2-40B4-BE49-F238E27FC236}">
                  <a16:creationId xmlns:a16="http://schemas.microsoft.com/office/drawing/2014/main" xmlns="" id="{DE19856F-D45F-46DE-8A9C-ED2FB90CFEF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404592" y="1922569"/>
              <a:ext cx="138459" cy="290995"/>
            </a:xfrm>
            <a:custGeom>
              <a:avLst/>
              <a:gdLst/>
              <a:ahLst/>
              <a:cxnLst/>
              <a:rect l="0" t="0" r="0" b="0"/>
              <a:pathLst>
                <a:path w="138459" h="290995">
                  <a:moveTo>
                    <a:pt x="11458" y="84031"/>
                  </a:moveTo>
                  <a:lnTo>
                    <a:pt x="11458" y="84031"/>
                  </a:lnTo>
                  <a:lnTo>
                    <a:pt x="16527" y="126677"/>
                  </a:lnTo>
                  <a:lnTo>
                    <a:pt x="21584" y="167144"/>
                  </a:lnTo>
                  <a:lnTo>
                    <a:pt x="22690" y="214569"/>
                  </a:lnTo>
                  <a:lnTo>
                    <a:pt x="18862" y="260841"/>
                  </a:lnTo>
                  <a:lnTo>
                    <a:pt x="13260" y="286703"/>
                  </a:lnTo>
                  <a:lnTo>
                    <a:pt x="11248" y="289701"/>
                  </a:lnTo>
                  <a:lnTo>
                    <a:pt x="9201" y="290994"/>
                  </a:lnTo>
                  <a:lnTo>
                    <a:pt x="7131" y="289034"/>
                  </a:lnTo>
                  <a:lnTo>
                    <a:pt x="2950" y="279331"/>
                  </a:lnTo>
                  <a:lnTo>
                    <a:pt x="0" y="241146"/>
                  </a:lnTo>
                  <a:lnTo>
                    <a:pt x="1191" y="199956"/>
                  </a:lnTo>
                  <a:lnTo>
                    <a:pt x="2497" y="176131"/>
                  </a:lnTo>
                  <a:lnTo>
                    <a:pt x="5484" y="151075"/>
                  </a:lnTo>
                  <a:lnTo>
                    <a:pt x="9592" y="125200"/>
                  </a:lnTo>
                  <a:lnTo>
                    <a:pt x="14447" y="98777"/>
                  </a:lnTo>
                  <a:lnTo>
                    <a:pt x="29250" y="56247"/>
                  </a:lnTo>
                  <a:lnTo>
                    <a:pt x="53654" y="13945"/>
                  </a:lnTo>
                  <a:lnTo>
                    <a:pt x="60755" y="5557"/>
                  </a:lnTo>
                  <a:lnTo>
                    <a:pt x="68312" y="1376"/>
                  </a:lnTo>
                  <a:lnTo>
                    <a:pt x="76172" y="0"/>
                  </a:lnTo>
                  <a:lnTo>
                    <a:pt x="84234" y="494"/>
                  </a:lnTo>
                  <a:lnTo>
                    <a:pt x="91725" y="4351"/>
                  </a:lnTo>
                  <a:lnTo>
                    <a:pt x="105693" y="18043"/>
                  </a:lnTo>
                  <a:lnTo>
                    <a:pt x="113313" y="39651"/>
                  </a:lnTo>
                  <a:lnTo>
                    <a:pt x="114582" y="65718"/>
                  </a:lnTo>
                  <a:lnTo>
                    <a:pt x="103397" y="106749"/>
                  </a:lnTo>
                  <a:lnTo>
                    <a:pt x="92536" y="130581"/>
                  </a:lnTo>
                  <a:lnTo>
                    <a:pt x="78772" y="145407"/>
                  </a:lnTo>
                  <a:lnTo>
                    <a:pt x="63953" y="153643"/>
                  </a:lnTo>
                  <a:lnTo>
                    <a:pt x="37473" y="159363"/>
                  </a:lnTo>
                  <a:lnTo>
                    <a:pt x="35857" y="160358"/>
                  </a:lnTo>
                  <a:lnTo>
                    <a:pt x="35485" y="161727"/>
                  </a:lnTo>
                  <a:lnTo>
                    <a:pt x="35943" y="163345"/>
                  </a:lnTo>
                  <a:lnTo>
                    <a:pt x="71342" y="206000"/>
                  </a:lnTo>
                  <a:lnTo>
                    <a:pt x="117767" y="251834"/>
                  </a:lnTo>
                  <a:lnTo>
                    <a:pt x="138458" y="268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85">
              <a:extLst>
                <a:ext uri="{FF2B5EF4-FFF2-40B4-BE49-F238E27FC236}">
                  <a16:creationId xmlns:a16="http://schemas.microsoft.com/office/drawing/2014/main" xmlns="" id="{8698B8B6-0293-460A-BB63-20DFC43A2B8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570956" y="2095500"/>
              <a:ext cx="46682" cy="105522"/>
            </a:xfrm>
            <a:custGeom>
              <a:avLst/>
              <a:gdLst/>
              <a:ahLst/>
              <a:cxnLst/>
              <a:rect l="0" t="0" r="0" b="0"/>
              <a:pathLst>
                <a:path w="46682" h="105522">
                  <a:moveTo>
                    <a:pt x="16544" y="0"/>
                  </a:moveTo>
                  <a:lnTo>
                    <a:pt x="16544" y="0"/>
                  </a:lnTo>
                  <a:lnTo>
                    <a:pt x="7110" y="15914"/>
                  </a:lnTo>
                  <a:lnTo>
                    <a:pt x="657" y="38268"/>
                  </a:lnTo>
                  <a:lnTo>
                    <a:pt x="0" y="75188"/>
                  </a:lnTo>
                  <a:lnTo>
                    <a:pt x="3547" y="90567"/>
                  </a:lnTo>
                  <a:lnTo>
                    <a:pt x="9827" y="99754"/>
                  </a:lnTo>
                  <a:lnTo>
                    <a:pt x="17322" y="104307"/>
                  </a:lnTo>
                  <a:lnTo>
                    <a:pt x="21296" y="105521"/>
                  </a:lnTo>
                  <a:lnTo>
                    <a:pt x="25356" y="104214"/>
                  </a:lnTo>
                  <a:lnTo>
                    <a:pt x="33631" y="97117"/>
                  </a:lnTo>
                  <a:lnTo>
                    <a:pt x="42852" y="77851"/>
                  </a:lnTo>
                  <a:lnTo>
                    <a:pt x="46681" y="54268"/>
                  </a:lnTo>
                  <a:lnTo>
                    <a:pt x="42906" y="18768"/>
                  </a:lnTo>
                  <a:lnTo>
                    <a:pt x="39314" y="8812"/>
                  </a:lnTo>
                  <a:lnTo>
                    <a:pt x="37369" y="6580"/>
                  </a:lnTo>
                  <a:lnTo>
                    <a:pt x="35366" y="5798"/>
                  </a:lnTo>
                  <a:lnTo>
                    <a:pt x="2924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86">
              <a:extLst>
                <a:ext uri="{FF2B5EF4-FFF2-40B4-BE49-F238E27FC236}">
                  <a16:creationId xmlns:a16="http://schemas.microsoft.com/office/drawing/2014/main" xmlns="" id="{8F4D0D52-A87B-4A6A-8ED4-8F9D961118D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663700" y="2068371"/>
              <a:ext cx="158751" cy="123206"/>
            </a:xfrm>
            <a:custGeom>
              <a:avLst/>
              <a:gdLst/>
              <a:ahLst/>
              <a:cxnLst/>
              <a:rect l="0" t="0" r="0" b="0"/>
              <a:pathLst>
                <a:path w="158751" h="123206">
                  <a:moveTo>
                    <a:pt x="0" y="27129"/>
                  </a:moveTo>
                  <a:lnTo>
                    <a:pt x="0" y="27129"/>
                  </a:lnTo>
                  <a:lnTo>
                    <a:pt x="0" y="21662"/>
                  </a:lnTo>
                  <a:lnTo>
                    <a:pt x="5026" y="68198"/>
                  </a:lnTo>
                  <a:lnTo>
                    <a:pt x="11245" y="111350"/>
                  </a:lnTo>
                  <a:lnTo>
                    <a:pt x="15111" y="120535"/>
                  </a:lnTo>
                  <a:lnTo>
                    <a:pt x="17835" y="122561"/>
                  </a:lnTo>
                  <a:lnTo>
                    <a:pt x="21062" y="123205"/>
                  </a:lnTo>
                  <a:lnTo>
                    <a:pt x="24625" y="122930"/>
                  </a:lnTo>
                  <a:lnTo>
                    <a:pt x="32346" y="116980"/>
                  </a:lnTo>
                  <a:lnTo>
                    <a:pt x="36381" y="112429"/>
                  </a:lnTo>
                  <a:lnTo>
                    <a:pt x="45430" y="89171"/>
                  </a:lnTo>
                  <a:lnTo>
                    <a:pt x="50329" y="51254"/>
                  </a:lnTo>
                  <a:lnTo>
                    <a:pt x="51191" y="52384"/>
                  </a:lnTo>
                  <a:lnTo>
                    <a:pt x="65714" y="93809"/>
                  </a:lnTo>
                  <a:lnTo>
                    <a:pt x="68504" y="96982"/>
                  </a:lnTo>
                  <a:lnTo>
                    <a:pt x="75367" y="100508"/>
                  </a:lnTo>
                  <a:lnTo>
                    <a:pt x="79172" y="100037"/>
                  </a:lnTo>
                  <a:lnTo>
                    <a:pt x="87163" y="95751"/>
                  </a:lnTo>
                  <a:lnTo>
                    <a:pt x="93538" y="87261"/>
                  </a:lnTo>
                  <a:lnTo>
                    <a:pt x="112374" y="40917"/>
                  </a:lnTo>
                  <a:lnTo>
                    <a:pt x="113016" y="40554"/>
                  </a:lnTo>
                  <a:lnTo>
                    <a:pt x="108292" y="84410"/>
                  </a:lnTo>
                  <a:lnTo>
                    <a:pt x="108017" y="102963"/>
                  </a:lnTo>
                  <a:lnTo>
                    <a:pt x="108701" y="104496"/>
                  </a:lnTo>
                  <a:lnTo>
                    <a:pt x="109862" y="104813"/>
                  </a:lnTo>
                  <a:lnTo>
                    <a:pt x="111341" y="104318"/>
                  </a:lnTo>
                  <a:lnTo>
                    <a:pt x="118785" y="83246"/>
                  </a:lnTo>
                  <a:lnTo>
                    <a:pt x="132521" y="36905"/>
                  </a:lnTo>
                  <a:lnTo>
                    <a:pt x="140944" y="10976"/>
                  </a:lnTo>
                  <a:lnTo>
                    <a:pt x="144057" y="5777"/>
                  </a:lnTo>
                  <a:lnTo>
                    <a:pt x="147544" y="2311"/>
                  </a:lnTo>
                  <a:lnTo>
                    <a:pt x="151279" y="0"/>
                  </a:lnTo>
                  <a:lnTo>
                    <a:pt x="153769" y="1988"/>
                  </a:lnTo>
                  <a:lnTo>
                    <a:pt x="156536" y="13603"/>
                  </a:lnTo>
                  <a:lnTo>
                    <a:pt x="158750" y="58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87">
              <a:extLst>
                <a:ext uri="{FF2B5EF4-FFF2-40B4-BE49-F238E27FC236}">
                  <a16:creationId xmlns:a16="http://schemas.microsoft.com/office/drawing/2014/main" xmlns="" id="{58DE953D-1F3D-4428-B131-08C26FE8A18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871999" y="1915978"/>
              <a:ext cx="81186" cy="262066"/>
            </a:xfrm>
            <a:custGeom>
              <a:avLst/>
              <a:gdLst/>
              <a:ahLst/>
              <a:cxnLst/>
              <a:rect l="0" t="0" r="0" b="0"/>
              <a:pathLst>
                <a:path w="81186" h="262066">
                  <a:moveTo>
                    <a:pt x="58401" y="154122"/>
                  </a:moveTo>
                  <a:lnTo>
                    <a:pt x="58401" y="154122"/>
                  </a:lnTo>
                  <a:lnTo>
                    <a:pt x="55030" y="150751"/>
                  </a:lnTo>
                  <a:lnTo>
                    <a:pt x="52626" y="150464"/>
                  </a:lnTo>
                  <a:lnTo>
                    <a:pt x="46191" y="152026"/>
                  </a:lnTo>
                  <a:lnTo>
                    <a:pt x="31265" y="166985"/>
                  </a:lnTo>
                  <a:lnTo>
                    <a:pt x="8669" y="202393"/>
                  </a:lnTo>
                  <a:lnTo>
                    <a:pt x="0" y="231533"/>
                  </a:lnTo>
                  <a:lnTo>
                    <a:pt x="225" y="247088"/>
                  </a:lnTo>
                  <a:lnTo>
                    <a:pt x="4558" y="257294"/>
                  </a:lnTo>
                  <a:lnTo>
                    <a:pt x="7689" y="261003"/>
                  </a:lnTo>
                  <a:lnTo>
                    <a:pt x="11893" y="262065"/>
                  </a:lnTo>
                  <a:lnTo>
                    <a:pt x="22208" y="259482"/>
                  </a:lnTo>
                  <a:lnTo>
                    <a:pt x="33849" y="247986"/>
                  </a:lnTo>
                  <a:lnTo>
                    <a:pt x="58568" y="208489"/>
                  </a:lnTo>
                  <a:lnTo>
                    <a:pt x="74129" y="165605"/>
                  </a:lnTo>
                  <a:lnTo>
                    <a:pt x="79502" y="129828"/>
                  </a:lnTo>
                  <a:lnTo>
                    <a:pt x="81185" y="89702"/>
                  </a:lnTo>
                  <a:lnTo>
                    <a:pt x="79581" y="45998"/>
                  </a:lnTo>
                  <a:lnTo>
                    <a:pt x="74711" y="4728"/>
                  </a:lnTo>
                  <a:lnTo>
                    <a:pt x="71391" y="198"/>
                  </a:lnTo>
                  <a:lnTo>
                    <a:pt x="67061" y="0"/>
                  </a:lnTo>
                  <a:lnTo>
                    <a:pt x="62058" y="2691"/>
                  </a:lnTo>
                  <a:lnTo>
                    <a:pt x="54617" y="20732"/>
                  </a:lnTo>
                  <a:lnTo>
                    <a:pt x="48343" y="66386"/>
                  </a:lnTo>
                  <a:lnTo>
                    <a:pt x="48286" y="104545"/>
                  </a:lnTo>
                  <a:lnTo>
                    <a:pt x="52965" y="145023"/>
                  </a:lnTo>
                  <a:lnTo>
                    <a:pt x="61629" y="180887"/>
                  </a:lnTo>
                  <a:lnTo>
                    <a:pt x="77451" y="230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88">
              <a:extLst>
                <a:ext uri="{FF2B5EF4-FFF2-40B4-BE49-F238E27FC236}">
                  <a16:creationId xmlns:a16="http://schemas.microsoft.com/office/drawing/2014/main" xmlns="" id="{99450C0A-753B-47E3-A263-313B81D099F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672637" y="2235200"/>
              <a:ext cx="435564" cy="95251"/>
            </a:xfrm>
            <a:custGeom>
              <a:avLst/>
              <a:gdLst/>
              <a:ahLst/>
              <a:cxnLst/>
              <a:rect l="0" t="0" r="0" b="0"/>
              <a:pathLst>
                <a:path w="435564" h="95251">
                  <a:moveTo>
                    <a:pt x="10113" y="95250"/>
                  </a:moveTo>
                  <a:lnTo>
                    <a:pt x="10113" y="95250"/>
                  </a:lnTo>
                  <a:lnTo>
                    <a:pt x="0" y="95250"/>
                  </a:lnTo>
                  <a:lnTo>
                    <a:pt x="36185" y="95250"/>
                  </a:lnTo>
                  <a:lnTo>
                    <a:pt x="76028" y="91722"/>
                  </a:lnTo>
                  <a:lnTo>
                    <a:pt x="103445" y="85843"/>
                  </a:lnTo>
                  <a:lnTo>
                    <a:pt x="133718" y="78395"/>
                  </a:lnTo>
                  <a:lnTo>
                    <a:pt x="168716" y="69902"/>
                  </a:lnTo>
                  <a:lnTo>
                    <a:pt x="206865" y="60713"/>
                  </a:lnTo>
                  <a:lnTo>
                    <a:pt x="247114" y="51058"/>
                  </a:lnTo>
                  <a:lnTo>
                    <a:pt x="285942" y="41094"/>
                  </a:lnTo>
                  <a:lnTo>
                    <a:pt x="323821" y="30924"/>
                  </a:lnTo>
                  <a:lnTo>
                    <a:pt x="361068" y="20616"/>
                  </a:lnTo>
                  <a:lnTo>
                    <a:pt x="4355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89">
              <a:extLst>
                <a:ext uri="{FF2B5EF4-FFF2-40B4-BE49-F238E27FC236}">
                  <a16:creationId xmlns:a16="http://schemas.microsoft.com/office/drawing/2014/main" xmlns="" id="{4A2E633C-6662-437D-8870-915BCB23B7C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358900" y="2241073"/>
              <a:ext cx="850901" cy="121128"/>
            </a:xfrm>
            <a:custGeom>
              <a:avLst/>
              <a:gdLst/>
              <a:ahLst/>
              <a:cxnLst/>
              <a:rect l="0" t="0" r="0" b="0"/>
              <a:pathLst>
                <a:path w="850901" h="121128">
                  <a:moveTo>
                    <a:pt x="0" y="121127"/>
                  </a:moveTo>
                  <a:lnTo>
                    <a:pt x="0" y="121127"/>
                  </a:lnTo>
                  <a:lnTo>
                    <a:pt x="37473" y="113941"/>
                  </a:lnTo>
                  <a:lnTo>
                    <a:pt x="60260" y="108575"/>
                  </a:lnTo>
                  <a:lnTo>
                    <a:pt x="86740" y="102176"/>
                  </a:lnTo>
                  <a:lnTo>
                    <a:pt x="121326" y="92970"/>
                  </a:lnTo>
                  <a:lnTo>
                    <a:pt x="161318" y="81895"/>
                  </a:lnTo>
                  <a:lnTo>
                    <a:pt x="204912" y="69572"/>
                  </a:lnTo>
                  <a:lnTo>
                    <a:pt x="258669" y="57829"/>
                  </a:lnTo>
                  <a:lnTo>
                    <a:pt x="319202" y="46473"/>
                  </a:lnTo>
                  <a:lnTo>
                    <a:pt x="384251" y="35374"/>
                  </a:lnTo>
                  <a:lnTo>
                    <a:pt x="449490" y="26564"/>
                  </a:lnTo>
                  <a:lnTo>
                    <a:pt x="514854" y="19279"/>
                  </a:lnTo>
                  <a:lnTo>
                    <a:pt x="580303" y="13012"/>
                  </a:lnTo>
                  <a:lnTo>
                    <a:pt x="635930" y="8128"/>
                  </a:lnTo>
                  <a:lnTo>
                    <a:pt x="685009" y="4167"/>
                  </a:lnTo>
                  <a:lnTo>
                    <a:pt x="729723" y="820"/>
                  </a:lnTo>
                  <a:lnTo>
                    <a:pt x="763059" y="0"/>
                  </a:lnTo>
                  <a:lnTo>
                    <a:pt x="809508" y="2852"/>
                  </a:lnTo>
                  <a:lnTo>
                    <a:pt x="850900" y="6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90">
              <a:extLst>
                <a:ext uri="{FF2B5EF4-FFF2-40B4-BE49-F238E27FC236}">
                  <a16:creationId xmlns:a16="http://schemas.microsoft.com/office/drawing/2014/main" xmlns="" id="{B8E49015-BA7B-430D-A3A5-506B971AE21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355850" y="2032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91">
              <a:extLst>
                <a:ext uri="{FF2B5EF4-FFF2-40B4-BE49-F238E27FC236}">
                  <a16:creationId xmlns:a16="http://schemas.microsoft.com/office/drawing/2014/main" xmlns="" id="{828CDED4-3B63-4D80-9F49-0C4937210A2A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349500" y="21145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3763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92">
              <a:extLst>
                <a:ext uri="{FF2B5EF4-FFF2-40B4-BE49-F238E27FC236}">
                  <a16:creationId xmlns:a16="http://schemas.microsoft.com/office/drawing/2014/main" xmlns="" id="{8FFF957B-CAD6-4979-BB01-0E7A166B692E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225550" y="2563918"/>
              <a:ext cx="171173" cy="326002"/>
            </a:xfrm>
            <a:custGeom>
              <a:avLst/>
              <a:gdLst/>
              <a:ahLst/>
              <a:cxnLst/>
              <a:rect l="0" t="0" r="0" b="0"/>
              <a:pathLst>
                <a:path w="171173" h="326002">
                  <a:moveTo>
                    <a:pt x="0" y="77682"/>
                  </a:moveTo>
                  <a:lnTo>
                    <a:pt x="0" y="77682"/>
                  </a:lnTo>
                  <a:lnTo>
                    <a:pt x="8838" y="123148"/>
                  </a:lnTo>
                  <a:lnTo>
                    <a:pt x="16628" y="155510"/>
                  </a:lnTo>
                  <a:lnTo>
                    <a:pt x="26440" y="192000"/>
                  </a:lnTo>
                  <a:lnTo>
                    <a:pt x="35505" y="227033"/>
                  </a:lnTo>
                  <a:lnTo>
                    <a:pt x="45171" y="271747"/>
                  </a:lnTo>
                  <a:lnTo>
                    <a:pt x="45761" y="301694"/>
                  </a:lnTo>
                  <a:lnTo>
                    <a:pt x="44618" y="306045"/>
                  </a:lnTo>
                  <a:lnTo>
                    <a:pt x="43151" y="307535"/>
                  </a:lnTo>
                  <a:lnTo>
                    <a:pt x="41467" y="307117"/>
                  </a:lnTo>
                  <a:lnTo>
                    <a:pt x="32356" y="286304"/>
                  </a:lnTo>
                  <a:lnTo>
                    <a:pt x="20719" y="239842"/>
                  </a:lnTo>
                  <a:lnTo>
                    <a:pt x="16264" y="193968"/>
                  </a:lnTo>
                  <a:lnTo>
                    <a:pt x="15076" y="167906"/>
                  </a:lnTo>
                  <a:lnTo>
                    <a:pt x="14989" y="142065"/>
                  </a:lnTo>
                  <a:lnTo>
                    <a:pt x="15638" y="116370"/>
                  </a:lnTo>
                  <a:lnTo>
                    <a:pt x="20356" y="68771"/>
                  </a:lnTo>
                  <a:lnTo>
                    <a:pt x="31860" y="31153"/>
                  </a:lnTo>
                  <a:lnTo>
                    <a:pt x="48262" y="9260"/>
                  </a:lnTo>
                  <a:lnTo>
                    <a:pt x="57575" y="2434"/>
                  </a:lnTo>
                  <a:lnTo>
                    <a:pt x="68016" y="0"/>
                  </a:lnTo>
                  <a:lnTo>
                    <a:pt x="90907" y="2940"/>
                  </a:lnTo>
                  <a:lnTo>
                    <a:pt x="115192" y="22591"/>
                  </a:lnTo>
                  <a:lnTo>
                    <a:pt x="138685" y="53902"/>
                  </a:lnTo>
                  <a:lnTo>
                    <a:pt x="158534" y="93689"/>
                  </a:lnTo>
                  <a:lnTo>
                    <a:pt x="169238" y="137243"/>
                  </a:lnTo>
                  <a:lnTo>
                    <a:pt x="171172" y="181059"/>
                  </a:lnTo>
                  <a:lnTo>
                    <a:pt x="162625" y="221699"/>
                  </a:lnTo>
                  <a:lnTo>
                    <a:pt x="145655" y="257166"/>
                  </a:lnTo>
                  <a:lnTo>
                    <a:pt x="123297" y="287275"/>
                  </a:lnTo>
                  <a:lnTo>
                    <a:pt x="96897" y="310064"/>
                  </a:lnTo>
                  <a:lnTo>
                    <a:pt x="72463" y="322074"/>
                  </a:lnTo>
                  <a:lnTo>
                    <a:pt x="51961" y="326001"/>
                  </a:lnTo>
                  <a:lnTo>
                    <a:pt x="38146" y="323042"/>
                  </a:lnTo>
                  <a:lnTo>
                    <a:pt x="36014" y="319572"/>
                  </a:lnTo>
                  <a:lnTo>
                    <a:pt x="36709" y="315142"/>
                  </a:lnTo>
                  <a:lnTo>
                    <a:pt x="44450" y="299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93">
              <a:extLst>
                <a:ext uri="{FF2B5EF4-FFF2-40B4-BE49-F238E27FC236}">
                  <a16:creationId xmlns:a16="http://schemas.microsoft.com/office/drawing/2014/main" xmlns="" id="{9F90237C-6FFE-4099-8CBF-5FC9B37C564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437606" y="2832100"/>
              <a:ext cx="16545" cy="101601"/>
            </a:xfrm>
            <a:custGeom>
              <a:avLst/>
              <a:gdLst/>
              <a:ahLst/>
              <a:cxnLst/>
              <a:rect l="0" t="0" r="0" b="0"/>
              <a:pathLst>
                <a:path w="16545" h="101601">
                  <a:moveTo>
                    <a:pt x="16544" y="0"/>
                  </a:moveTo>
                  <a:lnTo>
                    <a:pt x="16544" y="0"/>
                  </a:lnTo>
                  <a:lnTo>
                    <a:pt x="9802" y="3371"/>
                  </a:lnTo>
                  <a:lnTo>
                    <a:pt x="4610" y="12552"/>
                  </a:lnTo>
                  <a:lnTo>
                    <a:pt x="657" y="26745"/>
                  </a:lnTo>
                  <a:lnTo>
                    <a:pt x="0" y="62720"/>
                  </a:lnTo>
                  <a:lnTo>
                    <a:pt x="10194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94">
              <a:extLst>
                <a:ext uri="{FF2B5EF4-FFF2-40B4-BE49-F238E27FC236}">
                  <a16:creationId xmlns:a16="http://schemas.microsoft.com/office/drawing/2014/main" xmlns="" id="{90E12844-0872-4DA8-92F9-88AEA5A47115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536700" y="2743200"/>
              <a:ext cx="50801" cy="5027"/>
            </a:xfrm>
            <a:custGeom>
              <a:avLst/>
              <a:gdLst/>
              <a:ahLst/>
              <a:cxnLst/>
              <a:rect l="0" t="0" r="0" b="0"/>
              <a:pathLst>
                <a:path w="50801" h="5027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5026"/>
                  </a:lnTo>
                  <a:lnTo>
                    <a:pt x="27630" y="4076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95">
              <a:extLst>
                <a:ext uri="{FF2B5EF4-FFF2-40B4-BE49-F238E27FC236}">
                  <a16:creationId xmlns:a16="http://schemas.microsoft.com/office/drawing/2014/main" xmlns="" id="{B3F9BAB5-CD58-49EE-BAA0-41F0029B75A8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534879" y="2819400"/>
              <a:ext cx="71672" cy="9103"/>
            </a:xfrm>
            <a:custGeom>
              <a:avLst/>
              <a:gdLst/>
              <a:ahLst/>
              <a:cxnLst/>
              <a:rect l="0" t="0" r="0" b="0"/>
              <a:pathLst>
                <a:path w="71672" h="9103">
                  <a:moveTo>
                    <a:pt x="8171" y="0"/>
                  </a:moveTo>
                  <a:lnTo>
                    <a:pt x="8171" y="0"/>
                  </a:lnTo>
                  <a:lnTo>
                    <a:pt x="1429" y="3371"/>
                  </a:lnTo>
                  <a:lnTo>
                    <a:pt x="149" y="5069"/>
                  </a:lnTo>
                  <a:lnTo>
                    <a:pt x="0" y="6907"/>
                  </a:lnTo>
                  <a:lnTo>
                    <a:pt x="607" y="8838"/>
                  </a:lnTo>
                  <a:lnTo>
                    <a:pt x="10689" y="9102"/>
                  </a:lnTo>
                  <a:lnTo>
                    <a:pt x="56741" y="2348"/>
                  </a:lnTo>
                  <a:lnTo>
                    <a:pt x="71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96">
              <a:extLst>
                <a:ext uri="{FF2B5EF4-FFF2-40B4-BE49-F238E27FC236}">
                  <a16:creationId xmlns:a16="http://schemas.microsoft.com/office/drawing/2014/main" xmlns="" id="{CC93CA21-47A9-48A6-90D4-88E5D9B3B60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772144" y="2532746"/>
              <a:ext cx="88407" cy="364990"/>
            </a:xfrm>
            <a:custGeom>
              <a:avLst/>
              <a:gdLst/>
              <a:ahLst/>
              <a:cxnLst/>
              <a:rect l="0" t="0" r="0" b="0"/>
              <a:pathLst>
                <a:path w="88407" h="364990">
                  <a:moveTo>
                    <a:pt x="82056" y="45354"/>
                  </a:moveTo>
                  <a:lnTo>
                    <a:pt x="82056" y="45354"/>
                  </a:lnTo>
                  <a:lnTo>
                    <a:pt x="73218" y="11275"/>
                  </a:lnTo>
                  <a:lnTo>
                    <a:pt x="67309" y="3632"/>
                  </a:lnTo>
                  <a:lnTo>
                    <a:pt x="63758" y="606"/>
                  </a:lnTo>
                  <a:lnTo>
                    <a:pt x="59274" y="0"/>
                  </a:lnTo>
                  <a:lnTo>
                    <a:pt x="48647" y="3089"/>
                  </a:lnTo>
                  <a:lnTo>
                    <a:pt x="30765" y="19504"/>
                  </a:lnTo>
                  <a:lnTo>
                    <a:pt x="15431" y="42242"/>
                  </a:lnTo>
                  <a:lnTo>
                    <a:pt x="11993" y="60434"/>
                  </a:lnTo>
                  <a:lnTo>
                    <a:pt x="13522" y="79573"/>
                  </a:lnTo>
                  <a:lnTo>
                    <a:pt x="23023" y="105509"/>
                  </a:lnTo>
                  <a:lnTo>
                    <a:pt x="51978" y="151024"/>
                  </a:lnTo>
                  <a:lnTo>
                    <a:pt x="60692" y="164991"/>
                  </a:lnTo>
                  <a:lnTo>
                    <a:pt x="63624" y="178254"/>
                  </a:lnTo>
                  <a:lnTo>
                    <a:pt x="61307" y="195739"/>
                  </a:lnTo>
                  <a:lnTo>
                    <a:pt x="59757" y="200644"/>
                  </a:lnTo>
                  <a:lnTo>
                    <a:pt x="57312" y="203914"/>
                  </a:lnTo>
                  <a:lnTo>
                    <a:pt x="50833" y="207547"/>
                  </a:lnTo>
                  <a:lnTo>
                    <a:pt x="42623" y="209593"/>
                  </a:lnTo>
                  <a:lnTo>
                    <a:pt x="40245" y="209174"/>
                  </a:lnTo>
                  <a:lnTo>
                    <a:pt x="32579" y="204911"/>
                  </a:lnTo>
                  <a:lnTo>
                    <a:pt x="32844" y="204642"/>
                  </a:lnTo>
                  <a:lnTo>
                    <a:pt x="35019" y="204343"/>
                  </a:lnTo>
                  <a:lnTo>
                    <a:pt x="38338" y="206092"/>
                  </a:lnTo>
                  <a:lnTo>
                    <a:pt x="46217" y="212963"/>
                  </a:lnTo>
                  <a:lnTo>
                    <a:pt x="48489" y="220741"/>
                  </a:lnTo>
                  <a:lnTo>
                    <a:pt x="48793" y="231254"/>
                  </a:lnTo>
                  <a:lnTo>
                    <a:pt x="41361" y="261485"/>
                  </a:lnTo>
                  <a:lnTo>
                    <a:pt x="14792" y="304841"/>
                  </a:lnTo>
                  <a:lnTo>
                    <a:pt x="3257" y="326570"/>
                  </a:lnTo>
                  <a:lnTo>
                    <a:pt x="0" y="346630"/>
                  </a:lnTo>
                  <a:lnTo>
                    <a:pt x="1246" y="348510"/>
                  </a:lnTo>
                  <a:lnTo>
                    <a:pt x="6395" y="352481"/>
                  </a:lnTo>
                  <a:lnTo>
                    <a:pt x="41582" y="364989"/>
                  </a:lnTo>
                  <a:lnTo>
                    <a:pt x="88406" y="362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97">
              <a:extLst>
                <a:ext uri="{FF2B5EF4-FFF2-40B4-BE49-F238E27FC236}">
                  <a16:creationId xmlns:a16="http://schemas.microsoft.com/office/drawing/2014/main" xmlns="" id="{878E7939-C0FE-41AC-AE17-F763BE15716B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924050" y="2628900"/>
              <a:ext cx="120651" cy="209551"/>
            </a:xfrm>
            <a:custGeom>
              <a:avLst/>
              <a:gdLst/>
              <a:ahLst/>
              <a:cxnLst/>
              <a:rect l="0" t="0" r="0" b="0"/>
              <a:pathLst>
                <a:path w="120651" h="209551">
                  <a:moveTo>
                    <a:pt x="0" y="0"/>
                  </a:moveTo>
                  <a:lnTo>
                    <a:pt x="0" y="0"/>
                  </a:lnTo>
                  <a:lnTo>
                    <a:pt x="30443" y="37350"/>
                  </a:lnTo>
                  <a:lnTo>
                    <a:pt x="56763" y="73391"/>
                  </a:lnTo>
                  <a:lnTo>
                    <a:pt x="80554" y="115349"/>
                  </a:lnTo>
                  <a:lnTo>
                    <a:pt x="99127" y="155298"/>
                  </a:lnTo>
                  <a:lnTo>
                    <a:pt x="1206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98">
              <a:extLst>
                <a:ext uri="{FF2B5EF4-FFF2-40B4-BE49-F238E27FC236}">
                  <a16:creationId xmlns:a16="http://schemas.microsoft.com/office/drawing/2014/main" xmlns="" id="{1054F46F-1E13-49BC-9F5A-63C58C811F84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911350" y="2612829"/>
              <a:ext cx="184151" cy="219272"/>
            </a:xfrm>
            <a:custGeom>
              <a:avLst/>
              <a:gdLst/>
              <a:ahLst/>
              <a:cxnLst/>
              <a:rect l="0" t="0" r="0" b="0"/>
              <a:pathLst>
                <a:path w="184151" h="219272">
                  <a:moveTo>
                    <a:pt x="184150" y="3371"/>
                  </a:moveTo>
                  <a:lnTo>
                    <a:pt x="184150" y="3371"/>
                  </a:lnTo>
                  <a:lnTo>
                    <a:pt x="177408" y="0"/>
                  </a:lnTo>
                  <a:lnTo>
                    <a:pt x="170335" y="227"/>
                  </a:lnTo>
                  <a:lnTo>
                    <a:pt x="161076" y="4090"/>
                  </a:lnTo>
                  <a:lnTo>
                    <a:pt x="139997" y="20282"/>
                  </a:lnTo>
                  <a:lnTo>
                    <a:pt x="107591" y="66370"/>
                  </a:lnTo>
                  <a:lnTo>
                    <a:pt x="80562" y="111172"/>
                  </a:lnTo>
                  <a:lnTo>
                    <a:pt x="52092" y="153845"/>
                  </a:lnTo>
                  <a:lnTo>
                    <a:pt x="17189" y="199448"/>
                  </a:lnTo>
                  <a:lnTo>
                    <a:pt x="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99">
              <a:extLst>
                <a:ext uri="{FF2B5EF4-FFF2-40B4-BE49-F238E27FC236}">
                  <a16:creationId xmlns:a16="http://schemas.microsoft.com/office/drawing/2014/main" xmlns="" id="{91CE0F1A-AE6C-4628-98A1-F1E42639819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070361" y="2781300"/>
              <a:ext cx="6090" cy="82551"/>
            </a:xfrm>
            <a:custGeom>
              <a:avLst/>
              <a:gdLst/>
              <a:ahLst/>
              <a:cxnLst/>
              <a:rect l="0" t="0" r="0" b="0"/>
              <a:pathLst>
                <a:path w="6090" h="82551">
                  <a:moveTo>
                    <a:pt x="6089" y="0"/>
                  </a:moveTo>
                  <a:lnTo>
                    <a:pt x="6089" y="0"/>
                  </a:lnTo>
                  <a:lnTo>
                    <a:pt x="1725" y="10139"/>
                  </a:lnTo>
                  <a:lnTo>
                    <a:pt x="0" y="33225"/>
                  </a:lnTo>
                  <a:lnTo>
                    <a:pt x="6089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00">
              <a:extLst>
                <a:ext uri="{FF2B5EF4-FFF2-40B4-BE49-F238E27FC236}">
                  <a16:creationId xmlns:a16="http://schemas.microsoft.com/office/drawing/2014/main" xmlns="" id="{B8922BB1-A6E9-4901-88B1-CCAE1BEA3222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108200" y="285750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18658" y="3371"/>
                  </a:lnTo>
                  <a:lnTo>
                    <a:pt x="13466" y="8789"/>
                  </a:lnTo>
                  <a:lnTo>
                    <a:pt x="2923" y="2347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01">
              <a:extLst>
                <a:ext uri="{FF2B5EF4-FFF2-40B4-BE49-F238E27FC236}">
                  <a16:creationId xmlns:a16="http://schemas.microsoft.com/office/drawing/2014/main" xmlns="" id="{F311FABA-840C-458A-A011-84CF62AC740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254250" y="287020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38268" y="8924"/>
                  </a:lnTo>
                  <a:lnTo>
                    <a:pt x="80621" y="3318"/>
                  </a:lnTo>
                  <a:lnTo>
                    <a:pt x="126874" y="159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02">
              <a:extLst>
                <a:ext uri="{FF2B5EF4-FFF2-40B4-BE49-F238E27FC236}">
                  <a16:creationId xmlns:a16="http://schemas.microsoft.com/office/drawing/2014/main" xmlns="" id="{DDAA0964-B913-4F64-933A-0CB525F1545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533650" y="2870200"/>
              <a:ext cx="8839" cy="50801"/>
            </a:xfrm>
            <a:custGeom>
              <a:avLst/>
              <a:gdLst/>
              <a:ahLst/>
              <a:cxnLst/>
              <a:rect l="0" t="0" r="0" b="0"/>
              <a:pathLst>
                <a:path w="8839" h="50801">
                  <a:moveTo>
                    <a:pt x="0" y="0"/>
                  </a:moveTo>
                  <a:lnTo>
                    <a:pt x="0" y="0"/>
                  </a:lnTo>
                  <a:lnTo>
                    <a:pt x="8838" y="21048"/>
                  </a:lnTo>
                  <a:lnTo>
                    <a:pt x="8715" y="2673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503">
            <a:extLst>
              <a:ext uri="{FF2B5EF4-FFF2-40B4-BE49-F238E27FC236}">
                <a16:creationId xmlns:a16="http://schemas.microsoft.com/office/drawing/2014/main" xmlns="" id="{5181DFB9-929B-40A5-AFEE-3F669AD6CC1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22500" y="1898650"/>
            <a:ext cx="12701" cy="260351"/>
          </a:xfrm>
          <a:custGeom>
            <a:avLst/>
            <a:gdLst/>
            <a:ahLst/>
            <a:cxnLst/>
            <a:rect l="0" t="0" r="0" b="0"/>
            <a:pathLst>
              <a:path w="12701" h="260351">
                <a:moveTo>
                  <a:pt x="12700" y="0"/>
                </a:moveTo>
                <a:lnTo>
                  <a:pt x="12700" y="0"/>
                </a:lnTo>
                <a:lnTo>
                  <a:pt x="9329" y="3371"/>
                </a:lnTo>
                <a:lnTo>
                  <a:pt x="4861" y="41114"/>
                </a:lnTo>
                <a:lnTo>
                  <a:pt x="2160" y="71895"/>
                </a:lnTo>
                <a:lnTo>
                  <a:pt x="960" y="111446"/>
                </a:lnTo>
                <a:lnTo>
                  <a:pt x="427" y="151131"/>
                </a:lnTo>
                <a:lnTo>
                  <a:pt x="190" y="189231"/>
                </a:lnTo>
                <a:lnTo>
                  <a:pt x="56" y="236769"/>
                </a:lnTo>
                <a:lnTo>
                  <a:pt x="0" y="260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83">
            <a:extLst>
              <a:ext uri="{FF2B5EF4-FFF2-40B4-BE49-F238E27FC236}">
                <a16:creationId xmlns:a16="http://schemas.microsoft.com/office/drawing/2014/main" xmlns="" id="{548C7E3B-E880-4E74-94DA-591ADB10D2B3}"/>
              </a:ext>
            </a:extLst>
          </p:cNvPr>
          <p:cNvGrpSpPr/>
          <p:nvPr/>
        </p:nvGrpSpPr>
        <p:grpSpPr>
          <a:xfrm>
            <a:off x="2819400" y="2558554"/>
            <a:ext cx="372352" cy="356097"/>
            <a:chOff x="2819400" y="2558554"/>
            <a:chExt cx="372352" cy="356097"/>
          </a:xfrm>
        </p:grpSpPr>
        <p:sp>
          <p:nvSpPr>
            <p:cNvPr id="47" name="SMARTInkShape-504">
              <a:extLst>
                <a:ext uri="{FF2B5EF4-FFF2-40B4-BE49-F238E27FC236}">
                  <a16:creationId xmlns:a16="http://schemas.microsoft.com/office/drawing/2014/main" xmlns="" id="{D7E7D7F7-C7E7-49BD-987B-A47F2438F143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819400" y="2597150"/>
              <a:ext cx="139701" cy="241301"/>
            </a:xfrm>
            <a:custGeom>
              <a:avLst/>
              <a:gdLst/>
              <a:ahLst/>
              <a:cxnLst/>
              <a:rect l="0" t="0" r="0" b="0"/>
              <a:pathLst>
                <a:path w="139701" h="241301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10113" y="33257"/>
                  </a:lnTo>
                  <a:lnTo>
                    <a:pt x="36628" y="72570"/>
                  </a:lnTo>
                  <a:lnTo>
                    <a:pt x="61200" y="105631"/>
                  </a:lnTo>
                  <a:lnTo>
                    <a:pt x="87172" y="140081"/>
                  </a:lnTo>
                  <a:lnTo>
                    <a:pt x="118805" y="186536"/>
                  </a:lnTo>
                  <a:lnTo>
                    <a:pt x="1397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05">
              <a:extLst>
                <a:ext uri="{FF2B5EF4-FFF2-40B4-BE49-F238E27FC236}">
                  <a16:creationId xmlns:a16="http://schemas.microsoft.com/office/drawing/2014/main" xmlns="" id="{61E12037-523E-4BDF-8E64-4238A925B0A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819400" y="2622158"/>
              <a:ext cx="146051" cy="260743"/>
            </a:xfrm>
            <a:custGeom>
              <a:avLst/>
              <a:gdLst/>
              <a:ahLst/>
              <a:cxnLst/>
              <a:rect l="0" t="0" r="0" b="0"/>
              <a:pathLst>
                <a:path w="146051" h="260743">
                  <a:moveTo>
                    <a:pt x="146050" y="6742"/>
                  </a:moveTo>
                  <a:lnTo>
                    <a:pt x="146050" y="6742"/>
                  </a:lnTo>
                  <a:lnTo>
                    <a:pt x="139308" y="0"/>
                  </a:lnTo>
                  <a:lnTo>
                    <a:pt x="135205" y="1542"/>
                  </a:lnTo>
                  <a:lnTo>
                    <a:pt x="118613" y="21978"/>
                  </a:lnTo>
                  <a:lnTo>
                    <a:pt x="95430" y="59391"/>
                  </a:lnTo>
                  <a:lnTo>
                    <a:pt x="67238" y="106616"/>
                  </a:lnTo>
                  <a:lnTo>
                    <a:pt x="49404" y="142147"/>
                  </a:lnTo>
                  <a:lnTo>
                    <a:pt x="32070" y="175342"/>
                  </a:lnTo>
                  <a:lnTo>
                    <a:pt x="12089" y="219916"/>
                  </a:lnTo>
                  <a:lnTo>
                    <a:pt x="0" y="260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06">
              <a:extLst>
                <a:ext uri="{FF2B5EF4-FFF2-40B4-BE49-F238E27FC236}">
                  <a16:creationId xmlns:a16="http://schemas.microsoft.com/office/drawing/2014/main" xmlns="" id="{1A626A30-0A5E-469F-A58B-E1DF9190F8E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990850" y="2832185"/>
              <a:ext cx="59736" cy="65358"/>
            </a:xfrm>
            <a:custGeom>
              <a:avLst/>
              <a:gdLst/>
              <a:ahLst/>
              <a:cxnLst/>
              <a:rect l="0" t="0" r="0" b="0"/>
              <a:pathLst>
                <a:path w="59736" h="65358">
                  <a:moveTo>
                    <a:pt x="0" y="18965"/>
                  </a:moveTo>
                  <a:lnTo>
                    <a:pt x="0" y="18965"/>
                  </a:lnTo>
                  <a:lnTo>
                    <a:pt x="0" y="65357"/>
                  </a:lnTo>
                  <a:lnTo>
                    <a:pt x="0" y="64710"/>
                  </a:lnTo>
                  <a:lnTo>
                    <a:pt x="14747" y="22988"/>
                  </a:lnTo>
                  <a:lnTo>
                    <a:pt x="22076" y="9464"/>
                  </a:lnTo>
                  <a:lnTo>
                    <a:pt x="30038" y="1102"/>
                  </a:lnTo>
                  <a:lnTo>
                    <a:pt x="35547" y="0"/>
                  </a:lnTo>
                  <a:lnTo>
                    <a:pt x="49195" y="2540"/>
                  </a:lnTo>
                  <a:lnTo>
                    <a:pt x="53964" y="5898"/>
                  </a:lnTo>
                  <a:lnTo>
                    <a:pt x="57142" y="10254"/>
                  </a:lnTo>
                  <a:lnTo>
                    <a:pt x="59261" y="15274"/>
                  </a:lnTo>
                  <a:lnTo>
                    <a:pt x="59735" y="28379"/>
                  </a:lnTo>
                  <a:lnTo>
                    <a:pt x="57150" y="63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07">
              <a:extLst>
                <a:ext uri="{FF2B5EF4-FFF2-40B4-BE49-F238E27FC236}">
                  <a16:creationId xmlns:a16="http://schemas.microsoft.com/office/drawing/2014/main" xmlns="" id="{EB048C9C-CB64-40FD-AC0E-146F5E741A39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136900" y="2558554"/>
              <a:ext cx="54852" cy="356097"/>
            </a:xfrm>
            <a:custGeom>
              <a:avLst/>
              <a:gdLst/>
              <a:ahLst/>
              <a:cxnLst/>
              <a:rect l="0" t="0" r="0" b="0"/>
              <a:pathLst>
                <a:path w="54852" h="356097">
                  <a:moveTo>
                    <a:pt x="0" y="13196"/>
                  </a:moveTo>
                  <a:lnTo>
                    <a:pt x="0" y="13196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32638" y="40028"/>
                  </a:lnTo>
                  <a:lnTo>
                    <a:pt x="42728" y="56166"/>
                  </a:lnTo>
                  <a:lnTo>
                    <a:pt x="47212" y="72745"/>
                  </a:lnTo>
                  <a:lnTo>
                    <a:pt x="46366" y="101318"/>
                  </a:lnTo>
                  <a:lnTo>
                    <a:pt x="34689" y="136802"/>
                  </a:lnTo>
                  <a:lnTo>
                    <a:pt x="18017" y="171499"/>
                  </a:lnTo>
                  <a:lnTo>
                    <a:pt x="16945" y="182566"/>
                  </a:lnTo>
                  <a:lnTo>
                    <a:pt x="17646" y="187493"/>
                  </a:lnTo>
                  <a:lnTo>
                    <a:pt x="22189" y="196730"/>
                  </a:lnTo>
                  <a:lnTo>
                    <a:pt x="28206" y="206950"/>
                  </a:lnTo>
                  <a:lnTo>
                    <a:pt x="46572" y="248487"/>
                  </a:lnTo>
                  <a:lnTo>
                    <a:pt x="54851" y="280381"/>
                  </a:lnTo>
                  <a:lnTo>
                    <a:pt x="54717" y="297045"/>
                  </a:lnTo>
                  <a:lnTo>
                    <a:pt x="49954" y="313859"/>
                  </a:lnTo>
                  <a:lnTo>
                    <a:pt x="35968" y="335820"/>
                  </a:lnTo>
                  <a:lnTo>
                    <a:pt x="24452" y="345438"/>
                  </a:lnTo>
                  <a:lnTo>
                    <a:pt x="0" y="356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84">
            <a:extLst>
              <a:ext uri="{FF2B5EF4-FFF2-40B4-BE49-F238E27FC236}">
                <a16:creationId xmlns:a16="http://schemas.microsoft.com/office/drawing/2014/main" xmlns="" id="{7B412193-22F5-4892-B737-5248A3BFA357}"/>
              </a:ext>
            </a:extLst>
          </p:cNvPr>
          <p:cNvGrpSpPr/>
          <p:nvPr/>
        </p:nvGrpSpPr>
        <p:grpSpPr>
          <a:xfrm>
            <a:off x="4349750" y="2432466"/>
            <a:ext cx="649721" cy="550464"/>
            <a:chOff x="4349750" y="2432466"/>
            <a:chExt cx="649721" cy="550464"/>
          </a:xfrm>
        </p:grpSpPr>
        <p:sp>
          <p:nvSpPr>
            <p:cNvPr id="52" name="SMARTInkShape-508">
              <a:extLst>
                <a:ext uri="{FF2B5EF4-FFF2-40B4-BE49-F238E27FC236}">
                  <a16:creationId xmlns:a16="http://schemas.microsoft.com/office/drawing/2014/main" xmlns="" id="{EDE02203-49FE-4C70-8712-90DE8DB8AE3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445000" y="2432696"/>
              <a:ext cx="88901" cy="369693"/>
            </a:xfrm>
            <a:custGeom>
              <a:avLst/>
              <a:gdLst/>
              <a:ahLst/>
              <a:cxnLst/>
              <a:rect l="0" t="0" r="0" b="0"/>
              <a:pathLst>
                <a:path w="88901" h="369693">
                  <a:moveTo>
                    <a:pt x="88900" y="31104"/>
                  </a:moveTo>
                  <a:lnTo>
                    <a:pt x="88900" y="31104"/>
                  </a:lnTo>
                  <a:lnTo>
                    <a:pt x="88900" y="24362"/>
                  </a:lnTo>
                  <a:lnTo>
                    <a:pt x="87018" y="19171"/>
                  </a:lnTo>
                  <a:lnTo>
                    <a:pt x="76691" y="6718"/>
                  </a:lnTo>
                  <a:lnTo>
                    <a:pt x="71008" y="2627"/>
                  </a:lnTo>
                  <a:lnTo>
                    <a:pt x="65426" y="809"/>
                  </a:lnTo>
                  <a:lnTo>
                    <a:pt x="58241" y="0"/>
                  </a:lnTo>
                  <a:lnTo>
                    <a:pt x="42892" y="6287"/>
                  </a:lnTo>
                  <a:lnTo>
                    <a:pt x="24938" y="27200"/>
                  </a:lnTo>
                  <a:lnTo>
                    <a:pt x="9584" y="62481"/>
                  </a:lnTo>
                  <a:lnTo>
                    <a:pt x="2840" y="107586"/>
                  </a:lnTo>
                  <a:lnTo>
                    <a:pt x="3144" y="143883"/>
                  </a:lnTo>
                  <a:lnTo>
                    <a:pt x="5631" y="183533"/>
                  </a:lnTo>
                  <a:lnTo>
                    <a:pt x="9087" y="224674"/>
                  </a:lnTo>
                  <a:lnTo>
                    <a:pt x="11095" y="264596"/>
                  </a:lnTo>
                  <a:lnTo>
                    <a:pt x="11986" y="301390"/>
                  </a:lnTo>
                  <a:lnTo>
                    <a:pt x="11783" y="343081"/>
                  </a:lnTo>
                  <a:lnTo>
                    <a:pt x="7568" y="364214"/>
                  </a:lnTo>
                  <a:lnTo>
                    <a:pt x="3834" y="369653"/>
                  </a:lnTo>
                  <a:lnTo>
                    <a:pt x="2556" y="369692"/>
                  </a:lnTo>
                  <a:lnTo>
                    <a:pt x="1704" y="368307"/>
                  </a:lnTo>
                  <a:lnTo>
                    <a:pt x="0" y="361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09">
              <a:extLst>
                <a:ext uri="{FF2B5EF4-FFF2-40B4-BE49-F238E27FC236}">
                  <a16:creationId xmlns:a16="http://schemas.microsoft.com/office/drawing/2014/main" xmlns="" id="{3DAA8299-AD76-4F52-B263-60A120141EB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349750" y="2628900"/>
              <a:ext cx="184151" cy="38101"/>
            </a:xfrm>
            <a:custGeom>
              <a:avLst/>
              <a:gdLst/>
              <a:ahLst/>
              <a:cxnLst/>
              <a:rect l="0" t="0" r="0" b="0"/>
              <a:pathLst>
                <a:path w="184151" h="38101">
                  <a:moveTo>
                    <a:pt x="0" y="38100"/>
                  </a:moveTo>
                  <a:lnTo>
                    <a:pt x="0" y="38100"/>
                  </a:lnTo>
                  <a:lnTo>
                    <a:pt x="6480" y="37394"/>
                  </a:lnTo>
                  <a:lnTo>
                    <a:pt x="46087" y="25891"/>
                  </a:lnTo>
                  <a:lnTo>
                    <a:pt x="78104" y="18327"/>
                  </a:lnTo>
                  <a:lnTo>
                    <a:pt x="114440" y="10968"/>
                  </a:lnTo>
                  <a:lnTo>
                    <a:pt x="160987" y="3563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10">
              <a:extLst>
                <a:ext uri="{FF2B5EF4-FFF2-40B4-BE49-F238E27FC236}">
                  <a16:creationId xmlns:a16="http://schemas.microsoft.com/office/drawing/2014/main" xmlns="" id="{5257A28B-F440-4FBE-AE22-7C758BD9148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625915" y="2432466"/>
              <a:ext cx="123886" cy="386935"/>
            </a:xfrm>
            <a:custGeom>
              <a:avLst/>
              <a:gdLst/>
              <a:ahLst/>
              <a:cxnLst/>
              <a:rect l="0" t="0" r="0" b="0"/>
              <a:pathLst>
                <a:path w="123886" h="386935">
                  <a:moveTo>
                    <a:pt x="123885" y="18634"/>
                  </a:moveTo>
                  <a:lnTo>
                    <a:pt x="123885" y="18634"/>
                  </a:lnTo>
                  <a:lnTo>
                    <a:pt x="118859" y="6700"/>
                  </a:lnTo>
                  <a:lnTo>
                    <a:pt x="118418" y="4328"/>
                  </a:lnTo>
                  <a:lnTo>
                    <a:pt x="117418" y="2747"/>
                  </a:lnTo>
                  <a:lnTo>
                    <a:pt x="116046" y="1693"/>
                  </a:lnTo>
                  <a:lnTo>
                    <a:pt x="114425" y="990"/>
                  </a:lnTo>
                  <a:lnTo>
                    <a:pt x="102032" y="0"/>
                  </a:lnTo>
                  <a:lnTo>
                    <a:pt x="96617" y="3389"/>
                  </a:lnTo>
                  <a:lnTo>
                    <a:pt x="77470" y="27836"/>
                  </a:lnTo>
                  <a:lnTo>
                    <a:pt x="59747" y="57296"/>
                  </a:lnTo>
                  <a:lnTo>
                    <a:pt x="41992" y="97201"/>
                  </a:lnTo>
                  <a:lnTo>
                    <a:pt x="24694" y="144569"/>
                  </a:lnTo>
                  <a:lnTo>
                    <a:pt x="16130" y="171030"/>
                  </a:lnTo>
                  <a:lnTo>
                    <a:pt x="7598" y="198548"/>
                  </a:lnTo>
                  <a:lnTo>
                    <a:pt x="2616" y="224654"/>
                  </a:lnTo>
                  <a:lnTo>
                    <a:pt x="0" y="249820"/>
                  </a:lnTo>
                  <a:lnTo>
                    <a:pt x="1092" y="295655"/>
                  </a:lnTo>
                  <a:lnTo>
                    <a:pt x="10985" y="332490"/>
                  </a:lnTo>
                  <a:lnTo>
                    <a:pt x="30433" y="357798"/>
                  </a:lnTo>
                  <a:lnTo>
                    <a:pt x="54834" y="373984"/>
                  </a:lnTo>
                  <a:lnTo>
                    <a:pt x="104835" y="386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11">
              <a:extLst>
                <a:ext uri="{FF2B5EF4-FFF2-40B4-BE49-F238E27FC236}">
                  <a16:creationId xmlns:a16="http://schemas.microsoft.com/office/drawing/2014/main" xmlns="" id="{13F9424A-92E2-46DA-B1F7-4F96164DF91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864100" y="2561794"/>
              <a:ext cx="135371" cy="421136"/>
            </a:xfrm>
            <a:custGeom>
              <a:avLst/>
              <a:gdLst/>
              <a:ahLst/>
              <a:cxnLst/>
              <a:rect l="0" t="0" r="0" b="0"/>
              <a:pathLst>
                <a:path w="135371" h="421136">
                  <a:moveTo>
                    <a:pt x="25400" y="92506"/>
                  </a:moveTo>
                  <a:lnTo>
                    <a:pt x="25400" y="92506"/>
                  </a:lnTo>
                  <a:lnTo>
                    <a:pt x="22029" y="89135"/>
                  </a:lnTo>
                  <a:lnTo>
                    <a:pt x="21742" y="88142"/>
                  </a:lnTo>
                  <a:lnTo>
                    <a:pt x="22255" y="87480"/>
                  </a:lnTo>
                  <a:lnTo>
                    <a:pt x="23303" y="87039"/>
                  </a:lnTo>
                  <a:lnTo>
                    <a:pt x="27005" y="126454"/>
                  </a:lnTo>
                  <a:lnTo>
                    <a:pt x="30347" y="156983"/>
                  </a:lnTo>
                  <a:lnTo>
                    <a:pt x="34184" y="194070"/>
                  </a:lnTo>
                  <a:lnTo>
                    <a:pt x="38241" y="237835"/>
                  </a:lnTo>
                  <a:lnTo>
                    <a:pt x="42396" y="284802"/>
                  </a:lnTo>
                  <a:lnTo>
                    <a:pt x="46594" y="331547"/>
                  </a:lnTo>
                  <a:lnTo>
                    <a:pt x="47049" y="368785"/>
                  </a:lnTo>
                  <a:lnTo>
                    <a:pt x="44963" y="413701"/>
                  </a:lnTo>
                  <a:lnTo>
                    <a:pt x="44602" y="421135"/>
                  </a:lnTo>
                  <a:lnTo>
                    <a:pt x="35681" y="385462"/>
                  </a:lnTo>
                  <a:lnTo>
                    <a:pt x="29264" y="352531"/>
                  </a:lnTo>
                  <a:lnTo>
                    <a:pt x="24060" y="312024"/>
                  </a:lnTo>
                  <a:lnTo>
                    <a:pt x="22390" y="287535"/>
                  </a:lnTo>
                  <a:lnTo>
                    <a:pt x="21277" y="260626"/>
                  </a:lnTo>
                  <a:lnTo>
                    <a:pt x="20534" y="232102"/>
                  </a:lnTo>
                  <a:lnTo>
                    <a:pt x="20745" y="202504"/>
                  </a:lnTo>
                  <a:lnTo>
                    <a:pt x="21591" y="172188"/>
                  </a:lnTo>
                  <a:lnTo>
                    <a:pt x="22860" y="141394"/>
                  </a:lnTo>
                  <a:lnTo>
                    <a:pt x="25118" y="114515"/>
                  </a:lnTo>
                  <a:lnTo>
                    <a:pt x="31390" y="67715"/>
                  </a:lnTo>
                  <a:lnTo>
                    <a:pt x="42853" y="22523"/>
                  </a:lnTo>
                  <a:lnTo>
                    <a:pt x="51031" y="6604"/>
                  </a:lnTo>
                  <a:lnTo>
                    <a:pt x="55187" y="1372"/>
                  </a:lnTo>
                  <a:lnTo>
                    <a:pt x="60781" y="0"/>
                  </a:lnTo>
                  <a:lnTo>
                    <a:pt x="74521" y="4120"/>
                  </a:lnTo>
                  <a:lnTo>
                    <a:pt x="101495" y="28453"/>
                  </a:lnTo>
                  <a:lnTo>
                    <a:pt x="125087" y="69215"/>
                  </a:lnTo>
                  <a:lnTo>
                    <a:pt x="135370" y="113671"/>
                  </a:lnTo>
                  <a:lnTo>
                    <a:pt x="130250" y="141424"/>
                  </a:lnTo>
                  <a:lnTo>
                    <a:pt x="124933" y="154751"/>
                  </a:lnTo>
                  <a:lnTo>
                    <a:pt x="105855" y="175204"/>
                  </a:lnTo>
                  <a:lnTo>
                    <a:pt x="80914" y="189233"/>
                  </a:lnTo>
                  <a:lnTo>
                    <a:pt x="53365" y="195468"/>
                  </a:lnTo>
                  <a:lnTo>
                    <a:pt x="30304" y="192594"/>
                  </a:lnTo>
                  <a:lnTo>
                    <a:pt x="0" y="18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85">
            <a:extLst>
              <a:ext uri="{FF2B5EF4-FFF2-40B4-BE49-F238E27FC236}">
                <a16:creationId xmlns:a16="http://schemas.microsoft.com/office/drawing/2014/main" xmlns="" id="{ED617F91-A09B-45A5-9049-4338E8A5727B}"/>
              </a:ext>
            </a:extLst>
          </p:cNvPr>
          <p:cNvGrpSpPr/>
          <p:nvPr/>
        </p:nvGrpSpPr>
        <p:grpSpPr>
          <a:xfrm>
            <a:off x="5227344" y="2349500"/>
            <a:ext cx="598410" cy="562040"/>
            <a:chOff x="5227344" y="2349500"/>
            <a:chExt cx="598410" cy="562040"/>
          </a:xfrm>
        </p:grpSpPr>
        <p:sp>
          <p:nvSpPr>
            <p:cNvPr id="57" name="SMARTInkShape-512">
              <a:extLst>
                <a:ext uri="{FF2B5EF4-FFF2-40B4-BE49-F238E27FC236}">
                  <a16:creationId xmlns:a16="http://schemas.microsoft.com/office/drawing/2014/main" xmlns="" id="{92469789-30B9-4ED9-BC4A-D743532BAEA6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227344" y="2349500"/>
              <a:ext cx="30457" cy="562040"/>
            </a:xfrm>
            <a:custGeom>
              <a:avLst/>
              <a:gdLst/>
              <a:ahLst/>
              <a:cxnLst/>
              <a:rect l="0" t="0" r="0" b="0"/>
              <a:pathLst>
                <a:path w="30457" h="562040">
                  <a:moveTo>
                    <a:pt x="5056" y="0"/>
                  </a:moveTo>
                  <a:lnTo>
                    <a:pt x="5056" y="0"/>
                  </a:lnTo>
                  <a:lnTo>
                    <a:pt x="30" y="45826"/>
                  </a:lnTo>
                  <a:lnTo>
                    <a:pt x="0" y="85984"/>
                  </a:lnTo>
                  <a:lnTo>
                    <a:pt x="979" y="109534"/>
                  </a:lnTo>
                  <a:lnTo>
                    <a:pt x="2338" y="134406"/>
                  </a:lnTo>
                  <a:lnTo>
                    <a:pt x="3950" y="162276"/>
                  </a:lnTo>
                  <a:lnTo>
                    <a:pt x="5730" y="192145"/>
                  </a:lnTo>
                  <a:lnTo>
                    <a:pt x="7622" y="223347"/>
                  </a:lnTo>
                  <a:lnTo>
                    <a:pt x="9589" y="254731"/>
                  </a:lnTo>
                  <a:lnTo>
                    <a:pt x="11605" y="286238"/>
                  </a:lnTo>
                  <a:lnTo>
                    <a:pt x="13656" y="317825"/>
                  </a:lnTo>
                  <a:lnTo>
                    <a:pt x="15022" y="348761"/>
                  </a:lnTo>
                  <a:lnTo>
                    <a:pt x="15934" y="379263"/>
                  </a:lnTo>
                  <a:lnTo>
                    <a:pt x="16541" y="409475"/>
                  </a:lnTo>
                  <a:lnTo>
                    <a:pt x="16946" y="435261"/>
                  </a:lnTo>
                  <a:lnTo>
                    <a:pt x="17396" y="478964"/>
                  </a:lnTo>
                  <a:lnTo>
                    <a:pt x="17596" y="515321"/>
                  </a:lnTo>
                  <a:lnTo>
                    <a:pt x="19590" y="552268"/>
                  </a:lnTo>
                  <a:lnTo>
                    <a:pt x="21095" y="558678"/>
                  </a:lnTo>
                  <a:lnTo>
                    <a:pt x="22805" y="561541"/>
                  </a:lnTo>
                  <a:lnTo>
                    <a:pt x="24649" y="562039"/>
                  </a:lnTo>
                  <a:lnTo>
                    <a:pt x="30456" y="558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13">
              <a:extLst>
                <a:ext uri="{FF2B5EF4-FFF2-40B4-BE49-F238E27FC236}">
                  <a16:creationId xmlns:a16="http://schemas.microsoft.com/office/drawing/2014/main" xmlns="" id="{DD67236D-BA50-4015-BFEC-EB03E661E95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391150" y="2444396"/>
              <a:ext cx="161167" cy="355844"/>
            </a:xfrm>
            <a:custGeom>
              <a:avLst/>
              <a:gdLst/>
              <a:ahLst/>
              <a:cxnLst/>
              <a:rect l="0" t="0" r="0" b="0"/>
              <a:pathLst>
                <a:path w="161167" h="355844">
                  <a:moveTo>
                    <a:pt x="25400" y="101954"/>
                  </a:moveTo>
                  <a:lnTo>
                    <a:pt x="25400" y="101954"/>
                  </a:lnTo>
                  <a:lnTo>
                    <a:pt x="25400" y="141953"/>
                  </a:lnTo>
                  <a:lnTo>
                    <a:pt x="28771" y="188830"/>
                  </a:lnTo>
                  <a:lnTo>
                    <a:pt x="30426" y="222645"/>
                  </a:lnTo>
                  <a:lnTo>
                    <a:pt x="31161" y="256489"/>
                  </a:lnTo>
                  <a:lnTo>
                    <a:pt x="31489" y="290345"/>
                  </a:lnTo>
                  <a:lnTo>
                    <a:pt x="31672" y="331027"/>
                  </a:lnTo>
                  <a:lnTo>
                    <a:pt x="28356" y="351939"/>
                  </a:lnTo>
                  <a:lnTo>
                    <a:pt x="26665" y="353983"/>
                  </a:lnTo>
                  <a:lnTo>
                    <a:pt x="24832" y="353934"/>
                  </a:lnTo>
                  <a:lnTo>
                    <a:pt x="22905" y="352491"/>
                  </a:lnTo>
                  <a:lnTo>
                    <a:pt x="19106" y="316229"/>
                  </a:lnTo>
                  <a:lnTo>
                    <a:pt x="16018" y="279973"/>
                  </a:lnTo>
                  <a:lnTo>
                    <a:pt x="14912" y="256616"/>
                  </a:lnTo>
                  <a:lnTo>
                    <a:pt x="14175" y="230462"/>
                  </a:lnTo>
                  <a:lnTo>
                    <a:pt x="13683" y="202443"/>
                  </a:lnTo>
                  <a:lnTo>
                    <a:pt x="13355" y="173885"/>
                  </a:lnTo>
                  <a:lnTo>
                    <a:pt x="13137" y="144969"/>
                  </a:lnTo>
                  <a:lnTo>
                    <a:pt x="12991" y="115814"/>
                  </a:lnTo>
                  <a:lnTo>
                    <a:pt x="18474" y="70249"/>
                  </a:lnTo>
                  <a:lnTo>
                    <a:pt x="31580" y="24356"/>
                  </a:lnTo>
                  <a:lnTo>
                    <a:pt x="35870" y="14239"/>
                  </a:lnTo>
                  <a:lnTo>
                    <a:pt x="42258" y="7494"/>
                  </a:lnTo>
                  <a:lnTo>
                    <a:pt x="58763" y="0"/>
                  </a:lnTo>
                  <a:lnTo>
                    <a:pt x="68808" y="2235"/>
                  </a:lnTo>
                  <a:lnTo>
                    <a:pt x="91259" y="16006"/>
                  </a:lnTo>
                  <a:lnTo>
                    <a:pt x="127699" y="57673"/>
                  </a:lnTo>
                  <a:lnTo>
                    <a:pt x="145184" y="95915"/>
                  </a:lnTo>
                  <a:lnTo>
                    <a:pt x="156249" y="138075"/>
                  </a:lnTo>
                  <a:lnTo>
                    <a:pt x="161166" y="180332"/>
                  </a:lnTo>
                  <a:lnTo>
                    <a:pt x="157707" y="218868"/>
                  </a:lnTo>
                  <a:lnTo>
                    <a:pt x="147703" y="254810"/>
                  </a:lnTo>
                  <a:lnTo>
                    <a:pt x="131498" y="289600"/>
                  </a:lnTo>
                  <a:lnTo>
                    <a:pt x="99170" y="330806"/>
                  </a:lnTo>
                  <a:lnTo>
                    <a:pt x="73238" y="346658"/>
                  </a:lnTo>
                  <a:lnTo>
                    <a:pt x="46661" y="354645"/>
                  </a:lnTo>
                  <a:lnTo>
                    <a:pt x="23090" y="355843"/>
                  </a:lnTo>
                  <a:lnTo>
                    <a:pt x="15394" y="353057"/>
                  </a:lnTo>
                  <a:lnTo>
                    <a:pt x="10262" y="348378"/>
                  </a:lnTo>
                  <a:lnTo>
                    <a:pt x="0" y="330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14">
              <a:extLst>
                <a:ext uri="{FF2B5EF4-FFF2-40B4-BE49-F238E27FC236}">
                  <a16:creationId xmlns:a16="http://schemas.microsoft.com/office/drawing/2014/main" xmlns="" id="{BD9A5433-0F29-483C-94E9-C1D8396AEDE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645150" y="27368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880" y="33613"/>
                  </a:lnTo>
                  <a:lnTo>
                    <a:pt x="3178" y="6428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15">
              <a:extLst>
                <a:ext uri="{FF2B5EF4-FFF2-40B4-BE49-F238E27FC236}">
                  <a16:creationId xmlns:a16="http://schemas.microsoft.com/office/drawing/2014/main" xmlns="" id="{5E4ABAF0-B1B1-4AD2-B13E-EAC09CDC2EE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702300" y="2419350"/>
              <a:ext cx="123454" cy="463551"/>
            </a:xfrm>
            <a:custGeom>
              <a:avLst/>
              <a:gdLst/>
              <a:ahLst/>
              <a:cxnLst/>
              <a:rect l="0" t="0" r="0" b="0"/>
              <a:pathLst>
                <a:path w="123454" h="463551">
                  <a:moveTo>
                    <a:pt x="63500" y="0"/>
                  </a:moveTo>
                  <a:lnTo>
                    <a:pt x="63500" y="0"/>
                  </a:lnTo>
                  <a:lnTo>
                    <a:pt x="66871" y="0"/>
                  </a:lnTo>
                  <a:lnTo>
                    <a:pt x="82451" y="10113"/>
                  </a:lnTo>
                  <a:lnTo>
                    <a:pt x="104941" y="50112"/>
                  </a:lnTo>
                  <a:lnTo>
                    <a:pt x="117431" y="94474"/>
                  </a:lnTo>
                  <a:lnTo>
                    <a:pt x="122738" y="120132"/>
                  </a:lnTo>
                  <a:lnTo>
                    <a:pt x="123453" y="149938"/>
                  </a:lnTo>
                  <a:lnTo>
                    <a:pt x="121107" y="182509"/>
                  </a:lnTo>
                  <a:lnTo>
                    <a:pt x="116720" y="216923"/>
                  </a:lnTo>
                  <a:lnTo>
                    <a:pt x="110975" y="249037"/>
                  </a:lnTo>
                  <a:lnTo>
                    <a:pt x="104322" y="279619"/>
                  </a:lnTo>
                  <a:lnTo>
                    <a:pt x="97065" y="309180"/>
                  </a:lnTo>
                  <a:lnTo>
                    <a:pt x="87993" y="335942"/>
                  </a:lnTo>
                  <a:lnTo>
                    <a:pt x="77712" y="360839"/>
                  </a:lnTo>
                  <a:lnTo>
                    <a:pt x="54294" y="403790"/>
                  </a:lnTo>
                  <a:lnTo>
                    <a:pt x="0" y="46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86">
            <a:extLst>
              <a:ext uri="{FF2B5EF4-FFF2-40B4-BE49-F238E27FC236}">
                <a16:creationId xmlns:a16="http://schemas.microsoft.com/office/drawing/2014/main" xmlns="" id="{5E036593-EAF6-44F1-B824-1CA3AE3ED0EF}"/>
              </a:ext>
            </a:extLst>
          </p:cNvPr>
          <p:cNvGrpSpPr/>
          <p:nvPr/>
        </p:nvGrpSpPr>
        <p:grpSpPr>
          <a:xfrm>
            <a:off x="6858000" y="693033"/>
            <a:ext cx="603251" cy="428962"/>
            <a:chOff x="6858000" y="693033"/>
            <a:chExt cx="603251" cy="428962"/>
          </a:xfrm>
        </p:grpSpPr>
        <p:sp>
          <p:nvSpPr>
            <p:cNvPr id="62" name="SMARTInkShape-516">
              <a:extLst>
                <a:ext uri="{FF2B5EF4-FFF2-40B4-BE49-F238E27FC236}">
                  <a16:creationId xmlns:a16="http://schemas.microsoft.com/office/drawing/2014/main" xmlns="" id="{B012A0CE-9FE2-4B2F-AD5A-4B60466FB95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858000" y="778922"/>
              <a:ext cx="113189" cy="343073"/>
            </a:xfrm>
            <a:custGeom>
              <a:avLst/>
              <a:gdLst/>
              <a:ahLst/>
              <a:cxnLst/>
              <a:rect l="0" t="0" r="0" b="0"/>
              <a:pathLst>
                <a:path w="113189" h="343073">
                  <a:moveTo>
                    <a:pt x="0" y="141828"/>
                  </a:moveTo>
                  <a:lnTo>
                    <a:pt x="0" y="141828"/>
                  </a:lnTo>
                  <a:lnTo>
                    <a:pt x="3370" y="184544"/>
                  </a:lnTo>
                  <a:lnTo>
                    <a:pt x="8839" y="229509"/>
                  </a:lnTo>
                  <a:lnTo>
                    <a:pt x="12865" y="262877"/>
                  </a:lnTo>
                  <a:lnTo>
                    <a:pt x="17218" y="307752"/>
                  </a:lnTo>
                  <a:lnTo>
                    <a:pt x="18688" y="341036"/>
                  </a:lnTo>
                  <a:lnTo>
                    <a:pt x="17397" y="343072"/>
                  </a:lnTo>
                  <a:lnTo>
                    <a:pt x="15127" y="343019"/>
                  </a:lnTo>
                  <a:lnTo>
                    <a:pt x="12201" y="341572"/>
                  </a:lnTo>
                  <a:lnTo>
                    <a:pt x="8083" y="312567"/>
                  </a:lnTo>
                  <a:lnTo>
                    <a:pt x="7120" y="278155"/>
                  </a:lnTo>
                  <a:lnTo>
                    <a:pt x="7398" y="233462"/>
                  </a:lnTo>
                  <a:lnTo>
                    <a:pt x="8460" y="205740"/>
                  </a:lnTo>
                  <a:lnTo>
                    <a:pt x="9874" y="175969"/>
                  </a:lnTo>
                  <a:lnTo>
                    <a:pt x="11521" y="146950"/>
                  </a:lnTo>
                  <a:lnTo>
                    <a:pt x="13325" y="118431"/>
                  </a:lnTo>
                  <a:lnTo>
                    <a:pt x="15233" y="90247"/>
                  </a:lnTo>
                  <a:lnTo>
                    <a:pt x="21117" y="49523"/>
                  </a:lnTo>
                  <a:lnTo>
                    <a:pt x="29140" y="21782"/>
                  </a:lnTo>
                  <a:lnTo>
                    <a:pt x="39763" y="4748"/>
                  </a:lnTo>
                  <a:lnTo>
                    <a:pt x="46264" y="1053"/>
                  </a:lnTo>
                  <a:lnTo>
                    <a:pt x="53420" y="0"/>
                  </a:lnTo>
                  <a:lnTo>
                    <a:pt x="61013" y="709"/>
                  </a:lnTo>
                  <a:lnTo>
                    <a:pt x="76977" y="10905"/>
                  </a:lnTo>
                  <a:lnTo>
                    <a:pt x="99949" y="38360"/>
                  </a:lnTo>
                  <a:lnTo>
                    <a:pt x="106849" y="49566"/>
                  </a:lnTo>
                  <a:lnTo>
                    <a:pt x="112634" y="75187"/>
                  </a:lnTo>
                  <a:lnTo>
                    <a:pt x="113188" y="88934"/>
                  </a:lnTo>
                  <a:lnTo>
                    <a:pt x="106280" y="113616"/>
                  </a:lnTo>
                  <a:lnTo>
                    <a:pt x="100486" y="125137"/>
                  </a:lnTo>
                  <a:lnTo>
                    <a:pt x="82760" y="141700"/>
                  </a:lnTo>
                  <a:lnTo>
                    <a:pt x="72107" y="148093"/>
                  </a:lnTo>
                  <a:lnTo>
                    <a:pt x="50862" y="151433"/>
                  </a:lnTo>
                  <a:lnTo>
                    <a:pt x="31777" y="147508"/>
                  </a:lnTo>
                  <a:lnTo>
                    <a:pt x="18592" y="138708"/>
                  </a:lnTo>
                  <a:lnTo>
                    <a:pt x="15216" y="131987"/>
                  </a:lnTo>
                  <a:lnTo>
                    <a:pt x="12700" y="973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17">
              <a:extLst>
                <a:ext uri="{FF2B5EF4-FFF2-40B4-BE49-F238E27FC236}">
                  <a16:creationId xmlns:a16="http://schemas.microsoft.com/office/drawing/2014/main" xmlns="" id="{41CF8769-5232-4307-BE8B-26E9431E493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023100" y="768350"/>
              <a:ext cx="95251" cy="142428"/>
            </a:xfrm>
            <a:custGeom>
              <a:avLst/>
              <a:gdLst/>
              <a:ahLst/>
              <a:cxnLst/>
              <a:rect l="0" t="0" r="0" b="0"/>
              <a:pathLst>
                <a:path w="95251" h="142428">
                  <a:moveTo>
                    <a:pt x="0" y="0"/>
                  </a:moveTo>
                  <a:lnTo>
                    <a:pt x="0" y="0"/>
                  </a:lnTo>
                  <a:lnTo>
                    <a:pt x="26732" y="28848"/>
                  </a:lnTo>
                  <a:lnTo>
                    <a:pt x="49182" y="69904"/>
                  </a:lnTo>
                  <a:lnTo>
                    <a:pt x="56431" y="91041"/>
                  </a:lnTo>
                  <a:lnTo>
                    <a:pt x="57300" y="112194"/>
                  </a:lnTo>
                  <a:lnTo>
                    <a:pt x="53453" y="127710"/>
                  </a:lnTo>
                  <a:lnTo>
                    <a:pt x="50452" y="133823"/>
                  </a:lnTo>
                  <a:lnTo>
                    <a:pt x="46335" y="137899"/>
                  </a:lnTo>
                  <a:lnTo>
                    <a:pt x="36116" y="142427"/>
                  </a:lnTo>
                  <a:lnTo>
                    <a:pt x="31132" y="141518"/>
                  </a:lnTo>
                  <a:lnTo>
                    <a:pt x="21833" y="134864"/>
                  </a:lnTo>
                  <a:lnTo>
                    <a:pt x="12036" y="115846"/>
                  </a:lnTo>
                  <a:lnTo>
                    <a:pt x="12640" y="96643"/>
                  </a:lnTo>
                  <a:lnTo>
                    <a:pt x="18317" y="75408"/>
                  </a:lnTo>
                  <a:lnTo>
                    <a:pt x="27897" y="56563"/>
                  </a:lnTo>
                  <a:lnTo>
                    <a:pt x="51931" y="33457"/>
                  </a:lnTo>
                  <a:lnTo>
                    <a:pt x="69412" y="25453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18">
              <a:extLst>
                <a:ext uri="{FF2B5EF4-FFF2-40B4-BE49-F238E27FC236}">
                  <a16:creationId xmlns:a16="http://schemas.microsoft.com/office/drawing/2014/main" xmlns="" id="{618A5320-5E96-475E-B412-ADDD4B4BCE2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169150" y="787400"/>
              <a:ext cx="1" cy="107951"/>
            </a:xfrm>
            <a:custGeom>
              <a:avLst/>
              <a:gdLst/>
              <a:ahLst/>
              <a:cxnLst/>
              <a:rect l="0" t="0" r="0" b="0"/>
              <a:pathLst>
                <a:path w="1" h="107951">
                  <a:moveTo>
                    <a:pt x="0" y="0"/>
                  </a:moveTo>
                  <a:lnTo>
                    <a:pt x="0" y="0"/>
                  </a:lnTo>
                  <a:lnTo>
                    <a:pt x="0" y="42632"/>
                  </a:lnTo>
                  <a:lnTo>
                    <a:pt x="0" y="9008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19">
              <a:extLst>
                <a:ext uri="{FF2B5EF4-FFF2-40B4-BE49-F238E27FC236}">
                  <a16:creationId xmlns:a16="http://schemas.microsoft.com/office/drawing/2014/main" xmlns="" id="{8304CB2A-995D-4CB3-8539-CF2B0326497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188200" y="693033"/>
              <a:ext cx="19051" cy="18168"/>
            </a:xfrm>
            <a:custGeom>
              <a:avLst/>
              <a:gdLst/>
              <a:ahLst/>
              <a:cxnLst/>
              <a:rect l="0" t="0" r="0" b="0"/>
              <a:pathLst>
                <a:path w="19051" h="18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9050" y="18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20">
              <a:extLst>
                <a:ext uri="{FF2B5EF4-FFF2-40B4-BE49-F238E27FC236}">
                  <a16:creationId xmlns:a16="http://schemas.microsoft.com/office/drawing/2014/main" xmlns="" id="{9712707D-050B-4430-82B9-3728681BC74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235432" y="774700"/>
              <a:ext cx="64420" cy="115229"/>
            </a:xfrm>
            <a:custGeom>
              <a:avLst/>
              <a:gdLst/>
              <a:ahLst/>
              <a:cxnLst/>
              <a:rect l="0" t="0" r="0" b="0"/>
              <a:pathLst>
                <a:path w="64420" h="115229">
                  <a:moveTo>
                    <a:pt x="48018" y="0"/>
                  </a:moveTo>
                  <a:lnTo>
                    <a:pt x="48018" y="0"/>
                  </a:lnTo>
                  <a:lnTo>
                    <a:pt x="21503" y="8838"/>
                  </a:lnTo>
                  <a:lnTo>
                    <a:pt x="11304" y="18510"/>
                  </a:lnTo>
                  <a:lnTo>
                    <a:pt x="3478" y="32215"/>
                  </a:lnTo>
                  <a:lnTo>
                    <a:pt x="0" y="47714"/>
                  </a:lnTo>
                  <a:lnTo>
                    <a:pt x="1413" y="72307"/>
                  </a:lnTo>
                  <a:lnTo>
                    <a:pt x="9671" y="97467"/>
                  </a:lnTo>
                  <a:lnTo>
                    <a:pt x="14692" y="103784"/>
                  </a:lnTo>
                  <a:lnTo>
                    <a:pt x="27797" y="112684"/>
                  </a:lnTo>
                  <a:lnTo>
                    <a:pt x="39266" y="115228"/>
                  </a:lnTo>
                  <a:lnTo>
                    <a:pt x="44300" y="114919"/>
                  </a:lnTo>
                  <a:lnTo>
                    <a:pt x="53656" y="108930"/>
                  </a:lnTo>
                  <a:lnTo>
                    <a:pt x="61107" y="99919"/>
                  </a:lnTo>
                  <a:lnTo>
                    <a:pt x="64419" y="91210"/>
                  </a:lnTo>
                  <a:lnTo>
                    <a:pt x="54786" y="47890"/>
                  </a:lnTo>
                  <a:lnTo>
                    <a:pt x="48018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21">
              <a:extLst>
                <a:ext uri="{FF2B5EF4-FFF2-40B4-BE49-F238E27FC236}">
                  <a16:creationId xmlns:a16="http://schemas.microsoft.com/office/drawing/2014/main" xmlns="" id="{D5AEF539-E73C-4B3A-8ABB-622784CBE5A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334250" y="736600"/>
              <a:ext cx="127001" cy="167842"/>
            </a:xfrm>
            <a:custGeom>
              <a:avLst/>
              <a:gdLst/>
              <a:ahLst/>
              <a:cxnLst/>
              <a:rect l="0" t="0" r="0" b="0"/>
              <a:pathLst>
                <a:path w="127001" h="167842">
                  <a:moveTo>
                    <a:pt x="0" y="12700"/>
                  </a:moveTo>
                  <a:lnTo>
                    <a:pt x="0" y="12700"/>
                  </a:lnTo>
                  <a:lnTo>
                    <a:pt x="10844" y="19181"/>
                  </a:lnTo>
                  <a:lnTo>
                    <a:pt x="38692" y="48674"/>
                  </a:lnTo>
                  <a:lnTo>
                    <a:pt x="50583" y="75962"/>
                  </a:lnTo>
                  <a:lnTo>
                    <a:pt x="51833" y="106390"/>
                  </a:lnTo>
                  <a:lnTo>
                    <a:pt x="44365" y="137748"/>
                  </a:lnTo>
                  <a:lnTo>
                    <a:pt x="33214" y="159269"/>
                  </a:lnTo>
                  <a:lnTo>
                    <a:pt x="26991" y="166036"/>
                  </a:lnTo>
                  <a:lnTo>
                    <a:pt x="24344" y="167841"/>
                  </a:lnTo>
                  <a:lnTo>
                    <a:pt x="23285" y="166927"/>
                  </a:lnTo>
                  <a:lnTo>
                    <a:pt x="23989" y="160268"/>
                  </a:lnTo>
                  <a:lnTo>
                    <a:pt x="42446" y="117056"/>
                  </a:lnTo>
                  <a:lnTo>
                    <a:pt x="71608" y="69726"/>
                  </a:lnTo>
                  <a:lnTo>
                    <a:pt x="105580" y="2446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87">
            <a:extLst>
              <a:ext uri="{FF2B5EF4-FFF2-40B4-BE49-F238E27FC236}">
                <a16:creationId xmlns:a16="http://schemas.microsoft.com/office/drawing/2014/main" xmlns="" id="{83B51538-EF93-4CB7-97C9-6F988559AB66}"/>
              </a:ext>
            </a:extLst>
          </p:cNvPr>
          <p:cNvGrpSpPr/>
          <p:nvPr/>
        </p:nvGrpSpPr>
        <p:grpSpPr>
          <a:xfrm>
            <a:off x="6781800" y="2451983"/>
            <a:ext cx="1263651" cy="472333"/>
            <a:chOff x="6781800" y="2451983"/>
            <a:chExt cx="1263651" cy="472333"/>
          </a:xfrm>
        </p:grpSpPr>
        <p:sp>
          <p:nvSpPr>
            <p:cNvPr id="69" name="SMARTInkShape-522">
              <a:extLst>
                <a:ext uri="{FF2B5EF4-FFF2-40B4-BE49-F238E27FC236}">
                  <a16:creationId xmlns:a16="http://schemas.microsoft.com/office/drawing/2014/main" xmlns="" id="{F5EE045D-FECC-4681-8602-B3924501A88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781800" y="2586389"/>
              <a:ext cx="115496" cy="337927"/>
            </a:xfrm>
            <a:custGeom>
              <a:avLst/>
              <a:gdLst/>
              <a:ahLst/>
              <a:cxnLst/>
              <a:rect l="0" t="0" r="0" b="0"/>
              <a:pathLst>
                <a:path w="115496" h="337927">
                  <a:moveTo>
                    <a:pt x="0" y="156811"/>
                  </a:moveTo>
                  <a:lnTo>
                    <a:pt x="0" y="156811"/>
                  </a:lnTo>
                  <a:lnTo>
                    <a:pt x="3658" y="156811"/>
                  </a:lnTo>
                  <a:lnTo>
                    <a:pt x="2095" y="156811"/>
                  </a:lnTo>
                  <a:lnTo>
                    <a:pt x="3992" y="170295"/>
                  </a:lnTo>
                  <a:lnTo>
                    <a:pt x="15318" y="210980"/>
                  </a:lnTo>
                  <a:lnTo>
                    <a:pt x="22804" y="250864"/>
                  </a:lnTo>
                  <a:lnTo>
                    <a:pt x="28786" y="289101"/>
                  </a:lnTo>
                  <a:lnTo>
                    <a:pt x="29283" y="328339"/>
                  </a:lnTo>
                  <a:lnTo>
                    <a:pt x="27988" y="334663"/>
                  </a:lnTo>
                  <a:lnTo>
                    <a:pt x="26420" y="337468"/>
                  </a:lnTo>
                  <a:lnTo>
                    <a:pt x="24668" y="337926"/>
                  </a:lnTo>
                  <a:lnTo>
                    <a:pt x="22796" y="336821"/>
                  </a:lnTo>
                  <a:lnTo>
                    <a:pt x="16788" y="321782"/>
                  </a:lnTo>
                  <a:lnTo>
                    <a:pt x="10540" y="282597"/>
                  </a:lnTo>
                  <a:lnTo>
                    <a:pt x="8212" y="241173"/>
                  </a:lnTo>
                  <a:lnTo>
                    <a:pt x="7591" y="217286"/>
                  </a:lnTo>
                  <a:lnTo>
                    <a:pt x="7883" y="191483"/>
                  </a:lnTo>
                  <a:lnTo>
                    <a:pt x="8783" y="164404"/>
                  </a:lnTo>
                  <a:lnTo>
                    <a:pt x="10088" y="136473"/>
                  </a:lnTo>
                  <a:lnTo>
                    <a:pt x="12370" y="111502"/>
                  </a:lnTo>
                  <a:lnTo>
                    <a:pt x="18668" y="66824"/>
                  </a:lnTo>
                  <a:lnTo>
                    <a:pt x="33518" y="22825"/>
                  </a:lnTo>
                  <a:lnTo>
                    <a:pt x="45236" y="7186"/>
                  </a:lnTo>
                  <a:lnTo>
                    <a:pt x="51323" y="2027"/>
                  </a:lnTo>
                  <a:lnTo>
                    <a:pt x="58910" y="0"/>
                  </a:lnTo>
                  <a:lnTo>
                    <a:pt x="76746" y="1510"/>
                  </a:lnTo>
                  <a:lnTo>
                    <a:pt x="94552" y="12529"/>
                  </a:lnTo>
                  <a:lnTo>
                    <a:pt x="103252" y="20406"/>
                  </a:lnTo>
                  <a:lnTo>
                    <a:pt x="112916" y="38566"/>
                  </a:lnTo>
                  <a:lnTo>
                    <a:pt x="115495" y="48347"/>
                  </a:lnTo>
                  <a:lnTo>
                    <a:pt x="114391" y="57691"/>
                  </a:lnTo>
                  <a:lnTo>
                    <a:pt x="105639" y="75599"/>
                  </a:lnTo>
                  <a:lnTo>
                    <a:pt x="84844" y="98176"/>
                  </a:lnTo>
                  <a:lnTo>
                    <a:pt x="48875" y="114628"/>
                  </a:lnTo>
                  <a:lnTo>
                    <a:pt x="12700" y="1314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23">
              <a:extLst>
                <a:ext uri="{FF2B5EF4-FFF2-40B4-BE49-F238E27FC236}">
                  <a16:creationId xmlns:a16="http://schemas.microsoft.com/office/drawing/2014/main" xmlns="" id="{E5A2C454-498C-418E-9FE9-EA377DD17A6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954286" y="2616200"/>
              <a:ext cx="95051" cy="109813"/>
            </a:xfrm>
            <a:custGeom>
              <a:avLst/>
              <a:gdLst/>
              <a:ahLst/>
              <a:cxnLst/>
              <a:rect l="0" t="0" r="0" b="0"/>
              <a:pathLst>
                <a:path w="95051" h="109813">
                  <a:moveTo>
                    <a:pt x="75164" y="19050"/>
                  </a:moveTo>
                  <a:lnTo>
                    <a:pt x="75164" y="19050"/>
                  </a:lnTo>
                  <a:lnTo>
                    <a:pt x="68422" y="12308"/>
                  </a:lnTo>
                  <a:lnTo>
                    <a:pt x="59467" y="8998"/>
                  </a:lnTo>
                  <a:lnTo>
                    <a:pt x="39843" y="6873"/>
                  </a:lnTo>
                  <a:lnTo>
                    <a:pt x="29127" y="12227"/>
                  </a:lnTo>
                  <a:lnTo>
                    <a:pt x="23305" y="16618"/>
                  </a:lnTo>
                  <a:lnTo>
                    <a:pt x="5000" y="43024"/>
                  </a:lnTo>
                  <a:lnTo>
                    <a:pt x="0" y="63807"/>
                  </a:lnTo>
                  <a:lnTo>
                    <a:pt x="835" y="83392"/>
                  </a:lnTo>
                  <a:lnTo>
                    <a:pt x="5910" y="99152"/>
                  </a:lnTo>
                  <a:lnTo>
                    <a:pt x="10650" y="104201"/>
                  </a:lnTo>
                  <a:lnTo>
                    <a:pt x="23443" y="109812"/>
                  </a:lnTo>
                  <a:lnTo>
                    <a:pt x="40417" y="108542"/>
                  </a:lnTo>
                  <a:lnTo>
                    <a:pt x="59015" y="102569"/>
                  </a:lnTo>
                  <a:lnTo>
                    <a:pt x="76688" y="92858"/>
                  </a:lnTo>
                  <a:lnTo>
                    <a:pt x="88306" y="79605"/>
                  </a:lnTo>
                  <a:lnTo>
                    <a:pt x="92392" y="72120"/>
                  </a:lnTo>
                  <a:lnTo>
                    <a:pt x="95050" y="54396"/>
                  </a:lnTo>
                  <a:lnTo>
                    <a:pt x="94772" y="44731"/>
                  </a:lnTo>
                  <a:lnTo>
                    <a:pt x="88817" y="28347"/>
                  </a:lnTo>
                  <a:lnTo>
                    <a:pt x="7516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24">
              <a:extLst>
                <a:ext uri="{FF2B5EF4-FFF2-40B4-BE49-F238E27FC236}">
                  <a16:creationId xmlns:a16="http://schemas.microsoft.com/office/drawing/2014/main" xmlns="" id="{81BDDCA4-82FA-4068-94FF-FB25C79DDCA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120651" y="2575967"/>
              <a:ext cx="42150" cy="143733"/>
            </a:xfrm>
            <a:custGeom>
              <a:avLst/>
              <a:gdLst/>
              <a:ahLst/>
              <a:cxnLst/>
              <a:rect l="0" t="0" r="0" b="0"/>
              <a:pathLst>
                <a:path w="42150" h="143733">
                  <a:moveTo>
                    <a:pt x="42149" y="27533"/>
                  </a:moveTo>
                  <a:lnTo>
                    <a:pt x="42149" y="27533"/>
                  </a:lnTo>
                  <a:lnTo>
                    <a:pt x="27222" y="1050"/>
                  </a:lnTo>
                  <a:lnTo>
                    <a:pt x="24436" y="0"/>
                  </a:lnTo>
                  <a:lnTo>
                    <a:pt x="17578" y="715"/>
                  </a:lnTo>
                  <a:lnTo>
                    <a:pt x="5784" y="8455"/>
                  </a:lnTo>
                  <a:lnTo>
                    <a:pt x="1292" y="19524"/>
                  </a:lnTo>
                  <a:lnTo>
                    <a:pt x="0" y="33146"/>
                  </a:lnTo>
                  <a:lnTo>
                    <a:pt x="1779" y="46256"/>
                  </a:lnTo>
                  <a:lnTo>
                    <a:pt x="17564" y="78290"/>
                  </a:lnTo>
                  <a:lnTo>
                    <a:pt x="36612" y="105713"/>
                  </a:lnTo>
                  <a:lnTo>
                    <a:pt x="39688" y="117313"/>
                  </a:lnTo>
                  <a:lnTo>
                    <a:pt x="39096" y="122664"/>
                  </a:lnTo>
                  <a:lnTo>
                    <a:pt x="34677" y="132373"/>
                  </a:lnTo>
                  <a:lnTo>
                    <a:pt x="26128" y="139510"/>
                  </a:lnTo>
                  <a:lnTo>
                    <a:pt x="20885" y="142401"/>
                  </a:lnTo>
                  <a:lnTo>
                    <a:pt x="11297" y="143732"/>
                  </a:lnTo>
                  <a:lnTo>
                    <a:pt x="6764" y="143099"/>
                  </a:lnTo>
                  <a:lnTo>
                    <a:pt x="4447" y="141266"/>
                  </a:lnTo>
                  <a:lnTo>
                    <a:pt x="3609" y="138633"/>
                  </a:lnTo>
                  <a:lnTo>
                    <a:pt x="4049" y="12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25">
              <a:extLst>
                <a:ext uri="{FF2B5EF4-FFF2-40B4-BE49-F238E27FC236}">
                  <a16:creationId xmlns:a16="http://schemas.microsoft.com/office/drawing/2014/main" xmlns="" id="{640D18DA-EF0C-4DDC-983C-62A44770A8C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225978" y="2451983"/>
              <a:ext cx="51123" cy="272211"/>
            </a:xfrm>
            <a:custGeom>
              <a:avLst/>
              <a:gdLst/>
              <a:ahLst/>
              <a:cxnLst/>
              <a:rect l="0" t="0" r="0" b="0"/>
              <a:pathLst>
                <a:path w="51123" h="272211">
                  <a:moveTo>
                    <a:pt x="51122" y="5467"/>
                  </a:moveTo>
                  <a:lnTo>
                    <a:pt x="51122" y="5467"/>
                  </a:lnTo>
                  <a:lnTo>
                    <a:pt x="45655" y="0"/>
                  </a:lnTo>
                  <a:lnTo>
                    <a:pt x="37981" y="34389"/>
                  </a:lnTo>
                  <a:lnTo>
                    <a:pt x="31942" y="80124"/>
                  </a:lnTo>
                  <a:lnTo>
                    <a:pt x="26369" y="116259"/>
                  </a:lnTo>
                  <a:lnTo>
                    <a:pt x="16838" y="155837"/>
                  </a:lnTo>
                  <a:lnTo>
                    <a:pt x="7427" y="196946"/>
                  </a:lnTo>
                  <a:lnTo>
                    <a:pt x="657" y="233797"/>
                  </a:lnTo>
                  <a:lnTo>
                    <a:pt x="0" y="257230"/>
                  </a:lnTo>
                  <a:lnTo>
                    <a:pt x="1519" y="264326"/>
                  </a:lnTo>
                  <a:lnTo>
                    <a:pt x="3942" y="269056"/>
                  </a:lnTo>
                  <a:lnTo>
                    <a:pt x="6969" y="272210"/>
                  </a:lnTo>
                  <a:lnTo>
                    <a:pt x="12514" y="272195"/>
                  </a:lnTo>
                  <a:lnTo>
                    <a:pt x="44772" y="259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26">
              <a:extLst>
                <a:ext uri="{FF2B5EF4-FFF2-40B4-BE49-F238E27FC236}">
                  <a16:creationId xmlns:a16="http://schemas.microsoft.com/office/drawing/2014/main" xmlns="" id="{9B9DC837-70CB-421E-9A92-24FBBA1F7D6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228947" y="2603500"/>
              <a:ext cx="79904" cy="19051"/>
            </a:xfrm>
            <a:custGeom>
              <a:avLst/>
              <a:gdLst/>
              <a:ahLst/>
              <a:cxnLst/>
              <a:rect l="0" t="0" r="0" b="0"/>
              <a:pathLst>
                <a:path w="79904" h="19051">
                  <a:moveTo>
                    <a:pt x="16403" y="19050"/>
                  </a:moveTo>
                  <a:lnTo>
                    <a:pt x="16403" y="19050"/>
                  </a:lnTo>
                  <a:lnTo>
                    <a:pt x="0" y="19050"/>
                  </a:lnTo>
                  <a:lnTo>
                    <a:pt x="529" y="18344"/>
                  </a:lnTo>
                  <a:lnTo>
                    <a:pt x="4880" y="15679"/>
                  </a:lnTo>
                  <a:lnTo>
                    <a:pt x="45790" y="6185"/>
                  </a:lnTo>
                  <a:lnTo>
                    <a:pt x="7990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27">
              <a:extLst>
                <a:ext uri="{FF2B5EF4-FFF2-40B4-BE49-F238E27FC236}">
                  <a16:creationId xmlns:a16="http://schemas.microsoft.com/office/drawing/2014/main" xmlns="" id="{2AF0BF18-3455-4881-A8B5-98394356FFA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360183" y="2592129"/>
              <a:ext cx="82018" cy="109662"/>
            </a:xfrm>
            <a:custGeom>
              <a:avLst/>
              <a:gdLst/>
              <a:ahLst/>
              <a:cxnLst/>
              <a:rect l="0" t="0" r="0" b="0"/>
              <a:pathLst>
                <a:path w="82018" h="109662">
                  <a:moveTo>
                    <a:pt x="5817" y="30421"/>
                  </a:moveTo>
                  <a:lnTo>
                    <a:pt x="5817" y="30421"/>
                  </a:lnTo>
                  <a:lnTo>
                    <a:pt x="5816" y="35888"/>
                  </a:lnTo>
                  <a:lnTo>
                    <a:pt x="12558" y="36509"/>
                  </a:lnTo>
                  <a:lnTo>
                    <a:pt x="58684" y="25219"/>
                  </a:lnTo>
                  <a:lnTo>
                    <a:pt x="74476" y="15396"/>
                  </a:lnTo>
                  <a:lnTo>
                    <a:pt x="78665" y="10102"/>
                  </a:lnTo>
                  <a:lnTo>
                    <a:pt x="78371" y="7703"/>
                  </a:lnTo>
                  <a:lnTo>
                    <a:pt x="76765" y="5398"/>
                  </a:lnTo>
                  <a:lnTo>
                    <a:pt x="74282" y="3156"/>
                  </a:lnTo>
                  <a:lnTo>
                    <a:pt x="57304" y="0"/>
                  </a:lnTo>
                  <a:lnTo>
                    <a:pt x="42341" y="4906"/>
                  </a:lnTo>
                  <a:lnTo>
                    <a:pt x="26989" y="14848"/>
                  </a:lnTo>
                  <a:lnTo>
                    <a:pt x="13110" y="28673"/>
                  </a:lnTo>
                  <a:lnTo>
                    <a:pt x="138" y="55695"/>
                  </a:lnTo>
                  <a:lnTo>
                    <a:pt x="0" y="73875"/>
                  </a:lnTo>
                  <a:lnTo>
                    <a:pt x="4643" y="89950"/>
                  </a:lnTo>
                  <a:lnTo>
                    <a:pt x="11410" y="101799"/>
                  </a:lnTo>
                  <a:lnTo>
                    <a:pt x="17306" y="105523"/>
                  </a:lnTo>
                  <a:lnTo>
                    <a:pt x="33266" y="109661"/>
                  </a:lnTo>
                  <a:lnTo>
                    <a:pt x="82017" y="1066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28">
              <a:extLst>
                <a:ext uri="{FF2B5EF4-FFF2-40B4-BE49-F238E27FC236}">
                  <a16:creationId xmlns:a16="http://schemas.microsoft.com/office/drawing/2014/main" xmlns="" id="{C3805A28-8BB6-40D0-99F6-B51099B43BA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505700" y="2566283"/>
              <a:ext cx="69851" cy="135236"/>
            </a:xfrm>
            <a:custGeom>
              <a:avLst/>
              <a:gdLst/>
              <a:ahLst/>
              <a:cxnLst/>
              <a:rect l="0" t="0" r="0" b="0"/>
              <a:pathLst>
                <a:path w="69851" h="135236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0970" y="12117"/>
                  </a:lnTo>
                  <a:lnTo>
                    <a:pt x="51053" y="46838"/>
                  </a:lnTo>
                  <a:lnTo>
                    <a:pt x="57968" y="65011"/>
                  </a:lnTo>
                  <a:lnTo>
                    <a:pt x="62407" y="105423"/>
                  </a:lnTo>
                  <a:lnTo>
                    <a:pt x="59251" y="120683"/>
                  </a:lnTo>
                  <a:lnTo>
                    <a:pt x="56434" y="126727"/>
                  </a:lnTo>
                  <a:lnTo>
                    <a:pt x="53145" y="130757"/>
                  </a:lnTo>
                  <a:lnTo>
                    <a:pt x="45727" y="135235"/>
                  </a:lnTo>
                  <a:lnTo>
                    <a:pt x="41773" y="134312"/>
                  </a:lnTo>
                  <a:lnTo>
                    <a:pt x="33617" y="127643"/>
                  </a:lnTo>
                  <a:lnTo>
                    <a:pt x="31584" y="122901"/>
                  </a:lnTo>
                  <a:lnTo>
                    <a:pt x="31205" y="111987"/>
                  </a:lnTo>
                  <a:lnTo>
                    <a:pt x="38330" y="87201"/>
                  </a:lnTo>
                  <a:lnTo>
                    <a:pt x="69850" y="37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29">
              <a:extLst>
                <a:ext uri="{FF2B5EF4-FFF2-40B4-BE49-F238E27FC236}">
                  <a16:creationId xmlns:a16="http://schemas.microsoft.com/office/drawing/2014/main" xmlns="" id="{6704124B-3D7D-4439-ADC3-39012E5F24F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658100" y="25908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10818" y="4645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30">
              <a:extLst>
                <a:ext uri="{FF2B5EF4-FFF2-40B4-BE49-F238E27FC236}">
                  <a16:creationId xmlns:a16="http://schemas.microsoft.com/office/drawing/2014/main" xmlns="" id="{C7D3DAEC-1962-43F4-9C2A-9106BEF7C4C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721600" y="2518982"/>
              <a:ext cx="10009" cy="21019"/>
            </a:xfrm>
            <a:custGeom>
              <a:avLst/>
              <a:gdLst/>
              <a:ahLst/>
              <a:cxnLst/>
              <a:rect l="0" t="0" r="0" b="0"/>
              <a:pathLst>
                <a:path w="10009" h="21019">
                  <a:moveTo>
                    <a:pt x="6350" y="21018"/>
                  </a:moveTo>
                  <a:lnTo>
                    <a:pt x="6350" y="21018"/>
                  </a:lnTo>
                  <a:lnTo>
                    <a:pt x="9720" y="10905"/>
                  </a:lnTo>
                  <a:lnTo>
                    <a:pt x="10008" y="7220"/>
                  </a:lnTo>
                  <a:lnTo>
                    <a:pt x="8446" y="1245"/>
                  </a:lnTo>
                  <a:lnTo>
                    <a:pt x="7041" y="75"/>
                  </a:lnTo>
                  <a:lnTo>
                    <a:pt x="5400" y="0"/>
                  </a:lnTo>
                  <a:lnTo>
                    <a:pt x="0" y="19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31">
              <a:extLst>
                <a:ext uri="{FF2B5EF4-FFF2-40B4-BE49-F238E27FC236}">
                  <a16:creationId xmlns:a16="http://schemas.microsoft.com/office/drawing/2014/main" xmlns="" id="{35EE179D-8185-404C-A067-528F264BBCE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748660" y="2595478"/>
              <a:ext cx="54676" cy="85187"/>
            </a:xfrm>
            <a:custGeom>
              <a:avLst/>
              <a:gdLst/>
              <a:ahLst/>
              <a:cxnLst/>
              <a:rect l="0" t="0" r="0" b="0"/>
              <a:pathLst>
                <a:path w="54676" h="85187">
                  <a:moveTo>
                    <a:pt x="42790" y="8022"/>
                  </a:moveTo>
                  <a:lnTo>
                    <a:pt x="42790" y="8022"/>
                  </a:lnTo>
                  <a:lnTo>
                    <a:pt x="39419" y="1280"/>
                  </a:lnTo>
                  <a:lnTo>
                    <a:pt x="36309" y="0"/>
                  </a:lnTo>
                  <a:lnTo>
                    <a:pt x="27210" y="458"/>
                  </a:lnTo>
                  <a:lnTo>
                    <a:pt x="17992" y="4895"/>
                  </a:lnTo>
                  <a:lnTo>
                    <a:pt x="13557" y="8054"/>
                  </a:lnTo>
                  <a:lnTo>
                    <a:pt x="6750" y="26616"/>
                  </a:lnTo>
                  <a:lnTo>
                    <a:pt x="0" y="67669"/>
                  </a:lnTo>
                  <a:lnTo>
                    <a:pt x="858" y="73892"/>
                  </a:lnTo>
                  <a:lnTo>
                    <a:pt x="5574" y="82688"/>
                  </a:lnTo>
                  <a:lnTo>
                    <a:pt x="8808" y="84611"/>
                  </a:lnTo>
                  <a:lnTo>
                    <a:pt x="12373" y="85186"/>
                  </a:lnTo>
                  <a:lnTo>
                    <a:pt x="16161" y="84865"/>
                  </a:lnTo>
                  <a:lnTo>
                    <a:pt x="31607" y="74299"/>
                  </a:lnTo>
                  <a:lnTo>
                    <a:pt x="46218" y="57764"/>
                  </a:lnTo>
                  <a:lnTo>
                    <a:pt x="51369" y="45652"/>
                  </a:lnTo>
                  <a:lnTo>
                    <a:pt x="54675" y="24000"/>
                  </a:lnTo>
                  <a:lnTo>
                    <a:pt x="53247" y="16770"/>
                  </a:lnTo>
                  <a:lnTo>
                    <a:pt x="49140" y="8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32">
              <a:extLst>
                <a:ext uri="{FF2B5EF4-FFF2-40B4-BE49-F238E27FC236}">
                  <a16:creationId xmlns:a16="http://schemas.microsoft.com/office/drawing/2014/main" xmlns="" id="{94ECA0F3-E927-4991-BD97-B74B2E51242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829550" y="2561698"/>
              <a:ext cx="114301" cy="133433"/>
            </a:xfrm>
            <a:custGeom>
              <a:avLst/>
              <a:gdLst/>
              <a:ahLst/>
              <a:cxnLst/>
              <a:rect l="0" t="0" r="0" b="0"/>
              <a:pathLst>
                <a:path w="114301" h="133433">
                  <a:moveTo>
                    <a:pt x="0" y="16402"/>
                  </a:moveTo>
                  <a:lnTo>
                    <a:pt x="0" y="16402"/>
                  </a:lnTo>
                  <a:lnTo>
                    <a:pt x="13798" y="3310"/>
                  </a:lnTo>
                  <a:lnTo>
                    <a:pt x="19773" y="0"/>
                  </a:lnTo>
                  <a:lnTo>
                    <a:pt x="26662" y="410"/>
                  </a:lnTo>
                  <a:lnTo>
                    <a:pt x="35839" y="4355"/>
                  </a:lnTo>
                  <a:lnTo>
                    <a:pt x="49325" y="13165"/>
                  </a:lnTo>
                  <a:lnTo>
                    <a:pt x="54050" y="20594"/>
                  </a:lnTo>
                  <a:lnTo>
                    <a:pt x="63515" y="61053"/>
                  </a:lnTo>
                  <a:lnTo>
                    <a:pt x="65623" y="82108"/>
                  </a:lnTo>
                  <a:lnTo>
                    <a:pt x="58877" y="111678"/>
                  </a:lnTo>
                  <a:lnTo>
                    <a:pt x="48646" y="128907"/>
                  </a:lnTo>
                  <a:lnTo>
                    <a:pt x="43258" y="133432"/>
                  </a:lnTo>
                  <a:lnTo>
                    <a:pt x="40832" y="132522"/>
                  </a:lnTo>
                  <a:lnTo>
                    <a:pt x="36257" y="125866"/>
                  </a:lnTo>
                  <a:lnTo>
                    <a:pt x="35635" y="115853"/>
                  </a:lnTo>
                  <a:lnTo>
                    <a:pt x="44355" y="82064"/>
                  </a:lnTo>
                  <a:lnTo>
                    <a:pt x="69116" y="46911"/>
                  </a:lnTo>
                  <a:lnTo>
                    <a:pt x="114300" y="100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33">
              <a:extLst>
                <a:ext uri="{FF2B5EF4-FFF2-40B4-BE49-F238E27FC236}">
                  <a16:creationId xmlns:a16="http://schemas.microsoft.com/office/drawing/2014/main" xmlns="" id="{72A9BCE6-1286-4EBD-8AA1-2B3DCC7CD6A3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041791" y="2698750"/>
              <a:ext cx="3660" cy="88901"/>
            </a:xfrm>
            <a:custGeom>
              <a:avLst/>
              <a:gdLst/>
              <a:ahLst/>
              <a:cxnLst/>
              <a:rect l="0" t="0" r="0" b="0"/>
              <a:pathLst>
                <a:path w="3660" h="88901">
                  <a:moveTo>
                    <a:pt x="3659" y="0"/>
                  </a:moveTo>
                  <a:lnTo>
                    <a:pt x="3659" y="0"/>
                  </a:lnTo>
                  <a:lnTo>
                    <a:pt x="0" y="41940"/>
                  </a:lnTo>
                  <a:lnTo>
                    <a:pt x="3659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SMARTInkShape-534">
            <a:extLst>
              <a:ext uri="{FF2B5EF4-FFF2-40B4-BE49-F238E27FC236}">
                <a16:creationId xmlns:a16="http://schemas.microsoft.com/office/drawing/2014/main" xmlns="" id="{DCEDE4A2-6098-48A9-AE45-33B414D6C7A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518400" y="920750"/>
            <a:ext cx="6351" cy="114301"/>
          </a:xfrm>
          <a:custGeom>
            <a:avLst/>
            <a:gdLst/>
            <a:ahLst/>
            <a:cxnLst/>
            <a:rect l="0" t="0" r="0" b="0"/>
            <a:pathLst>
              <a:path w="6351" h="114301">
                <a:moveTo>
                  <a:pt x="6350" y="0"/>
                </a:moveTo>
                <a:lnTo>
                  <a:pt x="6350" y="0"/>
                </a:lnTo>
                <a:lnTo>
                  <a:pt x="6350" y="39999"/>
                </a:lnTo>
                <a:lnTo>
                  <a:pt x="2979" y="83505"/>
                </a:lnTo>
                <a:lnTo>
                  <a:pt x="0" y="1143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SMARTInkShape-Group89">
            <a:extLst>
              <a:ext uri="{FF2B5EF4-FFF2-40B4-BE49-F238E27FC236}">
                <a16:creationId xmlns:a16="http://schemas.microsoft.com/office/drawing/2014/main" xmlns="" id="{0580B875-CFA5-4E9D-9895-A2C0807E3F46}"/>
              </a:ext>
            </a:extLst>
          </p:cNvPr>
          <p:cNvGrpSpPr/>
          <p:nvPr/>
        </p:nvGrpSpPr>
        <p:grpSpPr>
          <a:xfrm>
            <a:off x="1354999" y="3905262"/>
            <a:ext cx="3184156" cy="913469"/>
            <a:chOff x="1354999" y="3905262"/>
            <a:chExt cx="3184156" cy="913469"/>
          </a:xfrm>
        </p:grpSpPr>
        <p:sp>
          <p:nvSpPr>
            <p:cNvPr id="83" name="SMARTInkShape-535">
              <a:extLst>
                <a:ext uri="{FF2B5EF4-FFF2-40B4-BE49-F238E27FC236}">
                  <a16:creationId xmlns:a16="http://schemas.microsoft.com/office/drawing/2014/main" xmlns="" id="{D21B2502-EB1C-4F73-A2B8-2BE327A761D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354999" y="3919213"/>
              <a:ext cx="169002" cy="360040"/>
            </a:xfrm>
            <a:custGeom>
              <a:avLst/>
              <a:gdLst/>
              <a:ahLst/>
              <a:cxnLst/>
              <a:rect l="0" t="0" r="0" b="0"/>
              <a:pathLst>
                <a:path w="169002" h="360040">
                  <a:moveTo>
                    <a:pt x="22951" y="182887"/>
                  </a:moveTo>
                  <a:lnTo>
                    <a:pt x="22951" y="182887"/>
                  </a:lnTo>
                  <a:lnTo>
                    <a:pt x="17484" y="171952"/>
                  </a:lnTo>
                  <a:lnTo>
                    <a:pt x="28888" y="208244"/>
                  </a:lnTo>
                  <a:lnTo>
                    <a:pt x="37018" y="253116"/>
                  </a:lnTo>
                  <a:lnTo>
                    <a:pt x="39786" y="285596"/>
                  </a:lnTo>
                  <a:lnTo>
                    <a:pt x="39463" y="329971"/>
                  </a:lnTo>
                  <a:lnTo>
                    <a:pt x="36404" y="359715"/>
                  </a:lnTo>
                  <a:lnTo>
                    <a:pt x="34742" y="360039"/>
                  </a:lnTo>
                  <a:lnTo>
                    <a:pt x="29132" y="354754"/>
                  </a:lnTo>
                  <a:lnTo>
                    <a:pt x="18040" y="319653"/>
                  </a:lnTo>
                  <a:lnTo>
                    <a:pt x="9950" y="279185"/>
                  </a:lnTo>
                  <a:lnTo>
                    <a:pt x="5817" y="255552"/>
                  </a:lnTo>
                  <a:lnTo>
                    <a:pt x="3062" y="226392"/>
                  </a:lnTo>
                  <a:lnTo>
                    <a:pt x="1225" y="193546"/>
                  </a:lnTo>
                  <a:lnTo>
                    <a:pt x="0" y="158243"/>
                  </a:lnTo>
                  <a:lnTo>
                    <a:pt x="2006" y="126946"/>
                  </a:lnTo>
                  <a:lnTo>
                    <a:pt x="6165" y="98321"/>
                  </a:lnTo>
                  <a:lnTo>
                    <a:pt x="19019" y="50758"/>
                  </a:lnTo>
                  <a:lnTo>
                    <a:pt x="36490" y="20211"/>
                  </a:lnTo>
                  <a:lnTo>
                    <a:pt x="54133" y="4753"/>
                  </a:lnTo>
                  <a:lnTo>
                    <a:pt x="62789" y="631"/>
                  </a:lnTo>
                  <a:lnTo>
                    <a:pt x="72087" y="0"/>
                  </a:lnTo>
                  <a:lnTo>
                    <a:pt x="91826" y="4942"/>
                  </a:lnTo>
                  <a:lnTo>
                    <a:pt x="99912" y="12752"/>
                  </a:lnTo>
                  <a:lnTo>
                    <a:pt x="112660" y="36480"/>
                  </a:lnTo>
                  <a:lnTo>
                    <a:pt x="117656" y="81573"/>
                  </a:lnTo>
                  <a:lnTo>
                    <a:pt x="110433" y="108461"/>
                  </a:lnTo>
                  <a:lnTo>
                    <a:pt x="92381" y="137787"/>
                  </a:lnTo>
                  <a:lnTo>
                    <a:pt x="86171" y="144353"/>
                  </a:lnTo>
                  <a:lnTo>
                    <a:pt x="71745" y="151650"/>
                  </a:lnTo>
                  <a:lnTo>
                    <a:pt x="47260" y="156974"/>
                  </a:lnTo>
                  <a:lnTo>
                    <a:pt x="47624" y="157145"/>
                  </a:lnTo>
                  <a:lnTo>
                    <a:pt x="81507" y="195735"/>
                  </a:lnTo>
                  <a:lnTo>
                    <a:pt x="110665" y="234552"/>
                  </a:lnTo>
                  <a:lnTo>
                    <a:pt x="137017" y="279562"/>
                  </a:lnTo>
                  <a:lnTo>
                    <a:pt x="149847" y="294763"/>
                  </a:lnTo>
                  <a:lnTo>
                    <a:pt x="169001" y="309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36">
              <a:extLst>
                <a:ext uri="{FF2B5EF4-FFF2-40B4-BE49-F238E27FC236}">
                  <a16:creationId xmlns:a16="http://schemas.microsoft.com/office/drawing/2014/main" xmlns="" id="{2F01B8F8-7C54-4B96-B3ED-3908834058A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541609" y="4118668"/>
              <a:ext cx="73861" cy="100869"/>
            </a:xfrm>
            <a:custGeom>
              <a:avLst/>
              <a:gdLst/>
              <a:ahLst/>
              <a:cxnLst/>
              <a:rect l="0" t="0" r="0" b="0"/>
              <a:pathLst>
                <a:path w="73861" h="100869">
                  <a:moveTo>
                    <a:pt x="45891" y="15182"/>
                  </a:moveTo>
                  <a:lnTo>
                    <a:pt x="45891" y="15182"/>
                  </a:lnTo>
                  <a:lnTo>
                    <a:pt x="45891" y="8440"/>
                  </a:lnTo>
                  <a:lnTo>
                    <a:pt x="44480" y="5748"/>
                  </a:lnTo>
                  <a:lnTo>
                    <a:pt x="39149" y="876"/>
                  </a:lnTo>
                  <a:lnTo>
                    <a:pt x="35752" y="0"/>
                  </a:lnTo>
                  <a:lnTo>
                    <a:pt x="28214" y="909"/>
                  </a:lnTo>
                  <a:lnTo>
                    <a:pt x="12666" y="12129"/>
                  </a:lnTo>
                  <a:lnTo>
                    <a:pt x="4549" y="26760"/>
                  </a:lnTo>
                  <a:lnTo>
                    <a:pt x="0" y="44317"/>
                  </a:lnTo>
                  <a:lnTo>
                    <a:pt x="330" y="61527"/>
                  </a:lnTo>
                  <a:lnTo>
                    <a:pt x="8473" y="76702"/>
                  </a:lnTo>
                  <a:lnTo>
                    <a:pt x="22205" y="89796"/>
                  </a:lnTo>
                  <a:lnTo>
                    <a:pt x="40068" y="100320"/>
                  </a:lnTo>
                  <a:lnTo>
                    <a:pt x="48359" y="100868"/>
                  </a:lnTo>
                  <a:lnTo>
                    <a:pt x="56003" y="98412"/>
                  </a:lnTo>
                  <a:lnTo>
                    <a:pt x="63216" y="93952"/>
                  </a:lnTo>
                  <a:lnTo>
                    <a:pt x="68024" y="88862"/>
                  </a:lnTo>
                  <a:lnTo>
                    <a:pt x="73367" y="77562"/>
                  </a:lnTo>
                  <a:lnTo>
                    <a:pt x="73860" y="65484"/>
                  </a:lnTo>
                  <a:lnTo>
                    <a:pt x="73004" y="59300"/>
                  </a:lnTo>
                  <a:lnTo>
                    <a:pt x="66408" y="46784"/>
                  </a:lnTo>
                  <a:lnTo>
                    <a:pt x="52676" y="31601"/>
                  </a:lnTo>
                  <a:lnTo>
                    <a:pt x="48297" y="28245"/>
                  </a:lnTo>
                  <a:lnTo>
                    <a:pt x="46084" y="25301"/>
                  </a:lnTo>
                  <a:lnTo>
                    <a:pt x="45314" y="2263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37">
              <a:extLst>
                <a:ext uri="{FF2B5EF4-FFF2-40B4-BE49-F238E27FC236}">
                  <a16:creationId xmlns:a16="http://schemas.microsoft.com/office/drawing/2014/main" xmlns="" id="{68F25F23-BEFA-4BF4-A83C-975592A891E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666940" y="4094794"/>
              <a:ext cx="186629" cy="103507"/>
            </a:xfrm>
            <a:custGeom>
              <a:avLst/>
              <a:gdLst/>
              <a:ahLst/>
              <a:cxnLst/>
              <a:rect l="0" t="0" r="0" b="0"/>
              <a:pathLst>
                <a:path w="186629" h="103507">
                  <a:moveTo>
                    <a:pt x="9460" y="13656"/>
                  </a:moveTo>
                  <a:lnTo>
                    <a:pt x="9460" y="13656"/>
                  </a:lnTo>
                  <a:lnTo>
                    <a:pt x="6089" y="10285"/>
                  </a:lnTo>
                  <a:lnTo>
                    <a:pt x="5096" y="9998"/>
                  </a:lnTo>
                  <a:lnTo>
                    <a:pt x="4434" y="10512"/>
                  </a:lnTo>
                  <a:lnTo>
                    <a:pt x="0" y="19777"/>
                  </a:lnTo>
                  <a:lnTo>
                    <a:pt x="1091" y="37891"/>
                  </a:lnTo>
                  <a:lnTo>
                    <a:pt x="9751" y="77560"/>
                  </a:lnTo>
                  <a:lnTo>
                    <a:pt x="14528" y="92152"/>
                  </a:lnTo>
                  <a:lnTo>
                    <a:pt x="21355" y="100989"/>
                  </a:lnTo>
                  <a:lnTo>
                    <a:pt x="24446" y="102922"/>
                  </a:lnTo>
                  <a:lnTo>
                    <a:pt x="27212" y="103506"/>
                  </a:lnTo>
                  <a:lnTo>
                    <a:pt x="29761" y="103189"/>
                  </a:lnTo>
                  <a:lnTo>
                    <a:pt x="36357" y="97193"/>
                  </a:lnTo>
                  <a:lnTo>
                    <a:pt x="59177" y="65736"/>
                  </a:lnTo>
                  <a:lnTo>
                    <a:pt x="66175" y="37659"/>
                  </a:lnTo>
                  <a:lnTo>
                    <a:pt x="66320" y="38124"/>
                  </a:lnTo>
                  <a:lnTo>
                    <a:pt x="66584" y="65489"/>
                  </a:lnTo>
                  <a:lnTo>
                    <a:pt x="68004" y="70084"/>
                  </a:lnTo>
                  <a:lnTo>
                    <a:pt x="73344" y="77070"/>
                  </a:lnTo>
                  <a:lnTo>
                    <a:pt x="80421" y="80645"/>
                  </a:lnTo>
                  <a:lnTo>
                    <a:pt x="84284" y="81599"/>
                  </a:lnTo>
                  <a:lnTo>
                    <a:pt x="92339" y="80777"/>
                  </a:lnTo>
                  <a:lnTo>
                    <a:pt x="96463" y="79570"/>
                  </a:lnTo>
                  <a:lnTo>
                    <a:pt x="102926" y="74466"/>
                  </a:lnTo>
                  <a:lnTo>
                    <a:pt x="117253" y="55283"/>
                  </a:lnTo>
                  <a:lnTo>
                    <a:pt x="119422" y="54107"/>
                  </a:lnTo>
                  <a:lnTo>
                    <a:pt x="120868" y="54029"/>
                  </a:lnTo>
                  <a:lnTo>
                    <a:pt x="121832" y="54682"/>
                  </a:lnTo>
                  <a:lnTo>
                    <a:pt x="134694" y="82797"/>
                  </a:lnTo>
                  <a:lnTo>
                    <a:pt x="135675" y="86013"/>
                  </a:lnTo>
                  <a:lnTo>
                    <a:pt x="135937" y="85883"/>
                  </a:lnTo>
                  <a:lnTo>
                    <a:pt x="136446" y="44022"/>
                  </a:lnTo>
                  <a:lnTo>
                    <a:pt x="139828" y="14637"/>
                  </a:lnTo>
                  <a:lnTo>
                    <a:pt x="145248" y="5155"/>
                  </a:lnTo>
                  <a:lnTo>
                    <a:pt x="148668" y="1639"/>
                  </a:lnTo>
                  <a:lnTo>
                    <a:pt x="153066" y="0"/>
                  </a:lnTo>
                  <a:lnTo>
                    <a:pt x="163596" y="61"/>
                  </a:lnTo>
                  <a:lnTo>
                    <a:pt x="175331" y="6203"/>
                  </a:lnTo>
                  <a:lnTo>
                    <a:pt x="181424" y="10804"/>
                  </a:lnTo>
                  <a:lnTo>
                    <a:pt x="184781" y="17399"/>
                  </a:lnTo>
                  <a:lnTo>
                    <a:pt x="186628" y="34134"/>
                  </a:lnTo>
                  <a:lnTo>
                    <a:pt x="180910" y="77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38">
              <a:extLst>
                <a:ext uri="{FF2B5EF4-FFF2-40B4-BE49-F238E27FC236}">
                  <a16:creationId xmlns:a16="http://schemas.microsoft.com/office/drawing/2014/main" xmlns="" id="{8C142A82-0AE7-465F-AFF3-0C5E4049BE4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891647" y="3905262"/>
              <a:ext cx="86671" cy="285622"/>
            </a:xfrm>
            <a:custGeom>
              <a:avLst/>
              <a:gdLst/>
              <a:ahLst/>
              <a:cxnLst/>
              <a:rect l="0" t="0" r="0" b="0"/>
              <a:pathLst>
                <a:path w="86671" h="285622">
                  <a:moveTo>
                    <a:pt x="45103" y="203188"/>
                  </a:moveTo>
                  <a:lnTo>
                    <a:pt x="45103" y="203188"/>
                  </a:lnTo>
                  <a:lnTo>
                    <a:pt x="45103" y="183415"/>
                  </a:lnTo>
                  <a:lnTo>
                    <a:pt x="44397" y="181539"/>
                  </a:lnTo>
                  <a:lnTo>
                    <a:pt x="43222" y="180289"/>
                  </a:lnTo>
                  <a:lnTo>
                    <a:pt x="41732" y="179455"/>
                  </a:lnTo>
                  <a:lnTo>
                    <a:pt x="34433" y="182292"/>
                  </a:lnTo>
                  <a:lnTo>
                    <a:pt x="29523" y="185024"/>
                  </a:lnTo>
                  <a:lnTo>
                    <a:pt x="15871" y="202353"/>
                  </a:lnTo>
                  <a:lnTo>
                    <a:pt x="2889" y="225361"/>
                  </a:lnTo>
                  <a:lnTo>
                    <a:pt x="0" y="243617"/>
                  </a:lnTo>
                  <a:lnTo>
                    <a:pt x="2341" y="268083"/>
                  </a:lnTo>
                  <a:lnTo>
                    <a:pt x="7503" y="282388"/>
                  </a:lnTo>
                  <a:lnTo>
                    <a:pt x="9453" y="285621"/>
                  </a:lnTo>
                  <a:lnTo>
                    <a:pt x="13575" y="284955"/>
                  </a:lnTo>
                  <a:lnTo>
                    <a:pt x="25681" y="276688"/>
                  </a:lnTo>
                  <a:lnTo>
                    <a:pt x="44993" y="246054"/>
                  </a:lnTo>
                  <a:lnTo>
                    <a:pt x="64120" y="202327"/>
                  </a:lnTo>
                  <a:lnTo>
                    <a:pt x="74957" y="162589"/>
                  </a:lnTo>
                  <a:lnTo>
                    <a:pt x="83066" y="117411"/>
                  </a:lnTo>
                  <a:lnTo>
                    <a:pt x="86670" y="71461"/>
                  </a:lnTo>
                  <a:lnTo>
                    <a:pt x="84509" y="34576"/>
                  </a:lnTo>
                  <a:lnTo>
                    <a:pt x="78139" y="9010"/>
                  </a:lnTo>
                  <a:lnTo>
                    <a:pt x="73477" y="3181"/>
                  </a:lnTo>
                  <a:lnTo>
                    <a:pt x="68252" y="0"/>
                  </a:lnTo>
                  <a:lnTo>
                    <a:pt x="62653" y="1407"/>
                  </a:lnTo>
                  <a:lnTo>
                    <a:pt x="50786" y="12378"/>
                  </a:lnTo>
                  <a:lnTo>
                    <a:pt x="44101" y="38421"/>
                  </a:lnTo>
                  <a:lnTo>
                    <a:pt x="41835" y="73514"/>
                  </a:lnTo>
                  <a:lnTo>
                    <a:pt x="43180" y="112629"/>
                  </a:lnTo>
                  <a:lnTo>
                    <a:pt x="48011" y="147887"/>
                  </a:lnTo>
                  <a:lnTo>
                    <a:pt x="60546" y="191741"/>
                  </a:lnTo>
                  <a:lnTo>
                    <a:pt x="76853" y="228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539">
              <a:extLst>
                <a:ext uri="{FF2B5EF4-FFF2-40B4-BE49-F238E27FC236}">
                  <a16:creationId xmlns:a16="http://schemas.microsoft.com/office/drawing/2014/main" xmlns="" id="{75F99698-A3F4-4EBE-BC05-89C845840B4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146300" y="3951105"/>
              <a:ext cx="196851" cy="189096"/>
            </a:xfrm>
            <a:custGeom>
              <a:avLst/>
              <a:gdLst/>
              <a:ahLst/>
              <a:cxnLst/>
              <a:rect l="0" t="0" r="0" b="0"/>
              <a:pathLst>
                <a:path w="196851" h="189096">
                  <a:moveTo>
                    <a:pt x="0" y="17645"/>
                  </a:moveTo>
                  <a:lnTo>
                    <a:pt x="0" y="17645"/>
                  </a:lnTo>
                  <a:lnTo>
                    <a:pt x="3371" y="10903"/>
                  </a:lnTo>
                  <a:lnTo>
                    <a:pt x="8789" y="5712"/>
                  </a:lnTo>
                  <a:lnTo>
                    <a:pt x="12209" y="3340"/>
                  </a:lnTo>
                  <a:lnTo>
                    <a:pt x="30507" y="0"/>
                  </a:lnTo>
                  <a:lnTo>
                    <a:pt x="57174" y="9124"/>
                  </a:lnTo>
                  <a:lnTo>
                    <a:pt x="80676" y="28604"/>
                  </a:lnTo>
                  <a:lnTo>
                    <a:pt x="84828" y="37651"/>
                  </a:lnTo>
                  <a:lnTo>
                    <a:pt x="87301" y="69904"/>
                  </a:lnTo>
                  <a:lnTo>
                    <a:pt x="85132" y="91436"/>
                  </a:lnTo>
                  <a:lnTo>
                    <a:pt x="76172" y="110883"/>
                  </a:lnTo>
                  <a:lnTo>
                    <a:pt x="39979" y="154729"/>
                  </a:lnTo>
                  <a:lnTo>
                    <a:pt x="35119" y="159834"/>
                  </a:lnTo>
                  <a:lnTo>
                    <a:pt x="32585" y="164649"/>
                  </a:lnTo>
                  <a:lnTo>
                    <a:pt x="31651" y="173761"/>
                  </a:lnTo>
                  <a:lnTo>
                    <a:pt x="34506" y="177462"/>
                  </a:lnTo>
                  <a:lnTo>
                    <a:pt x="45204" y="183454"/>
                  </a:lnTo>
                  <a:lnTo>
                    <a:pt x="80579" y="187423"/>
                  </a:lnTo>
                  <a:lnTo>
                    <a:pt x="112719" y="188352"/>
                  </a:lnTo>
                  <a:lnTo>
                    <a:pt x="158987" y="188875"/>
                  </a:lnTo>
                  <a:lnTo>
                    <a:pt x="196850" y="189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40">
              <a:extLst>
                <a:ext uri="{FF2B5EF4-FFF2-40B4-BE49-F238E27FC236}">
                  <a16:creationId xmlns:a16="http://schemas.microsoft.com/office/drawing/2014/main" xmlns="" id="{630549F0-FA3D-4C91-9217-7D597987F8A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447800" y="4241044"/>
              <a:ext cx="685801" cy="124778"/>
            </a:xfrm>
            <a:custGeom>
              <a:avLst/>
              <a:gdLst/>
              <a:ahLst/>
              <a:cxnLst/>
              <a:rect l="0" t="0" r="0" b="0"/>
              <a:pathLst>
                <a:path w="685801" h="124778">
                  <a:moveTo>
                    <a:pt x="0" y="121406"/>
                  </a:moveTo>
                  <a:lnTo>
                    <a:pt x="0" y="121406"/>
                  </a:lnTo>
                  <a:lnTo>
                    <a:pt x="3371" y="124777"/>
                  </a:lnTo>
                  <a:lnTo>
                    <a:pt x="35806" y="120131"/>
                  </a:lnTo>
                  <a:lnTo>
                    <a:pt x="57737" y="115617"/>
                  </a:lnTo>
                  <a:lnTo>
                    <a:pt x="85058" y="109785"/>
                  </a:lnTo>
                  <a:lnTo>
                    <a:pt x="115972" y="103076"/>
                  </a:lnTo>
                  <a:lnTo>
                    <a:pt x="152104" y="94369"/>
                  </a:lnTo>
                  <a:lnTo>
                    <a:pt x="191713" y="84331"/>
                  </a:lnTo>
                  <a:lnTo>
                    <a:pt x="233642" y="73406"/>
                  </a:lnTo>
                  <a:lnTo>
                    <a:pt x="279234" y="62595"/>
                  </a:lnTo>
                  <a:lnTo>
                    <a:pt x="327267" y="51860"/>
                  </a:lnTo>
                  <a:lnTo>
                    <a:pt x="376928" y="41175"/>
                  </a:lnTo>
                  <a:lnTo>
                    <a:pt x="424852" y="31935"/>
                  </a:lnTo>
                  <a:lnTo>
                    <a:pt x="471618" y="23659"/>
                  </a:lnTo>
                  <a:lnTo>
                    <a:pt x="517612" y="16024"/>
                  </a:lnTo>
                  <a:lnTo>
                    <a:pt x="556741" y="10229"/>
                  </a:lnTo>
                  <a:lnTo>
                    <a:pt x="591294" y="5661"/>
                  </a:lnTo>
                  <a:lnTo>
                    <a:pt x="622796" y="1909"/>
                  </a:lnTo>
                  <a:lnTo>
                    <a:pt x="667132" y="0"/>
                  </a:lnTo>
                  <a:lnTo>
                    <a:pt x="685800" y="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41">
              <a:extLst>
                <a:ext uri="{FF2B5EF4-FFF2-40B4-BE49-F238E27FC236}">
                  <a16:creationId xmlns:a16="http://schemas.microsoft.com/office/drawing/2014/main" xmlns="" id="{F9772E8C-24A5-4DEC-B4FE-E53F0B73621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813440" y="4216400"/>
              <a:ext cx="377311" cy="99130"/>
            </a:xfrm>
            <a:custGeom>
              <a:avLst/>
              <a:gdLst/>
              <a:ahLst/>
              <a:cxnLst/>
              <a:rect l="0" t="0" r="0" b="0"/>
              <a:pathLst>
                <a:path w="377311" h="99130">
                  <a:moveTo>
                    <a:pt x="47110" y="82550"/>
                  </a:moveTo>
                  <a:lnTo>
                    <a:pt x="47110" y="82550"/>
                  </a:lnTo>
                  <a:lnTo>
                    <a:pt x="0" y="98952"/>
                  </a:lnTo>
                  <a:lnTo>
                    <a:pt x="887" y="99129"/>
                  </a:lnTo>
                  <a:lnTo>
                    <a:pt x="28710" y="93890"/>
                  </a:lnTo>
                  <a:lnTo>
                    <a:pt x="74210" y="82416"/>
                  </a:lnTo>
                  <a:lnTo>
                    <a:pt x="105393" y="73994"/>
                  </a:lnTo>
                  <a:lnTo>
                    <a:pt x="140999" y="64146"/>
                  </a:lnTo>
                  <a:lnTo>
                    <a:pt x="179552" y="53347"/>
                  </a:lnTo>
                  <a:lnTo>
                    <a:pt x="218660" y="42620"/>
                  </a:lnTo>
                  <a:lnTo>
                    <a:pt x="258138" y="31941"/>
                  </a:lnTo>
                  <a:lnTo>
                    <a:pt x="297862" y="21294"/>
                  </a:lnTo>
                  <a:lnTo>
                    <a:pt x="3773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42">
              <a:extLst>
                <a:ext uri="{FF2B5EF4-FFF2-40B4-BE49-F238E27FC236}">
                  <a16:creationId xmlns:a16="http://schemas.microsoft.com/office/drawing/2014/main" xmlns="" id="{42D9F056-8F52-4666-81CB-6EEDC13678D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387600" y="4033133"/>
              <a:ext cx="38101" cy="11818"/>
            </a:xfrm>
            <a:custGeom>
              <a:avLst/>
              <a:gdLst/>
              <a:ahLst/>
              <a:cxnLst/>
              <a:rect l="0" t="0" r="0" b="0"/>
              <a:pathLst>
                <a:path w="38101" h="118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2117" y="1103"/>
                  </a:lnTo>
                  <a:lnTo>
                    <a:pt x="10113" y="0"/>
                  </a:lnTo>
                  <a:lnTo>
                    <a:pt x="20722" y="3272"/>
                  </a:lnTo>
                  <a:lnTo>
                    <a:pt x="381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43">
              <a:extLst>
                <a:ext uri="{FF2B5EF4-FFF2-40B4-BE49-F238E27FC236}">
                  <a16:creationId xmlns:a16="http://schemas.microsoft.com/office/drawing/2014/main" xmlns="" id="{46170E7B-A9BD-4DB2-A3C2-6DAF4746A15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447442" y="411480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36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44">
              <a:extLst>
                <a:ext uri="{FF2B5EF4-FFF2-40B4-BE49-F238E27FC236}">
                  <a16:creationId xmlns:a16="http://schemas.microsoft.com/office/drawing/2014/main" xmlns="" id="{678FCADB-556F-4F08-A190-B37910E5AEC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894523" y="4480373"/>
              <a:ext cx="106889" cy="280130"/>
            </a:xfrm>
            <a:custGeom>
              <a:avLst/>
              <a:gdLst/>
              <a:ahLst/>
              <a:cxnLst/>
              <a:rect l="0" t="0" r="0" b="0"/>
              <a:pathLst>
                <a:path w="106889" h="280130">
                  <a:moveTo>
                    <a:pt x="4127" y="104327"/>
                  </a:moveTo>
                  <a:lnTo>
                    <a:pt x="4127" y="104327"/>
                  </a:lnTo>
                  <a:lnTo>
                    <a:pt x="6008" y="144509"/>
                  </a:lnTo>
                  <a:lnTo>
                    <a:pt x="12916" y="187493"/>
                  </a:lnTo>
                  <a:lnTo>
                    <a:pt x="20137" y="229628"/>
                  </a:lnTo>
                  <a:lnTo>
                    <a:pt x="22777" y="276573"/>
                  </a:lnTo>
                  <a:lnTo>
                    <a:pt x="22999" y="280129"/>
                  </a:lnTo>
                  <a:lnTo>
                    <a:pt x="14365" y="234774"/>
                  </a:lnTo>
                  <a:lnTo>
                    <a:pt x="7971" y="198993"/>
                  </a:lnTo>
                  <a:lnTo>
                    <a:pt x="2778" y="152516"/>
                  </a:lnTo>
                  <a:lnTo>
                    <a:pt x="1111" y="127986"/>
                  </a:lnTo>
                  <a:lnTo>
                    <a:pt x="0" y="103166"/>
                  </a:lnTo>
                  <a:lnTo>
                    <a:pt x="176" y="57950"/>
                  </a:lnTo>
                  <a:lnTo>
                    <a:pt x="4958" y="26095"/>
                  </a:lnTo>
                  <a:lnTo>
                    <a:pt x="13668" y="7703"/>
                  </a:lnTo>
                  <a:lnTo>
                    <a:pt x="18955" y="1811"/>
                  </a:lnTo>
                  <a:lnTo>
                    <a:pt x="25301" y="0"/>
                  </a:lnTo>
                  <a:lnTo>
                    <a:pt x="39878" y="3632"/>
                  </a:lnTo>
                  <a:lnTo>
                    <a:pt x="70694" y="27689"/>
                  </a:lnTo>
                  <a:lnTo>
                    <a:pt x="96523" y="68371"/>
                  </a:lnTo>
                  <a:lnTo>
                    <a:pt x="105164" y="99871"/>
                  </a:lnTo>
                  <a:lnTo>
                    <a:pt x="106888" y="132685"/>
                  </a:lnTo>
                  <a:lnTo>
                    <a:pt x="100598" y="166084"/>
                  </a:lnTo>
                  <a:lnTo>
                    <a:pt x="85103" y="192217"/>
                  </a:lnTo>
                  <a:lnTo>
                    <a:pt x="64105" y="211828"/>
                  </a:lnTo>
                  <a:lnTo>
                    <a:pt x="21776" y="234034"/>
                  </a:lnTo>
                  <a:lnTo>
                    <a:pt x="6769" y="241066"/>
                  </a:lnTo>
                  <a:lnTo>
                    <a:pt x="4127" y="244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45">
              <a:extLst>
                <a:ext uri="{FF2B5EF4-FFF2-40B4-BE49-F238E27FC236}">
                  <a16:creationId xmlns:a16="http://schemas.microsoft.com/office/drawing/2014/main" xmlns="" id="{FC2A7EB5-F316-488B-9362-568B70257BB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057400" y="4690592"/>
              <a:ext cx="76201" cy="128139"/>
            </a:xfrm>
            <a:custGeom>
              <a:avLst/>
              <a:gdLst/>
              <a:ahLst/>
              <a:cxnLst/>
              <a:rect l="0" t="0" r="0" b="0"/>
              <a:pathLst>
                <a:path w="76201" h="128139">
                  <a:moveTo>
                    <a:pt x="0" y="40158"/>
                  </a:moveTo>
                  <a:lnTo>
                    <a:pt x="0" y="40158"/>
                  </a:lnTo>
                  <a:lnTo>
                    <a:pt x="0" y="22481"/>
                  </a:lnTo>
                  <a:lnTo>
                    <a:pt x="3763" y="14428"/>
                  </a:lnTo>
                  <a:lnTo>
                    <a:pt x="6742" y="10304"/>
                  </a:lnTo>
                  <a:lnTo>
                    <a:pt x="15696" y="3841"/>
                  </a:lnTo>
                  <a:lnTo>
                    <a:pt x="21048" y="1130"/>
                  </a:lnTo>
                  <a:lnTo>
                    <a:pt x="30756" y="0"/>
                  </a:lnTo>
                  <a:lnTo>
                    <a:pt x="35321" y="686"/>
                  </a:lnTo>
                  <a:lnTo>
                    <a:pt x="39069" y="3965"/>
                  </a:lnTo>
                  <a:lnTo>
                    <a:pt x="45116" y="15135"/>
                  </a:lnTo>
                  <a:lnTo>
                    <a:pt x="45745" y="44033"/>
                  </a:lnTo>
                  <a:lnTo>
                    <a:pt x="30203" y="85243"/>
                  </a:lnTo>
                  <a:lnTo>
                    <a:pt x="7998" y="125955"/>
                  </a:lnTo>
                  <a:lnTo>
                    <a:pt x="8860" y="126989"/>
                  </a:lnTo>
                  <a:lnTo>
                    <a:pt x="13580" y="128138"/>
                  </a:lnTo>
                  <a:lnTo>
                    <a:pt x="57294" y="111301"/>
                  </a:lnTo>
                  <a:lnTo>
                    <a:pt x="76200" y="10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46">
              <a:extLst>
                <a:ext uri="{FF2B5EF4-FFF2-40B4-BE49-F238E27FC236}">
                  <a16:creationId xmlns:a16="http://schemas.microsoft.com/office/drawing/2014/main" xmlns="" id="{C1F6C943-5448-4FAB-BF05-4E42EE4EEC1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235200" y="46355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47">
              <a:extLst>
                <a:ext uri="{FF2B5EF4-FFF2-40B4-BE49-F238E27FC236}">
                  <a16:creationId xmlns:a16="http://schemas.microsoft.com/office/drawing/2014/main" xmlns="" id="{4BFE6869-9192-4F59-B345-3B9E134268D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244529" y="4699000"/>
              <a:ext cx="79572" cy="11556"/>
            </a:xfrm>
            <a:custGeom>
              <a:avLst/>
              <a:gdLst/>
              <a:ahLst/>
              <a:cxnLst/>
              <a:rect l="0" t="0" r="0" b="0"/>
              <a:pathLst>
                <a:path w="79572" h="11556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69"/>
                  </a:lnTo>
                  <a:lnTo>
                    <a:pt x="4646" y="8838"/>
                  </a:lnTo>
                  <a:lnTo>
                    <a:pt x="25072" y="11555"/>
                  </a:lnTo>
                  <a:lnTo>
                    <a:pt x="79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48">
              <a:extLst>
                <a:ext uri="{FF2B5EF4-FFF2-40B4-BE49-F238E27FC236}">
                  <a16:creationId xmlns:a16="http://schemas.microsoft.com/office/drawing/2014/main" xmlns="" id="{8C41C2FD-EE90-4A26-A6B5-9874EBD07CA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667000" y="4502150"/>
              <a:ext cx="152401" cy="185999"/>
            </a:xfrm>
            <a:custGeom>
              <a:avLst/>
              <a:gdLst/>
              <a:ahLst/>
              <a:cxnLst/>
              <a:rect l="0" t="0" r="0" b="0"/>
              <a:pathLst>
                <a:path w="152401" h="185999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38683" y="43351"/>
                  </a:lnTo>
                  <a:lnTo>
                    <a:pt x="66338" y="86771"/>
                  </a:lnTo>
                  <a:lnTo>
                    <a:pt x="92014" y="129818"/>
                  </a:lnTo>
                  <a:lnTo>
                    <a:pt x="120011" y="172921"/>
                  </a:lnTo>
                  <a:lnTo>
                    <a:pt x="126574" y="180897"/>
                  </a:lnTo>
                  <a:lnTo>
                    <a:pt x="132361" y="184804"/>
                  </a:lnTo>
                  <a:lnTo>
                    <a:pt x="137629" y="185998"/>
                  </a:lnTo>
                  <a:lnTo>
                    <a:pt x="1524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49">
              <a:extLst>
                <a:ext uri="{FF2B5EF4-FFF2-40B4-BE49-F238E27FC236}">
                  <a16:creationId xmlns:a16="http://schemas.microsoft.com/office/drawing/2014/main" xmlns="" id="{C19109EB-1BA0-491D-9787-CCC9C28818F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503518" y="4439949"/>
              <a:ext cx="80933" cy="308509"/>
            </a:xfrm>
            <a:custGeom>
              <a:avLst/>
              <a:gdLst/>
              <a:ahLst/>
              <a:cxnLst/>
              <a:rect l="0" t="0" r="0" b="0"/>
              <a:pathLst>
                <a:path w="80933" h="308509">
                  <a:moveTo>
                    <a:pt x="61882" y="24101"/>
                  </a:moveTo>
                  <a:lnTo>
                    <a:pt x="61882" y="24101"/>
                  </a:lnTo>
                  <a:lnTo>
                    <a:pt x="41178" y="5279"/>
                  </a:lnTo>
                  <a:lnTo>
                    <a:pt x="33630" y="1624"/>
                  </a:lnTo>
                  <a:lnTo>
                    <a:pt x="25572" y="0"/>
                  </a:lnTo>
                  <a:lnTo>
                    <a:pt x="21448" y="978"/>
                  </a:lnTo>
                  <a:lnTo>
                    <a:pt x="13102" y="5828"/>
                  </a:lnTo>
                  <a:lnTo>
                    <a:pt x="6570" y="14569"/>
                  </a:lnTo>
                  <a:lnTo>
                    <a:pt x="2022" y="25509"/>
                  </a:lnTo>
                  <a:lnTo>
                    <a:pt x="0" y="37427"/>
                  </a:lnTo>
                  <a:lnTo>
                    <a:pt x="5603" y="59407"/>
                  </a:lnTo>
                  <a:lnTo>
                    <a:pt x="28278" y="100055"/>
                  </a:lnTo>
                  <a:lnTo>
                    <a:pt x="40793" y="122649"/>
                  </a:lnTo>
                  <a:lnTo>
                    <a:pt x="43572" y="138926"/>
                  </a:lnTo>
                  <a:lnTo>
                    <a:pt x="41750" y="154862"/>
                  </a:lnTo>
                  <a:lnTo>
                    <a:pt x="36236" y="169000"/>
                  </a:lnTo>
                  <a:lnTo>
                    <a:pt x="29082" y="178577"/>
                  </a:lnTo>
                  <a:lnTo>
                    <a:pt x="19733" y="187102"/>
                  </a:lnTo>
                  <a:lnTo>
                    <a:pt x="18966" y="187096"/>
                  </a:lnTo>
                  <a:lnTo>
                    <a:pt x="18455" y="186386"/>
                  </a:lnTo>
                  <a:lnTo>
                    <a:pt x="17735" y="182017"/>
                  </a:lnTo>
                  <a:lnTo>
                    <a:pt x="17634" y="180178"/>
                  </a:lnTo>
                  <a:lnTo>
                    <a:pt x="18272" y="178952"/>
                  </a:lnTo>
                  <a:lnTo>
                    <a:pt x="19403" y="178135"/>
                  </a:lnTo>
                  <a:lnTo>
                    <a:pt x="23247" y="177227"/>
                  </a:lnTo>
                  <a:lnTo>
                    <a:pt x="29659" y="176824"/>
                  </a:lnTo>
                  <a:lnTo>
                    <a:pt x="37212" y="180407"/>
                  </a:lnTo>
                  <a:lnTo>
                    <a:pt x="41202" y="183339"/>
                  </a:lnTo>
                  <a:lnTo>
                    <a:pt x="43862" y="187409"/>
                  </a:lnTo>
                  <a:lnTo>
                    <a:pt x="47606" y="203251"/>
                  </a:lnTo>
                  <a:lnTo>
                    <a:pt x="48009" y="221351"/>
                  </a:lnTo>
                  <a:lnTo>
                    <a:pt x="43268" y="240119"/>
                  </a:lnTo>
                  <a:lnTo>
                    <a:pt x="19091" y="285721"/>
                  </a:lnTo>
                  <a:lnTo>
                    <a:pt x="13455" y="295646"/>
                  </a:lnTo>
                  <a:lnTo>
                    <a:pt x="12664" y="298264"/>
                  </a:lnTo>
                  <a:lnTo>
                    <a:pt x="13548" y="300715"/>
                  </a:lnTo>
                  <a:lnTo>
                    <a:pt x="18293" y="305320"/>
                  </a:lnTo>
                  <a:lnTo>
                    <a:pt x="35639" y="308508"/>
                  </a:lnTo>
                  <a:lnTo>
                    <a:pt x="80932" y="297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50">
              <a:extLst>
                <a:ext uri="{FF2B5EF4-FFF2-40B4-BE49-F238E27FC236}">
                  <a16:creationId xmlns:a16="http://schemas.microsoft.com/office/drawing/2014/main" xmlns="" id="{F8FECE8D-3694-4153-8B5C-91AE6EE3BB3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730500" y="4477633"/>
              <a:ext cx="107951" cy="234068"/>
            </a:xfrm>
            <a:custGeom>
              <a:avLst/>
              <a:gdLst/>
              <a:ahLst/>
              <a:cxnLst/>
              <a:rect l="0" t="0" r="0" b="0"/>
              <a:pathLst>
                <a:path w="107951" h="234068">
                  <a:moveTo>
                    <a:pt x="107950" y="5467"/>
                  </a:moveTo>
                  <a:lnTo>
                    <a:pt x="107950" y="5467"/>
                  </a:lnTo>
                  <a:lnTo>
                    <a:pt x="104579" y="2096"/>
                  </a:lnTo>
                  <a:lnTo>
                    <a:pt x="99161" y="441"/>
                  </a:lnTo>
                  <a:lnTo>
                    <a:pt x="95741" y="0"/>
                  </a:lnTo>
                  <a:lnTo>
                    <a:pt x="92049" y="1822"/>
                  </a:lnTo>
                  <a:lnTo>
                    <a:pt x="84185" y="9492"/>
                  </a:lnTo>
                  <a:lnTo>
                    <a:pt x="66933" y="47576"/>
                  </a:lnTo>
                  <a:lnTo>
                    <a:pt x="49230" y="89127"/>
                  </a:lnTo>
                  <a:lnTo>
                    <a:pt x="34345" y="123083"/>
                  </a:lnTo>
                  <a:lnTo>
                    <a:pt x="16840" y="167786"/>
                  </a:lnTo>
                  <a:lnTo>
                    <a:pt x="400" y="209268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51">
              <a:extLst>
                <a:ext uri="{FF2B5EF4-FFF2-40B4-BE49-F238E27FC236}">
                  <a16:creationId xmlns:a16="http://schemas.microsoft.com/office/drawing/2014/main" xmlns="" id="{360A6B0C-D33A-48DE-AD2C-061583ADD29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851150" y="4646926"/>
              <a:ext cx="63501" cy="52075"/>
            </a:xfrm>
            <a:custGeom>
              <a:avLst/>
              <a:gdLst/>
              <a:ahLst/>
              <a:cxnLst/>
              <a:rect l="0" t="0" r="0" b="0"/>
              <a:pathLst>
                <a:path w="63501" h="52075">
                  <a:moveTo>
                    <a:pt x="0" y="7624"/>
                  </a:moveTo>
                  <a:lnTo>
                    <a:pt x="0" y="7624"/>
                  </a:lnTo>
                  <a:lnTo>
                    <a:pt x="8838" y="28672"/>
                  </a:lnTo>
                  <a:lnTo>
                    <a:pt x="9420" y="32945"/>
                  </a:lnTo>
                  <a:lnTo>
                    <a:pt x="6511" y="50651"/>
                  </a:lnTo>
                  <a:lnTo>
                    <a:pt x="7065" y="25259"/>
                  </a:lnTo>
                  <a:lnTo>
                    <a:pt x="9725" y="13345"/>
                  </a:lnTo>
                  <a:lnTo>
                    <a:pt x="15141" y="4758"/>
                  </a:lnTo>
                  <a:lnTo>
                    <a:pt x="18560" y="1480"/>
                  </a:lnTo>
                  <a:lnTo>
                    <a:pt x="22251" y="0"/>
                  </a:lnTo>
                  <a:lnTo>
                    <a:pt x="30115" y="237"/>
                  </a:lnTo>
                  <a:lnTo>
                    <a:pt x="38314" y="6457"/>
                  </a:lnTo>
                  <a:lnTo>
                    <a:pt x="45956" y="16278"/>
                  </a:lnTo>
                  <a:lnTo>
                    <a:pt x="63500" y="52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52">
              <a:extLst>
                <a:ext uri="{FF2B5EF4-FFF2-40B4-BE49-F238E27FC236}">
                  <a16:creationId xmlns:a16="http://schemas.microsoft.com/office/drawing/2014/main" xmlns="" id="{6E4F0239-0CDD-4E7C-8996-D3FD1F27AF5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972683" y="4660900"/>
              <a:ext cx="68968" cy="16072"/>
            </a:xfrm>
            <a:custGeom>
              <a:avLst/>
              <a:gdLst/>
              <a:ahLst/>
              <a:cxnLst/>
              <a:rect l="0" t="0" r="0" b="0"/>
              <a:pathLst>
                <a:path w="68968" h="16072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6120" y="16071"/>
                  </a:lnTo>
                  <a:lnTo>
                    <a:pt x="14929" y="15844"/>
                  </a:lnTo>
                  <a:lnTo>
                    <a:pt x="50190" y="9213"/>
                  </a:lnTo>
                  <a:lnTo>
                    <a:pt x="68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53">
              <a:extLst>
                <a:ext uri="{FF2B5EF4-FFF2-40B4-BE49-F238E27FC236}">
                  <a16:creationId xmlns:a16="http://schemas.microsoft.com/office/drawing/2014/main" xmlns="" id="{8DA77B47-B0DC-44E6-9F3F-4FA7D4A80B3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009900" y="4616450"/>
              <a:ext cx="6090" cy="101601"/>
            </a:xfrm>
            <a:custGeom>
              <a:avLst/>
              <a:gdLst/>
              <a:ahLst/>
              <a:cxnLst/>
              <a:rect l="0" t="0" r="0" b="0"/>
              <a:pathLst>
                <a:path w="6090" h="101601">
                  <a:moveTo>
                    <a:pt x="0" y="0"/>
                  </a:moveTo>
                  <a:lnTo>
                    <a:pt x="0" y="0"/>
                  </a:lnTo>
                  <a:lnTo>
                    <a:pt x="5026" y="11934"/>
                  </a:lnTo>
                  <a:lnTo>
                    <a:pt x="6089" y="27757"/>
                  </a:lnTo>
                  <a:lnTo>
                    <a:pt x="573" y="7435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54">
              <a:extLst>
                <a:ext uri="{FF2B5EF4-FFF2-40B4-BE49-F238E27FC236}">
                  <a16:creationId xmlns:a16="http://schemas.microsoft.com/office/drawing/2014/main" xmlns="" id="{60A0880F-F1EA-4E32-9E08-4286484DDDB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105150" y="46164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4" y="1881"/>
                  </a:lnTo>
                  <a:lnTo>
                    <a:pt x="588" y="6480"/>
                  </a:lnTo>
                  <a:lnTo>
                    <a:pt x="34" y="4985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55">
              <a:extLst>
                <a:ext uri="{FF2B5EF4-FFF2-40B4-BE49-F238E27FC236}">
                  <a16:creationId xmlns:a16="http://schemas.microsoft.com/office/drawing/2014/main" xmlns="" id="{4B734492-F6F8-460F-8CAA-6905205D418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168650" y="470535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38100" y="0"/>
                  </a:moveTo>
                  <a:lnTo>
                    <a:pt x="38100" y="0"/>
                  </a:lnTo>
                  <a:lnTo>
                    <a:pt x="24285" y="8789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56">
              <a:extLst>
                <a:ext uri="{FF2B5EF4-FFF2-40B4-BE49-F238E27FC236}">
                  <a16:creationId xmlns:a16="http://schemas.microsoft.com/office/drawing/2014/main" xmlns="" id="{44E63B53-E2AC-40F1-8627-4886239AF2A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314700" y="46863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10139" y="1986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57">
              <a:extLst>
                <a:ext uri="{FF2B5EF4-FFF2-40B4-BE49-F238E27FC236}">
                  <a16:creationId xmlns:a16="http://schemas.microsoft.com/office/drawing/2014/main" xmlns="" id="{2C95D35D-8ED8-4B98-B08A-79AD506F78B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467100" y="4667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58">
              <a:extLst>
                <a:ext uri="{FF2B5EF4-FFF2-40B4-BE49-F238E27FC236}">
                  <a16:creationId xmlns:a16="http://schemas.microsoft.com/office/drawing/2014/main" xmlns="" id="{D14CB39F-0520-40D5-9DA0-85BE2AA1AD5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549650" y="4686300"/>
              <a:ext cx="63501" cy="69851"/>
            </a:xfrm>
            <a:custGeom>
              <a:avLst/>
              <a:gdLst/>
              <a:ahLst/>
              <a:cxnLst/>
              <a:rect l="0" t="0" r="0" b="0"/>
              <a:pathLst>
                <a:path w="63501" h="69851">
                  <a:moveTo>
                    <a:pt x="63500" y="0"/>
                  </a:moveTo>
                  <a:lnTo>
                    <a:pt x="63500" y="0"/>
                  </a:lnTo>
                  <a:lnTo>
                    <a:pt x="23954" y="455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59">
              <a:extLst>
                <a:ext uri="{FF2B5EF4-FFF2-40B4-BE49-F238E27FC236}">
                  <a16:creationId xmlns:a16="http://schemas.microsoft.com/office/drawing/2014/main" xmlns="" id="{2DC20C9C-DC3F-4C45-A4E8-DA6E845C81B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095750" y="4686562"/>
              <a:ext cx="76201" cy="6089"/>
            </a:xfrm>
            <a:custGeom>
              <a:avLst/>
              <a:gdLst/>
              <a:ahLst/>
              <a:cxnLst/>
              <a:rect l="0" t="0" r="0" b="0"/>
              <a:pathLst>
                <a:path w="76201" h="6089">
                  <a:moveTo>
                    <a:pt x="0" y="6088"/>
                  </a:moveTo>
                  <a:lnTo>
                    <a:pt x="0" y="6088"/>
                  </a:lnTo>
                  <a:lnTo>
                    <a:pt x="3371" y="2717"/>
                  </a:lnTo>
                  <a:lnTo>
                    <a:pt x="6907" y="1062"/>
                  </a:lnTo>
                  <a:lnTo>
                    <a:pt x="21668" y="0"/>
                  </a:lnTo>
                  <a:lnTo>
                    <a:pt x="67298" y="5514"/>
                  </a:lnTo>
                  <a:lnTo>
                    <a:pt x="7620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60">
              <a:extLst>
                <a:ext uri="{FF2B5EF4-FFF2-40B4-BE49-F238E27FC236}">
                  <a16:creationId xmlns:a16="http://schemas.microsoft.com/office/drawing/2014/main" xmlns="" id="{D8D65AFE-C601-4322-B680-AC3CFCAF5EF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988401" y="4659849"/>
              <a:ext cx="62900" cy="62606"/>
            </a:xfrm>
            <a:custGeom>
              <a:avLst/>
              <a:gdLst/>
              <a:ahLst/>
              <a:cxnLst/>
              <a:rect l="0" t="0" r="0" b="0"/>
              <a:pathLst>
                <a:path w="62900" h="62606">
                  <a:moveTo>
                    <a:pt x="18449" y="7401"/>
                  </a:moveTo>
                  <a:lnTo>
                    <a:pt x="18449" y="7401"/>
                  </a:lnTo>
                  <a:lnTo>
                    <a:pt x="2439" y="40039"/>
                  </a:lnTo>
                  <a:lnTo>
                    <a:pt x="0" y="57984"/>
                  </a:lnTo>
                  <a:lnTo>
                    <a:pt x="505" y="60173"/>
                  </a:lnTo>
                  <a:lnTo>
                    <a:pt x="1547" y="61633"/>
                  </a:lnTo>
                  <a:lnTo>
                    <a:pt x="2948" y="62605"/>
                  </a:lnTo>
                  <a:lnTo>
                    <a:pt x="4587" y="61137"/>
                  </a:lnTo>
                  <a:lnTo>
                    <a:pt x="10265" y="48252"/>
                  </a:lnTo>
                  <a:lnTo>
                    <a:pt x="23973" y="14253"/>
                  </a:lnTo>
                  <a:lnTo>
                    <a:pt x="31723" y="5037"/>
                  </a:lnTo>
                  <a:lnTo>
                    <a:pt x="35765" y="1591"/>
                  </a:lnTo>
                  <a:lnTo>
                    <a:pt x="39871" y="0"/>
                  </a:lnTo>
                  <a:lnTo>
                    <a:pt x="48196" y="113"/>
                  </a:lnTo>
                  <a:lnTo>
                    <a:pt x="51685" y="2543"/>
                  </a:lnTo>
                  <a:lnTo>
                    <a:pt x="57445" y="10886"/>
                  </a:lnTo>
                  <a:lnTo>
                    <a:pt x="61283" y="27483"/>
                  </a:lnTo>
                  <a:lnTo>
                    <a:pt x="62899" y="51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61">
              <a:extLst>
                <a:ext uri="{FF2B5EF4-FFF2-40B4-BE49-F238E27FC236}">
                  <a16:creationId xmlns:a16="http://schemas.microsoft.com/office/drawing/2014/main" xmlns="" id="{97FF1E46-6598-49C4-9570-9C5E83D1152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810000" y="4433183"/>
              <a:ext cx="120651" cy="272168"/>
            </a:xfrm>
            <a:custGeom>
              <a:avLst/>
              <a:gdLst/>
              <a:ahLst/>
              <a:cxnLst/>
              <a:rect l="0" t="0" r="0" b="0"/>
              <a:pathLst>
                <a:path w="120651" h="272168">
                  <a:moveTo>
                    <a:pt x="120650" y="5467"/>
                  </a:moveTo>
                  <a:lnTo>
                    <a:pt x="120650" y="5467"/>
                  </a:lnTo>
                  <a:lnTo>
                    <a:pt x="117279" y="2096"/>
                  </a:lnTo>
                  <a:lnTo>
                    <a:pt x="113743" y="441"/>
                  </a:lnTo>
                  <a:lnTo>
                    <a:pt x="111812" y="0"/>
                  </a:lnTo>
                  <a:lnTo>
                    <a:pt x="105903" y="7036"/>
                  </a:lnTo>
                  <a:lnTo>
                    <a:pt x="80738" y="54043"/>
                  </a:lnTo>
                  <a:lnTo>
                    <a:pt x="59514" y="98960"/>
                  </a:lnTo>
                  <a:lnTo>
                    <a:pt x="48558" y="131451"/>
                  </a:lnTo>
                  <a:lnTo>
                    <a:pt x="37104" y="164706"/>
                  </a:lnTo>
                  <a:lnTo>
                    <a:pt x="18755" y="211399"/>
                  </a:lnTo>
                  <a:lnTo>
                    <a:pt x="3704" y="254989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62">
              <a:extLst>
                <a:ext uri="{FF2B5EF4-FFF2-40B4-BE49-F238E27FC236}">
                  <a16:creationId xmlns:a16="http://schemas.microsoft.com/office/drawing/2014/main" xmlns="" id="{BE899235-7410-49EC-B9A1-01712593617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759200" y="4429230"/>
              <a:ext cx="171451" cy="276121"/>
            </a:xfrm>
            <a:custGeom>
              <a:avLst/>
              <a:gdLst/>
              <a:ahLst/>
              <a:cxnLst/>
              <a:rect l="0" t="0" r="0" b="0"/>
              <a:pathLst>
                <a:path w="171451" h="27612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1" y="2512"/>
                  </a:lnTo>
                  <a:lnTo>
                    <a:pt x="3371" y="581"/>
                  </a:lnTo>
                  <a:lnTo>
                    <a:pt x="5775" y="0"/>
                  </a:lnTo>
                  <a:lnTo>
                    <a:pt x="12209" y="1235"/>
                  </a:lnTo>
                  <a:lnTo>
                    <a:pt x="35024" y="35947"/>
                  </a:lnTo>
                  <a:lnTo>
                    <a:pt x="55077" y="69423"/>
                  </a:lnTo>
                  <a:lnTo>
                    <a:pt x="76219" y="107819"/>
                  </a:lnTo>
                  <a:lnTo>
                    <a:pt x="96670" y="148403"/>
                  </a:lnTo>
                  <a:lnTo>
                    <a:pt x="115166" y="189959"/>
                  </a:lnTo>
                  <a:lnTo>
                    <a:pt x="132794" y="224421"/>
                  </a:lnTo>
                  <a:lnTo>
                    <a:pt x="154822" y="258215"/>
                  </a:lnTo>
                  <a:lnTo>
                    <a:pt x="171450" y="276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63">
              <a:extLst>
                <a:ext uri="{FF2B5EF4-FFF2-40B4-BE49-F238E27FC236}">
                  <a16:creationId xmlns:a16="http://schemas.microsoft.com/office/drawing/2014/main" xmlns="" id="{B928EB7D-44EE-49EA-846D-11F9B55AA49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153207" y="4635500"/>
              <a:ext cx="18744" cy="101601"/>
            </a:xfrm>
            <a:custGeom>
              <a:avLst/>
              <a:gdLst/>
              <a:ahLst/>
              <a:cxnLst/>
              <a:rect l="0" t="0" r="0" b="0"/>
              <a:pathLst>
                <a:path w="18744" h="101601">
                  <a:moveTo>
                    <a:pt x="18743" y="0"/>
                  </a:moveTo>
                  <a:lnTo>
                    <a:pt x="18743" y="0"/>
                  </a:lnTo>
                  <a:lnTo>
                    <a:pt x="12001" y="3371"/>
                  </a:lnTo>
                  <a:lnTo>
                    <a:pt x="10015" y="5775"/>
                  </a:lnTo>
                  <a:lnTo>
                    <a:pt x="3195" y="27136"/>
                  </a:lnTo>
                  <a:lnTo>
                    <a:pt x="0" y="74587"/>
                  </a:lnTo>
                  <a:lnTo>
                    <a:pt x="6043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64">
              <a:extLst>
                <a:ext uri="{FF2B5EF4-FFF2-40B4-BE49-F238E27FC236}">
                  <a16:creationId xmlns:a16="http://schemas.microsoft.com/office/drawing/2014/main" xmlns="" id="{AEC88821-3C98-490A-AB0D-A975C564AAE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268422" y="4642862"/>
              <a:ext cx="119429" cy="73291"/>
            </a:xfrm>
            <a:custGeom>
              <a:avLst/>
              <a:gdLst/>
              <a:ahLst/>
              <a:cxnLst/>
              <a:rect l="0" t="0" r="0" b="0"/>
              <a:pathLst>
                <a:path w="119429" h="73291">
                  <a:moveTo>
                    <a:pt x="17828" y="11688"/>
                  </a:moveTo>
                  <a:lnTo>
                    <a:pt x="17828" y="11688"/>
                  </a:lnTo>
                  <a:lnTo>
                    <a:pt x="17122" y="31953"/>
                  </a:lnTo>
                  <a:lnTo>
                    <a:pt x="6997" y="61834"/>
                  </a:lnTo>
                  <a:lnTo>
                    <a:pt x="0" y="73290"/>
                  </a:lnTo>
                  <a:lnTo>
                    <a:pt x="13572" y="34637"/>
                  </a:lnTo>
                  <a:lnTo>
                    <a:pt x="28825" y="6108"/>
                  </a:lnTo>
                  <a:lnTo>
                    <a:pt x="32920" y="2323"/>
                  </a:lnTo>
                  <a:lnTo>
                    <a:pt x="37062" y="506"/>
                  </a:lnTo>
                  <a:lnTo>
                    <a:pt x="41234" y="0"/>
                  </a:lnTo>
                  <a:lnTo>
                    <a:pt x="44015" y="368"/>
                  </a:lnTo>
                  <a:lnTo>
                    <a:pt x="45869" y="1319"/>
                  </a:lnTo>
                  <a:lnTo>
                    <a:pt x="47106" y="2659"/>
                  </a:lnTo>
                  <a:lnTo>
                    <a:pt x="53453" y="19312"/>
                  </a:lnTo>
                  <a:lnTo>
                    <a:pt x="55711" y="39000"/>
                  </a:lnTo>
                  <a:lnTo>
                    <a:pt x="55783" y="39068"/>
                  </a:lnTo>
                  <a:lnTo>
                    <a:pt x="55831" y="38408"/>
                  </a:lnTo>
                  <a:lnTo>
                    <a:pt x="60273" y="31574"/>
                  </a:lnTo>
                  <a:lnTo>
                    <a:pt x="61387" y="24995"/>
                  </a:lnTo>
                  <a:lnTo>
                    <a:pt x="67526" y="17366"/>
                  </a:lnTo>
                  <a:lnTo>
                    <a:pt x="72127" y="13357"/>
                  </a:lnTo>
                  <a:lnTo>
                    <a:pt x="82883" y="8902"/>
                  </a:lnTo>
                  <a:lnTo>
                    <a:pt x="93308" y="7627"/>
                  </a:lnTo>
                  <a:lnTo>
                    <a:pt x="100293" y="9413"/>
                  </a:lnTo>
                  <a:lnTo>
                    <a:pt x="105749" y="14440"/>
                  </a:lnTo>
                  <a:lnTo>
                    <a:pt x="108192" y="17756"/>
                  </a:lnTo>
                  <a:lnTo>
                    <a:pt x="110906" y="27084"/>
                  </a:lnTo>
                  <a:lnTo>
                    <a:pt x="119428" y="56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65">
              <a:extLst>
                <a:ext uri="{FF2B5EF4-FFF2-40B4-BE49-F238E27FC236}">
                  <a16:creationId xmlns:a16="http://schemas.microsoft.com/office/drawing/2014/main" xmlns="" id="{21217D70-1FD0-43B6-99F5-D6D2B0259AD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451350" y="4389615"/>
              <a:ext cx="87805" cy="398286"/>
            </a:xfrm>
            <a:custGeom>
              <a:avLst/>
              <a:gdLst/>
              <a:ahLst/>
              <a:cxnLst/>
              <a:rect l="0" t="0" r="0" b="0"/>
              <a:pathLst>
                <a:path w="87805" h="398286">
                  <a:moveTo>
                    <a:pt x="0" y="10935"/>
                  </a:moveTo>
                  <a:lnTo>
                    <a:pt x="0" y="10935"/>
                  </a:lnTo>
                  <a:lnTo>
                    <a:pt x="6742" y="4193"/>
                  </a:lnTo>
                  <a:lnTo>
                    <a:pt x="15697" y="883"/>
                  </a:lnTo>
                  <a:lnTo>
                    <a:pt x="21048" y="0"/>
                  </a:lnTo>
                  <a:lnTo>
                    <a:pt x="32638" y="2782"/>
                  </a:lnTo>
                  <a:lnTo>
                    <a:pt x="38692" y="5500"/>
                  </a:lnTo>
                  <a:lnTo>
                    <a:pt x="57326" y="29550"/>
                  </a:lnTo>
                  <a:lnTo>
                    <a:pt x="69510" y="66859"/>
                  </a:lnTo>
                  <a:lnTo>
                    <a:pt x="74878" y="112867"/>
                  </a:lnTo>
                  <a:lnTo>
                    <a:pt x="74057" y="147983"/>
                  </a:lnTo>
                  <a:lnTo>
                    <a:pt x="63312" y="181595"/>
                  </a:lnTo>
                  <a:lnTo>
                    <a:pt x="47265" y="222688"/>
                  </a:lnTo>
                  <a:lnTo>
                    <a:pt x="45701" y="234164"/>
                  </a:lnTo>
                  <a:lnTo>
                    <a:pt x="48769" y="244438"/>
                  </a:lnTo>
                  <a:lnTo>
                    <a:pt x="74336" y="287643"/>
                  </a:lnTo>
                  <a:lnTo>
                    <a:pt x="83350" y="328638"/>
                  </a:lnTo>
                  <a:lnTo>
                    <a:pt x="87804" y="358971"/>
                  </a:lnTo>
                  <a:lnTo>
                    <a:pt x="84649" y="370464"/>
                  </a:lnTo>
                  <a:lnTo>
                    <a:pt x="77839" y="380276"/>
                  </a:lnTo>
                  <a:lnTo>
                    <a:pt x="62809" y="392322"/>
                  </a:lnTo>
                  <a:lnTo>
                    <a:pt x="44450" y="398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90">
            <a:extLst>
              <a:ext uri="{FF2B5EF4-FFF2-40B4-BE49-F238E27FC236}">
                <a16:creationId xmlns:a16="http://schemas.microsoft.com/office/drawing/2014/main" xmlns="" id="{BF410FF2-FA68-4605-BE5E-2D52B124C262}"/>
              </a:ext>
            </a:extLst>
          </p:cNvPr>
          <p:cNvGrpSpPr/>
          <p:nvPr/>
        </p:nvGrpSpPr>
        <p:grpSpPr>
          <a:xfrm>
            <a:off x="5417545" y="4286250"/>
            <a:ext cx="2335806" cy="599762"/>
            <a:chOff x="5417545" y="4286250"/>
            <a:chExt cx="2335806" cy="599762"/>
          </a:xfrm>
        </p:grpSpPr>
        <p:sp>
          <p:nvSpPr>
            <p:cNvPr id="115" name="SMARTInkShape-566">
              <a:extLst>
                <a:ext uri="{FF2B5EF4-FFF2-40B4-BE49-F238E27FC236}">
                  <a16:creationId xmlns:a16="http://schemas.microsoft.com/office/drawing/2014/main" xmlns="" id="{42DB4588-F6CD-4AFE-91BD-5489D65F1EC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417545" y="4538064"/>
              <a:ext cx="139199" cy="347948"/>
            </a:xfrm>
            <a:custGeom>
              <a:avLst/>
              <a:gdLst/>
              <a:ahLst/>
              <a:cxnLst/>
              <a:rect l="0" t="0" r="0" b="0"/>
              <a:pathLst>
                <a:path w="139199" h="347948">
                  <a:moveTo>
                    <a:pt x="11705" y="116486"/>
                  </a:moveTo>
                  <a:lnTo>
                    <a:pt x="11705" y="116486"/>
                  </a:lnTo>
                  <a:lnTo>
                    <a:pt x="11705" y="104309"/>
                  </a:lnTo>
                  <a:lnTo>
                    <a:pt x="15076" y="140460"/>
                  </a:lnTo>
                  <a:lnTo>
                    <a:pt x="17172" y="185208"/>
                  </a:lnTo>
                  <a:lnTo>
                    <a:pt x="19544" y="224169"/>
                  </a:lnTo>
                  <a:lnTo>
                    <a:pt x="22950" y="264534"/>
                  </a:lnTo>
                  <a:lnTo>
                    <a:pt x="26816" y="298937"/>
                  </a:lnTo>
                  <a:lnTo>
                    <a:pt x="30236" y="346203"/>
                  </a:lnTo>
                  <a:lnTo>
                    <a:pt x="30409" y="347947"/>
                  </a:lnTo>
                  <a:lnTo>
                    <a:pt x="23802" y="313939"/>
                  </a:lnTo>
                  <a:lnTo>
                    <a:pt x="19198" y="279032"/>
                  </a:lnTo>
                  <a:lnTo>
                    <a:pt x="15995" y="255895"/>
                  </a:lnTo>
                  <a:lnTo>
                    <a:pt x="12448" y="230591"/>
                  </a:lnTo>
                  <a:lnTo>
                    <a:pt x="8673" y="203845"/>
                  </a:lnTo>
                  <a:lnTo>
                    <a:pt x="4744" y="176137"/>
                  </a:lnTo>
                  <a:lnTo>
                    <a:pt x="714" y="147786"/>
                  </a:lnTo>
                  <a:lnTo>
                    <a:pt x="0" y="101235"/>
                  </a:lnTo>
                  <a:lnTo>
                    <a:pt x="4386" y="63847"/>
                  </a:lnTo>
                  <a:lnTo>
                    <a:pt x="11039" y="35470"/>
                  </a:lnTo>
                  <a:lnTo>
                    <a:pt x="22463" y="16744"/>
                  </a:lnTo>
                  <a:lnTo>
                    <a:pt x="29460" y="9774"/>
                  </a:lnTo>
                  <a:lnTo>
                    <a:pt x="46642" y="2031"/>
                  </a:lnTo>
                  <a:lnTo>
                    <a:pt x="67449" y="0"/>
                  </a:lnTo>
                  <a:lnTo>
                    <a:pt x="93160" y="3802"/>
                  </a:lnTo>
                  <a:lnTo>
                    <a:pt x="115405" y="17721"/>
                  </a:lnTo>
                  <a:lnTo>
                    <a:pt x="125288" y="27359"/>
                  </a:lnTo>
                  <a:lnTo>
                    <a:pt x="136270" y="49357"/>
                  </a:lnTo>
                  <a:lnTo>
                    <a:pt x="139198" y="61150"/>
                  </a:lnTo>
                  <a:lnTo>
                    <a:pt x="136807" y="83660"/>
                  </a:lnTo>
                  <a:lnTo>
                    <a:pt x="133207" y="94602"/>
                  </a:lnTo>
                  <a:lnTo>
                    <a:pt x="117916" y="112404"/>
                  </a:lnTo>
                  <a:lnTo>
                    <a:pt x="97010" y="125961"/>
                  </a:lnTo>
                  <a:lnTo>
                    <a:pt x="61440" y="136854"/>
                  </a:lnTo>
                  <a:lnTo>
                    <a:pt x="19020" y="139011"/>
                  </a:lnTo>
                  <a:lnTo>
                    <a:pt x="12348" y="137853"/>
                  </a:lnTo>
                  <a:lnTo>
                    <a:pt x="8606" y="135669"/>
                  </a:lnTo>
                  <a:lnTo>
                    <a:pt x="6817" y="132803"/>
                  </a:lnTo>
                  <a:lnTo>
                    <a:pt x="5355" y="1228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67">
              <a:extLst>
                <a:ext uri="{FF2B5EF4-FFF2-40B4-BE49-F238E27FC236}">
                  <a16:creationId xmlns:a16="http://schemas.microsoft.com/office/drawing/2014/main" xmlns="" id="{0092B2B4-9FCA-463A-A3DC-7A86BBA3F50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589766" y="4537614"/>
              <a:ext cx="131585" cy="130623"/>
            </a:xfrm>
            <a:custGeom>
              <a:avLst/>
              <a:gdLst/>
              <a:ahLst/>
              <a:cxnLst/>
              <a:rect l="0" t="0" r="0" b="0"/>
              <a:pathLst>
                <a:path w="131585" h="130623">
                  <a:moveTo>
                    <a:pt x="10934" y="15336"/>
                  </a:moveTo>
                  <a:lnTo>
                    <a:pt x="10934" y="15336"/>
                  </a:lnTo>
                  <a:lnTo>
                    <a:pt x="4192" y="15336"/>
                  </a:lnTo>
                  <a:lnTo>
                    <a:pt x="2206" y="14630"/>
                  </a:lnTo>
                  <a:lnTo>
                    <a:pt x="882" y="13454"/>
                  </a:lnTo>
                  <a:lnTo>
                    <a:pt x="0" y="11965"/>
                  </a:lnTo>
                  <a:lnTo>
                    <a:pt x="822" y="10267"/>
                  </a:lnTo>
                  <a:lnTo>
                    <a:pt x="5499" y="6497"/>
                  </a:lnTo>
                  <a:lnTo>
                    <a:pt x="22808" y="409"/>
                  </a:lnTo>
                  <a:lnTo>
                    <a:pt x="35967" y="0"/>
                  </a:lnTo>
                  <a:lnTo>
                    <a:pt x="42439" y="879"/>
                  </a:lnTo>
                  <a:lnTo>
                    <a:pt x="65032" y="15599"/>
                  </a:lnTo>
                  <a:lnTo>
                    <a:pt x="73784" y="35679"/>
                  </a:lnTo>
                  <a:lnTo>
                    <a:pt x="78709" y="72869"/>
                  </a:lnTo>
                  <a:lnTo>
                    <a:pt x="78451" y="95939"/>
                  </a:lnTo>
                  <a:lnTo>
                    <a:pt x="71077" y="119416"/>
                  </a:lnTo>
                  <a:lnTo>
                    <a:pt x="66357" y="128151"/>
                  </a:lnTo>
                  <a:lnTo>
                    <a:pt x="63405" y="130058"/>
                  </a:lnTo>
                  <a:lnTo>
                    <a:pt x="60026" y="130622"/>
                  </a:lnTo>
                  <a:lnTo>
                    <a:pt x="56362" y="130294"/>
                  </a:lnTo>
                  <a:lnTo>
                    <a:pt x="53920" y="126546"/>
                  </a:lnTo>
                  <a:lnTo>
                    <a:pt x="51205" y="112976"/>
                  </a:lnTo>
                  <a:lnTo>
                    <a:pt x="56420" y="85501"/>
                  </a:lnTo>
                  <a:lnTo>
                    <a:pt x="73643" y="55019"/>
                  </a:lnTo>
                  <a:lnTo>
                    <a:pt x="96621" y="30386"/>
                  </a:lnTo>
                  <a:lnTo>
                    <a:pt x="131584" y="89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68">
              <a:extLst>
                <a:ext uri="{FF2B5EF4-FFF2-40B4-BE49-F238E27FC236}">
                  <a16:creationId xmlns:a16="http://schemas.microsoft.com/office/drawing/2014/main" xmlns="" id="{813C984D-0D75-4964-B4BB-B9FF73C2570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759450" y="45529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1411" y="43324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69">
              <a:extLst>
                <a:ext uri="{FF2B5EF4-FFF2-40B4-BE49-F238E27FC236}">
                  <a16:creationId xmlns:a16="http://schemas.microsoft.com/office/drawing/2014/main" xmlns="" id="{D7C7B8D5-F043-4ED9-9927-2E06E1A3036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797550" y="4483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70">
              <a:extLst>
                <a:ext uri="{FF2B5EF4-FFF2-40B4-BE49-F238E27FC236}">
                  <a16:creationId xmlns:a16="http://schemas.microsoft.com/office/drawing/2014/main" xmlns="" id="{52430859-7E53-4137-8423-BAD2FF9AEE9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856227" y="4527550"/>
              <a:ext cx="42924" cy="110114"/>
            </a:xfrm>
            <a:custGeom>
              <a:avLst/>
              <a:gdLst/>
              <a:ahLst/>
              <a:cxnLst/>
              <a:rect l="0" t="0" r="0" b="0"/>
              <a:pathLst>
                <a:path w="42924" h="110114">
                  <a:moveTo>
                    <a:pt x="36573" y="0"/>
                  </a:moveTo>
                  <a:lnTo>
                    <a:pt x="36573" y="0"/>
                  </a:lnTo>
                  <a:lnTo>
                    <a:pt x="18929" y="0"/>
                  </a:lnTo>
                  <a:lnTo>
                    <a:pt x="14569" y="6742"/>
                  </a:lnTo>
                  <a:lnTo>
                    <a:pt x="2633" y="50901"/>
                  </a:lnTo>
                  <a:lnTo>
                    <a:pt x="0" y="85680"/>
                  </a:lnTo>
                  <a:lnTo>
                    <a:pt x="2209" y="100169"/>
                  </a:lnTo>
                  <a:lnTo>
                    <a:pt x="4491" y="104879"/>
                  </a:lnTo>
                  <a:lnTo>
                    <a:pt x="7423" y="108019"/>
                  </a:lnTo>
                  <a:lnTo>
                    <a:pt x="10790" y="110113"/>
                  </a:lnTo>
                  <a:lnTo>
                    <a:pt x="15151" y="110098"/>
                  </a:lnTo>
                  <a:lnTo>
                    <a:pt x="25641" y="106318"/>
                  </a:lnTo>
                  <a:lnTo>
                    <a:pt x="33596" y="98053"/>
                  </a:lnTo>
                  <a:lnTo>
                    <a:pt x="38778" y="87323"/>
                  </a:lnTo>
                  <a:lnTo>
                    <a:pt x="42377" y="56942"/>
                  </a:lnTo>
                  <a:lnTo>
                    <a:pt x="39706" y="29135"/>
                  </a:lnTo>
                  <a:lnTo>
                    <a:pt x="42923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71">
              <a:extLst>
                <a:ext uri="{FF2B5EF4-FFF2-40B4-BE49-F238E27FC236}">
                  <a16:creationId xmlns:a16="http://schemas.microsoft.com/office/drawing/2014/main" xmlns="" id="{FC31B8CE-8F54-47B1-BFF9-2DA0D6D1C2B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918200" y="4502150"/>
              <a:ext cx="101601" cy="127178"/>
            </a:xfrm>
            <a:custGeom>
              <a:avLst/>
              <a:gdLst/>
              <a:ahLst/>
              <a:cxnLst/>
              <a:rect l="0" t="0" r="0" b="0"/>
              <a:pathLst>
                <a:path w="101601" h="127178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4364" y="24694"/>
                  </a:lnTo>
                  <a:lnTo>
                    <a:pt x="5026" y="23518"/>
                  </a:lnTo>
                  <a:lnTo>
                    <a:pt x="5467" y="22029"/>
                  </a:lnTo>
                  <a:lnTo>
                    <a:pt x="7173" y="21036"/>
                  </a:lnTo>
                  <a:lnTo>
                    <a:pt x="12831" y="19933"/>
                  </a:lnTo>
                  <a:lnTo>
                    <a:pt x="21930" y="23205"/>
                  </a:lnTo>
                  <a:lnTo>
                    <a:pt x="32325" y="30069"/>
                  </a:lnTo>
                  <a:lnTo>
                    <a:pt x="46110" y="47244"/>
                  </a:lnTo>
                  <a:lnTo>
                    <a:pt x="64302" y="90688"/>
                  </a:lnTo>
                  <a:lnTo>
                    <a:pt x="63621" y="105922"/>
                  </a:lnTo>
                  <a:lnTo>
                    <a:pt x="57186" y="122636"/>
                  </a:lnTo>
                  <a:lnTo>
                    <a:pt x="55057" y="126207"/>
                  </a:lnTo>
                  <a:lnTo>
                    <a:pt x="52932" y="127177"/>
                  </a:lnTo>
                  <a:lnTo>
                    <a:pt x="50810" y="126412"/>
                  </a:lnTo>
                  <a:lnTo>
                    <a:pt x="48690" y="124492"/>
                  </a:lnTo>
                  <a:lnTo>
                    <a:pt x="48216" y="114832"/>
                  </a:lnTo>
                  <a:lnTo>
                    <a:pt x="57031" y="72150"/>
                  </a:lnTo>
                  <a:lnTo>
                    <a:pt x="71696" y="3580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72">
              <a:extLst>
                <a:ext uri="{FF2B5EF4-FFF2-40B4-BE49-F238E27FC236}">
                  <a16:creationId xmlns:a16="http://schemas.microsoft.com/office/drawing/2014/main" xmlns="" id="{B0ECD041-005A-448F-9E08-5BDFC7959EA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057900" y="4625492"/>
              <a:ext cx="114301" cy="89057"/>
            </a:xfrm>
            <a:custGeom>
              <a:avLst/>
              <a:gdLst/>
              <a:ahLst/>
              <a:cxnLst/>
              <a:rect l="0" t="0" r="0" b="0"/>
              <a:pathLst>
                <a:path w="114301" h="89057">
                  <a:moveTo>
                    <a:pt x="0" y="3658"/>
                  </a:moveTo>
                  <a:lnTo>
                    <a:pt x="0" y="3658"/>
                  </a:lnTo>
                  <a:lnTo>
                    <a:pt x="3371" y="3658"/>
                  </a:lnTo>
                  <a:lnTo>
                    <a:pt x="16606" y="0"/>
                  </a:lnTo>
                  <a:lnTo>
                    <a:pt x="27136" y="1562"/>
                  </a:lnTo>
                  <a:lnTo>
                    <a:pt x="36990" y="6489"/>
                  </a:lnTo>
                  <a:lnTo>
                    <a:pt x="41593" y="9779"/>
                  </a:lnTo>
                  <a:lnTo>
                    <a:pt x="43957" y="14795"/>
                  </a:lnTo>
                  <a:lnTo>
                    <a:pt x="44701" y="27893"/>
                  </a:lnTo>
                  <a:lnTo>
                    <a:pt x="41154" y="47762"/>
                  </a:lnTo>
                  <a:lnTo>
                    <a:pt x="28892" y="67055"/>
                  </a:lnTo>
                  <a:lnTo>
                    <a:pt x="21543" y="74168"/>
                  </a:lnTo>
                  <a:lnTo>
                    <a:pt x="16630" y="78035"/>
                  </a:lnTo>
                  <a:lnTo>
                    <a:pt x="14447" y="82105"/>
                  </a:lnTo>
                  <a:lnTo>
                    <a:pt x="14570" y="84179"/>
                  </a:lnTo>
                  <a:lnTo>
                    <a:pt x="16589" y="88363"/>
                  </a:lnTo>
                  <a:lnTo>
                    <a:pt x="19526" y="89056"/>
                  </a:lnTo>
                  <a:lnTo>
                    <a:pt x="66608" y="81481"/>
                  </a:lnTo>
                  <a:lnTo>
                    <a:pt x="114300" y="73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73">
              <a:extLst>
                <a:ext uri="{FF2B5EF4-FFF2-40B4-BE49-F238E27FC236}">
                  <a16:creationId xmlns:a16="http://schemas.microsoft.com/office/drawing/2014/main" xmlns="" id="{07303C37-62F3-4C05-8AFD-E0A6455A319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369050" y="452120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32507" y="456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74">
              <a:extLst>
                <a:ext uri="{FF2B5EF4-FFF2-40B4-BE49-F238E27FC236}">
                  <a16:creationId xmlns:a16="http://schemas.microsoft.com/office/drawing/2014/main" xmlns="" id="{95D3BF4B-3160-4B37-888C-9DE0A8827DF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394449" y="4597400"/>
              <a:ext cx="88902" cy="18168"/>
            </a:xfrm>
            <a:custGeom>
              <a:avLst/>
              <a:gdLst/>
              <a:ahLst/>
              <a:cxnLst/>
              <a:rect l="0" t="0" r="0" b="0"/>
              <a:pathLst>
                <a:path w="88902" h="18168">
                  <a:moveTo>
                    <a:pt x="1" y="12700"/>
                  </a:moveTo>
                  <a:lnTo>
                    <a:pt x="1" y="12700"/>
                  </a:lnTo>
                  <a:lnTo>
                    <a:pt x="0" y="16071"/>
                  </a:lnTo>
                  <a:lnTo>
                    <a:pt x="1412" y="17064"/>
                  </a:lnTo>
                  <a:lnTo>
                    <a:pt x="6743" y="18167"/>
                  </a:lnTo>
                  <a:lnTo>
                    <a:pt x="47072" y="10144"/>
                  </a:lnTo>
                  <a:lnTo>
                    <a:pt x="889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75">
              <a:extLst>
                <a:ext uri="{FF2B5EF4-FFF2-40B4-BE49-F238E27FC236}">
                  <a16:creationId xmlns:a16="http://schemas.microsoft.com/office/drawing/2014/main" xmlns="" id="{E5E8C5F5-6FBC-484A-A83F-93C4495F820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658387" y="4411449"/>
              <a:ext cx="115668" cy="357105"/>
            </a:xfrm>
            <a:custGeom>
              <a:avLst/>
              <a:gdLst/>
              <a:ahLst/>
              <a:cxnLst/>
              <a:rect l="0" t="0" r="0" b="0"/>
              <a:pathLst>
                <a:path w="115668" h="357105">
                  <a:moveTo>
                    <a:pt x="15463" y="287551"/>
                  </a:moveTo>
                  <a:lnTo>
                    <a:pt x="15463" y="287551"/>
                  </a:lnTo>
                  <a:lnTo>
                    <a:pt x="15463" y="333839"/>
                  </a:lnTo>
                  <a:lnTo>
                    <a:pt x="11099" y="355674"/>
                  </a:lnTo>
                  <a:lnTo>
                    <a:pt x="10436" y="356955"/>
                  </a:lnTo>
                  <a:lnTo>
                    <a:pt x="9995" y="357104"/>
                  </a:lnTo>
                  <a:lnTo>
                    <a:pt x="6003" y="347200"/>
                  </a:lnTo>
                  <a:lnTo>
                    <a:pt x="3723" y="314004"/>
                  </a:lnTo>
                  <a:lnTo>
                    <a:pt x="1308" y="276730"/>
                  </a:lnTo>
                  <a:lnTo>
                    <a:pt x="0" y="229825"/>
                  </a:lnTo>
                  <a:lnTo>
                    <a:pt x="1626" y="202500"/>
                  </a:lnTo>
                  <a:lnTo>
                    <a:pt x="4122" y="173700"/>
                  </a:lnTo>
                  <a:lnTo>
                    <a:pt x="7197" y="145328"/>
                  </a:lnTo>
                  <a:lnTo>
                    <a:pt x="10657" y="117241"/>
                  </a:lnTo>
                  <a:lnTo>
                    <a:pt x="14375" y="89344"/>
                  </a:lnTo>
                  <a:lnTo>
                    <a:pt x="26033" y="47059"/>
                  </a:lnTo>
                  <a:lnTo>
                    <a:pt x="40622" y="17682"/>
                  </a:lnTo>
                  <a:lnTo>
                    <a:pt x="56513" y="2274"/>
                  </a:lnTo>
                  <a:lnTo>
                    <a:pt x="65407" y="0"/>
                  </a:lnTo>
                  <a:lnTo>
                    <a:pt x="84698" y="3117"/>
                  </a:lnTo>
                  <a:lnTo>
                    <a:pt x="101268" y="17203"/>
                  </a:lnTo>
                  <a:lnTo>
                    <a:pt x="108649" y="26885"/>
                  </a:lnTo>
                  <a:lnTo>
                    <a:pt x="114969" y="52696"/>
                  </a:lnTo>
                  <a:lnTo>
                    <a:pt x="115667" y="67481"/>
                  </a:lnTo>
                  <a:lnTo>
                    <a:pt x="107035" y="95198"/>
                  </a:lnTo>
                  <a:lnTo>
                    <a:pt x="82342" y="130839"/>
                  </a:lnTo>
                  <a:lnTo>
                    <a:pt x="35651" y="168166"/>
                  </a:lnTo>
                  <a:lnTo>
                    <a:pt x="19026" y="176165"/>
                  </a:lnTo>
                  <a:lnTo>
                    <a:pt x="2763" y="179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76">
              <a:extLst>
                <a:ext uri="{FF2B5EF4-FFF2-40B4-BE49-F238E27FC236}">
                  <a16:creationId xmlns:a16="http://schemas.microsoft.com/office/drawing/2014/main" xmlns="" id="{EA07AFFC-3FA7-43BD-997D-85D230F9694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831595" y="4449940"/>
              <a:ext cx="80433" cy="102454"/>
            </a:xfrm>
            <a:custGeom>
              <a:avLst/>
              <a:gdLst/>
              <a:ahLst/>
              <a:cxnLst/>
              <a:rect l="0" t="0" r="0" b="0"/>
              <a:pathLst>
                <a:path w="80433" h="102454">
                  <a:moveTo>
                    <a:pt x="32755" y="14110"/>
                  </a:moveTo>
                  <a:lnTo>
                    <a:pt x="32755" y="14110"/>
                  </a:lnTo>
                  <a:lnTo>
                    <a:pt x="32755" y="10739"/>
                  </a:lnTo>
                  <a:lnTo>
                    <a:pt x="32049" y="9746"/>
                  </a:lnTo>
                  <a:lnTo>
                    <a:pt x="30873" y="9084"/>
                  </a:lnTo>
                  <a:lnTo>
                    <a:pt x="29384" y="8643"/>
                  </a:lnTo>
                  <a:lnTo>
                    <a:pt x="20545" y="11392"/>
                  </a:lnTo>
                  <a:lnTo>
                    <a:pt x="8989" y="23417"/>
                  </a:lnTo>
                  <a:lnTo>
                    <a:pt x="0" y="47128"/>
                  </a:lnTo>
                  <a:lnTo>
                    <a:pt x="793" y="66414"/>
                  </a:lnTo>
                  <a:lnTo>
                    <a:pt x="6555" y="84629"/>
                  </a:lnTo>
                  <a:lnTo>
                    <a:pt x="16172" y="97427"/>
                  </a:lnTo>
                  <a:lnTo>
                    <a:pt x="21699" y="100699"/>
                  </a:lnTo>
                  <a:lnTo>
                    <a:pt x="33485" y="102453"/>
                  </a:lnTo>
                  <a:lnTo>
                    <a:pt x="47661" y="97118"/>
                  </a:lnTo>
                  <a:lnTo>
                    <a:pt x="55392" y="92732"/>
                  </a:lnTo>
                  <a:lnTo>
                    <a:pt x="67745" y="78451"/>
                  </a:lnTo>
                  <a:lnTo>
                    <a:pt x="76528" y="60345"/>
                  </a:lnTo>
                  <a:lnTo>
                    <a:pt x="80432" y="40538"/>
                  </a:lnTo>
                  <a:lnTo>
                    <a:pt x="78404" y="21858"/>
                  </a:lnTo>
                  <a:lnTo>
                    <a:pt x="75887" y="12925"/>
                  </a:lnTo>
                  <a:lnTo>
                    <a:pt x="72093" y="6970"/>
                  </a:lnTo>
                  <a:lnTo>
                    <a:pt x="67447" y="3000"/>
                  </a:lnTo>
                  <a:lnTo>
                    <a:pt x="62233" y="353"/>
                  </a:lnTo>
                  <a:lnTo>
                    <a:pt x="57346" y="0"/>
                  </a:lnTo>
                  <a:lnTo>
                    <a:pt x="39105" y="77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77">
              <a:extLst>
                <a:ext uri="{FF2B5EF4-FFF2-40B4-BE49-F238E27FC236}">
                  <a16:creationId xmlns:a16="http://schemas.microsoft.com/office/drawing/2014/main" xmlns="" id="{BB884063-A0A5-4A17-9F97-067BD7C4DD3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934200" y="4427356"/>
              <a:ext cx="48523" cy="127386"/>
            </a:xfrm>
            <a:custGeom>
              <a:avLst/>
              <a:gdLst/>
              <a:ahLst/>
              <a:cxnLst/>
              <a:rect l="0" t="0" r="0" b="0"/>
              <a:pathLst>
                <a:path w="48523" h="127386">
                  <a:moveTo>
                    <a:pt x="38100" y="17644"/>
                  </a:moveTo>
                  <a:lnTo>
                    <a:pt x="38100" y="17644"/>
                  </a:lnTo>
                  <a:lnTo>
                    <a:pt x="38100" y="10902"/>
                  </a:lnTo>
                  <a:lnTo>
                    <a:pt x="36219" y="5710"/>
                  </a:lnTo>
                  <a:lnTo>
                    <a:pt x="34729" y="3338"/>
                  </a:lnTo>
                  <a:lnTo>
                    <a:pt x="33031" y="1757"/>
                  </a:lnTo>
                  <a:lnTo>
                    <a:pt x="29261" y="0"/>
                  </a:lnTo>
                  <a:lnTo>
                    <a:pt x="27974" y="237"/>
                  </a:lnTo>
                  <a:lnTo>
                    <a:pt x="27116" y="1100"/>
                  </a:lnTo>
                  <a:lnTo>
                    <a:pt x="21261" y="19647"/>
                  </a:lnTo>
                  <a:lnTo>
                    <a:pt x="20410" y="37287"/>
                  </a:lnTo>
                  <a:lnTo>
                    <a:pt x="25019" y="55920"/>
                  </a:lnTo>
                  <a:lnTo>
                    <a:pt x="38860" y="79298"/>
                  </a:lnTo>
                  <a:lnTo>
                    <a:pt x="42840" y="84147"/>
                  </a:lnTo>
                  <a:lnTo>
                    <a:pt x="47262" y="95178"/>
                  </a:lnTo>
                  <a:lnTo>
                    <a:pt x="48522" y="106432"/>
                  </a:lnTo>
                  <a:lnTo>
                    <a:pt x="46730" y="116136"/>
                  </a:lnTo>
                  <a:lnTo>
                    <a:pt x="43853" y="119994"/>
                  </a:lnTo>
                  <a:lnTo>
                    <a:pt x="35012" y="126163"/>
                  </a:lnTo>
                  <a:lnTo>
                    <a:pt x="30397" y="127385"/>
                  </a:lnTo>
                  <a:lnTo>
                    <a:pt x="21506" y="126860"/>
                  </a:lnTo>
                  <a:lnTo>
                    <a:pt x="12850" y="122393"/>
                  </a:lnTo>
                  <a:lnTo>
                    <a:pt x="0" y="1128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78">
              <a:extLst>
                <a:ext uri="{FF2B5EF4-FFF2-40B4-BE49-F238E27FC236}">
                  <a16:creationId xmlns:a16="http://schemas.microsoft.com/office/drawing/2014/main" xmlns="" id="{E25B3AB6-0D6A-49A7-9117-42340799A30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075560" y="4286250"/>
              <a:ext cx="80891" cy="266168"/>
            </a:xfrm>
            <a:custGeom>
              <a:avLst/>
              <a:gdLst/>
              <a:ahLst/>
              <a:cxnLst/>
              <a:rect l="0" t="0" r="0" b="0"/>
              <a:pathLst>
                <a:path w="80891" h="266168">
                  <a:moveTo>
                    <a:pt x="42790" y="0"/>
                  </a:moveTo>
                  <a:lnTo>
                    <a:pt x="42790" y="0"/>
                  </a:lnTo>
                  <a:lnTo>
                    <a:pt x="39419" y="39999"/>
                  </a:lnTo>
                  <a:lnTo>
                    <a:pt x="27210" y="80133"/>
                  </a:lnTo>
                  <a:lnTo>
                    <a:pt x="17991" y="112520"/>
                  </a:lnTo>
                  <a:lnTo>
                    <a:pt x="9896" y="148081"/>
                  </a:lnTo>
                  <a:lnTo>
                    <a:pt x="3947" y="185053"/>
                  </a:lnTo>
                  <a:lnTo>
                    <a:pt x="0" y="228083"/>
                  </a:lnTo>
                  <a:lnTo>
                    <a:pt x="2203" y="253063"/>
                  </a:lnTo>
                  <a:lnTo>
                    <a:pt x="5854" y="258314"/>
                  </a:lnTo>
                  <a:lnTo>
                    <a:pt x="17437" y="266030"/>
                  </a:lnTo>
                  <a:lnTo>
                    <a:pt x="33873" y="266167"/>
                  </a:lnTo>
                  <a:lnTo>
                    <a:pt x="43195" y="264228"/>
                  </a:lnTo>
                  <a:lnTo>
                    <a:pt x="59198" y="254548"/>
                  </a:lnTo>
                  <a:lnTo>
                    <a:pt x="8089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79">
              <a:extLst>
                <a:ext uri="{FF2B5EF4-FFF2-40B4-BE49-F238E27FC236}">
                  <a16:creationId xmlns:a16="http://schemas.microsoft.com/office/drawing/2014/main" xmlns="" id="{CE730C5A-9C87-41E9-B277-0F289CE25A2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061199" y="4438650"/>
              <a:ext cx="76202" cy="19051"/>
            </a:xfrm>
            <a:custGeom>
              <a:avLst/>
              <a:gdLst/>
              <a:ahLst/>
              <a:cxnLst/>
              <a:rect l="0" t="0" r="0" b="0"/>
              <a:pathLst>
                <a:path w="76202" h="19051">
                  <a:moveTo>
                    <a:pt x="1" y="19050"/>
                  </a:moveTo>
                  <a:lnTo>
                    <a:pt x="1" y="19050"/>
                  </a:lnTo>
                  <a:lnTo>
                    <a:pt x="0" y="15679"/>
                  </a:lnTo>
                  <a:lnTo>
                    <a:pt x="16855" y="10211"/>
                  </a:lnTo>
                  <a:lnTo>
                    <a:pt x="59357" y="2749"/>
                  </a:lnTo>
                  <a:lnTo>
                    <a:pt x="762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80">
              <a:extLst>
                <a:ext uri="{FF2B5EF4-FFF2-40B4-BE49-F238E27FC236}">
                  <a16:creationId xmlns:a16="http://schemas.microsoft.com/office/drawing/2014/main" xmlns="" id="{9903C684-5D93-4AFC-8836-DAA26E77173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190209" y="4428359"/>
              <a:ext cx="62590" cy="105542"/>
            </a:xfrm>
            <a:custGeom>
              <a:avLst/>
              <a:gdLst/>
              <a:ahLst/>
              <a:cxnLst/>
              <a:rect l="0" t="0" r="0" b="0"/>
              <a:pathLst>
                <a:path w="62590" h="105542">
                  <a:moveTo>
                    <a:pt x="10691" y="29341"/>
                  </a:moveTo>
                  <a:lnTo>
                    <a:pt x="10691" y="29341"/>
                  </a:lnTo>
                  <a:lnTo>
                    <a:pt x="10691" y="38179"/>
                  </a:lnTo>
                  <a:lnTo>
                    <a:pt x="12807" y="39467"/>
                  </a:lnTo>
                  <a:lnTo>
                    <a:pt x="20804" y="40897"/>
                  </a:lnTo>
                  <a:lnTo>
                    <a:pt x="31413" y="37770"/>
                  </a:lnTo>
                  <a:lnTo>
                    <a:pt x="55936" y="24676"/>
                  </a:lnTo>
                  <a:lnTo>
                    <a:pt x="62079" y="17625"/>
                  </a:lnTo>
                  <a:lnTo>
                    <a:pt x="62589" y="13769"/>
                  </a:lnTo>
                  <a:lnTo>
                    <a:pt x="59392" y="5722"/>
                  </a:lnTo>
                  <a:lnTo>
                    <a:pt x="55149" y="1204"/>
                  </a:lnTo>
                  <a:lnTo>
                    <a:pt x="53030" y="0"/>
                  </a:lnTo>
                  <a:lnTo>
                    <a:pt x="43149" y="2424"/>
                  </a:lnTo>
                  <a:lnTo>
                    <a:pt x="36563" y="5046"/>
                  </a:lnTo>
                  <a:lnTo>
                    <a:pt x="17180" y="22221"/>
                  </a:lnTo>
                  <a:lnTo>
                    <a:pt x="4774" y="48555"/>
                  </a:lnTo>
                  <a:lnTo>
                    <a:pt x="0" y="71958"/>
                  </a:lnTo>
                  <a:lnTo>
                    <a:pt x="2647" y="85676"/>
                  </a:lnTo>
                  <a:lnTo>
                    <a:pt x="5329" y="92298"/>
                  </a:lnTo>
                  <a:lnTo>
                    <a:pt x="9232" y="96712"/>
                  </a:lnTo>
                  <a:lnTo>
                    <a:pt x="19215" y="101617"/>
                  </a:lnTo>
                  <a:lnTo>
                    <a:pt x="61491" y="1055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81">
              <a:extLst>
                <a:ext uri="{FF2B5EF4-FFF2-40B4-BE49-F238E27FC236}">
                  <a16:creationId xmlns:a16="http://schemas.microsoft.com/office/drawing/2014/main" xmlns="" id="{F13943C3-9B50-44A6-9208-A48EDC705D4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334250" y="4428816"/>
              <a:ext cx="107951" cy="114287"/>
            </a:xfrm>
            <a:custGeom>
              <a:avLst/>
              <a:gdLst/>
              <a:ahLst/>
              <a:cxnLst/>
              <a:rect l="0" t="0" r="0" b="0"/>
              <a:pathLst>
                <a:path w="107951" h="114287">
                  <a:moveTo>
                    <a:pt x="0" y="9834"/>
                  </a:moveTo>
                  <a:lnTo>
                    <a:pt x="0" y="9834"/>
                  </a:lnTo>
                  <a:lnTo>
                    <a:pt x="0" y="4367"/>
                  </a:lnTo>
                  <a:lnTo>
                    <a:pt x="3370" y="374"/>
                  </a:lnTo>
                  <a:lnTo>
                    <a:pt x="6480" y="0"/>
                  </a:lnTo>
                  <a:lnTo>
                    <a:pt x="15580" y="1465"/>
                  </a:lnTo>
                  <a:lnTo>
                    <a:pt x="32603" y="9627"/>
                  </a:lnTo>
                  <a:lnTo>
                    <a:pt x="47681" y="27725"/>
                  </a:lnTo>
                  <a:lnTo>
                    <a:pt x="54344" y="54332"/>
                  </a:lnTo>
                  <a:lnTo>
                    <a:pt x="52139" y="72415"/>
                  </a:lnTo>
                  <a:lnTo>
                    <a:pt x="39227" y="103648"/>
                  </a:lnTo>
                  <a:lnTo>
                    <a:pt x="33191" y="111501"/>
                  </a:lnTo>
                  <a:lnTo>
                    <a:pt x="30594" y="113595"/>
                  </a:lnTo>
                  <a:lnTo>
                    <a:pt x="28863" y="114286"/>
                  </a:lnTo>
                  <a:lnTo>
                    <a:pt x="27708" y="114041"/>
                  </a:lnTo>
                  <a:lnTo>
                    <a:pt x="26939" y="113172"/>
                  </a:lnTo>
                  <a:lnTo>
                    <a:pt x="29226" y="98465"/>
                  </a:lnTo>
                  <a:lnTo>
                    <a:pt x="47871" y="58778"/>
                  </a:lnTo>
                  <a:lnTo>
                    <a:pt x="73529" y="28961"/>
                  </a:lnTo>
                  <a:lnTo>
                    <a:pt x="107950" y="34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82">
              <a:extLst>
                <a:ext uri="{FF2B5EF4-FFF2-40B4-BE49-F238E27FC236}">
                  <a16:creationId xmlns:a16="http://schemas.microsoft.com/office/drawing/2014/main" xmlns="" id="{77B25B81-4824-4815-B98C-98CDB4FF953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461250" y="44577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4024" y="20723"/>
                  </a:lnTo>
                  <a:lnTo>
                    <a:pt x="7804" y="5467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83">
              <a:extLst>
                <a:ext uri="{FF2B5EF4-FFF2-40B4-BE49-F238E27FC236}">
                  <a16:creationId xmlns:a16="http://schemas.microsoft.com/office/drawing/2014/main" xmlns="" id="{9217C721-C0BD-449E-A900-3CBB2BD824D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524750" y="4366979"/>
              <a:ext cx="6351" cy="8172"/>
            </a:xfrm>
            <a:custGeom>
              <a:avLst/>
              <a:gdLst/>
              <a:ahLst/>
              <a:cxnLst/>
              <a:rect l="0" t="0" r="0" b="0"/>
              <a:pathLst>
                <a:path w="6351" h="8172">
                  <a:moveTo>
                    <a:pt x="0" y="8171"/>
                  </a:moveTo>
                  <a:lnTo>
                    <a:pt x="0" y="8171"/>
                  </a:lnTo>
                  <a:lnTo>
                    <a:pt x="4363" y="149"/>
                  </a:lnTo>
                  <a:lnTo>
                    <a:pt x="5025" y="0"/>
                  </a:lnTo>
                  <a:lnTo>
                    <a:pt x="6350" y="1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84">
              <a:extLst>
                <a:ext uri="{FF2B5EF4-FFF2-40B4-BE49-F238E27FC236}">
                  <a16:creationId xmlns:a16="http://schemas.microsoft.com/office/drawing/2014/main" xmlns="" id="{0AF57765-44C1-4F73-91D9-F081B8A00CC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526410" y="4445883"/>
              <a:ext cx="47192" cy="94141"/>
            </a:xfrm>
            <a:custGeom>
              <a:avLst/>
              <a:gdLst/>
              <a:ahLst/>
              <a:cxnLst/>
              <a:rect l="0" t="0" r="0" b="0"/>
              <a:pathLst>
                <a:path w="47192" h="94141">
                  <a:moveTo>
                    <a:pt x="42790" y="5467"/>
                  </a:moveTo>
                  <a:lnTo>
                    <a:pt x="42790" y="5467"/>
                  </a:lnTo>
                  <a:lnTo>
                    <a:pt x="42790" y="0"/>
                  </a:lnTo>
                  <a:lnTo>
                    <a:pt x="22525" y="15775"/>
                  </a:lnTo>
                  <a:lnTo>
                    <a:pt x="9896" y="32745"/>
                  </a:lnTo>
                  <a:lnTo>
                    <a:pt x="2077" y="55334"/>
                  </a:lnTo>
                  <a:lnTo>
                    <a:pt x="0" y="71610"/>
                  </a:lnTo>
                  <a:lnTo>
                    <a:pt x="2841" y="84488"/>
                  </a:lnTo>
                  <a:lnTo>
                    <a:pt x="5574" y="89898"/>
                  </a:lnTo>
                  <a:lnTo>
                    <a:pt x="8807" y="92798"/>
                  </a:lnTo>
                  <a:lnTo>
                    <a:pt x="12374" y="94027"/>
                  </a:lnTo>
                  <a:lnTo>
                    <a:pt x="16162" y="94140"/>
                  </a:lnTo>
                  <a:lnTo>
                    <a:pt x="31607" y="87558"/>
                  </a:lnTo>
                  <a:lnTo>
                    <a:pt x="39701" y="78641"/>
                  </a:lnTo>
                  <a:lnTo>
                    <a:pt x="44945" y="66916"/>
                  </a:lnTo>
                  <a:lnTo>
                    <a:pt x="47191" y="44449"/>
                  </a:lnTo>
                  <a:lnTo>
                    <a:pt x="45216" y="28201"/>
                  </a:lnTo>
                  <a:lnTo>
                    <a:pt x="40105" y="17218"/>
                  </a:lnTo>
                  <a:lnTo>
                    <a:pt x="30090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85">
              <a:extLst>
                <a:ext uri="{FF2B5EF4-FFF2-40B4-BE49-F238E27FC236}">
                  <a16:creationId xmlns:a16="http://schemas.microsoft.com/office/drawing/2014/main" xmlns="" id="{D5E7B968-1029-415F-BD2D-32004682521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632700" y="4438650"/>
              <a:ext cx="114301" cy="115903"/>
            </a:xfrm>
            <a:custGeom>
              <a:avLst/>
              <a:gdLst/>
              <a:ahLst/>
              <a:cxnLst/>
              <a:rect l="0" t="0" r="0" b="0"/>
              <a:pathLst>
                <a:path w="114301" h="115903">
                  <a:moveTo>
                    <a:pt x="0" y="0"/>
                  </a:moveTo>
                  <a:lnTo>
                    <a:pt x="0" y="0"/>
                  </a:lnTo>
                  <a:lnTo>
                    <a:pt x="8789" y="13815"/>
                  </a:lnTo>
                  <a:lnTo>
                    <a:pt x="15195" y="22368"/>
                  </a:lnTo>
                  <a:lnTo>
                    <a:pt x="20394" y="33224"/>
                  </a:lnTo>
                  <a:lnTo>
                    <a:pt x="23916" y="54608"/>
                  </a:lnTo>
                  <a:lnTo>
                    <a:pt x="20038" y="90070"/>
                  </a:lnTo>
                  <a:lnTo>
                    <a:pt x="14482" y="107199"/>
                  </a:lnTo>
                  <a:lnTo>
                    <a:pt x="10434" y="114201"/>
                  </a:lnTo>
                  <a:lnTo>
                    <a:pt x="9073" y="115645"/>
                  </a:lnTo>
                  <a:lnTo>
                    <a:pt x="8165" y="115902"/>
                  </a:lnTo>
                  <a:lnTo>
                    <a:pt x="7559" y="115368"/>
                  </a:lnTo>
                  <a:lnTo>
                    <a:pt x="10078" y="104503"/>
                  </a:lnTo>
                  <a:lnTo>
                    <a:pt x="29507" y="70319"/>
                  </a:lnTo>
                  <a:lnTo>
                    <a:pt x="68153" y="26877"/>
                  </a:lnTo>
                  <a:lnTo>
                    <a:pt x="85323" y="15473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86">
              <a:extLst>
                <a:ext uri="{FF2B5EF4-FFF2-40B4-BE49-F238E27FC236}">
                  <a16:creationId xmlns:a16="http://schemas.microsoft.com/office/drawing/2014/main" xmlns="" id="{248922C3-C42C-4EA2-A1CE-EAF203F2D71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715250" y="458470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14334" y="4415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91">
            <a:extLst>
              <a:ext uri="{FF2B5EF4-FFF2-40B4-BE49-F238E27FC236}">
                <a16:creationId xmlns:a16="http://schemas.microsoft.com/office/drawing/2014/main" xmlns="" id="{629A8C45-92AE-457B-B436-3DFED680361D}"/>
              </a:ext>
            </a:extLst>
          </p:cNvPr>
          <p:cNvGrpSpPr/>
          <p:nvPr/>
        </p:nvGrpSpPr>
        <p:grpSpPr>
          <a:xfrm>
            <a:off x="4717553" y="5369225"/>
            <a:ext cx="2165228" cy="590146"/>
            <a:chOff x="4717553" y="5369225"/>
            <a:chExt cx="2165228" cy="590146"/>
          </a:xfrm>
        </p:grpSpPr>
        <p:sp>
          <p:nvSpPr>
            <p:cNvPr id="137" name="SMARTInkShape-587">
              <a:extLst>
                <a:ext uri="{FF2B5EF4-FFF2-40B4-BE49-F238E27FC236}">
                  <a16:creationId xmlns:a16="http://schemas.microsoft.com/office/drawing/2014/main" xmlns="" id="{E3FBC3FE-D1AA-4EFA-9396-D006F50B95C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811926" y="5369225"/>
              <a:ext cx="83925" cy="460076"/>
            </a:xfrm>
            <a:custGeom>
              <a:avLst/>
              <a:gdLst/>
              <a:ahLst/>
              <a:cxnLst/>
              <a:rect l="0" t="0" r="0" b="0"/>
              <a:pathLst>
                <a:path w="83925" h="460076">
                  <a:moveTo>
                    <a:pt x="83924" y="91775"/>
                  </a:moveTo>
                  <a:lnTo>
                    <a:pt x="83924" y="91775"/>
                  </a:lnTo>
                  <a:lnTo>
                    <a:pt x="78162" y="47745"/>
                  </a:lnTo>
                  <a:lnTo>
                    <a:pt x="76920" y="4343"/>
                  </a:lnTo>
                  <a:lnTo>
                    <a:pt x="75727" y="1737"/>
                  </a:lnTo>
                  <a:lnTo>
                    <a:pt x="74226" y="0"/>
                  </a:lnTo>
                  <a:lnTo>
                    <a:pt x="65032" y="5596"/>
                  </a:lnTo>
                  <a:lnTo>
                    <a:pt x="50833" y="21017"/>
                  </a:lnTo>
                  <a:lnTo>
                    <a:pt x="24416" y="66811"/>
                  </a:lnTo>
                  <a:lnTo>
                    <a:pt x="9498" y="107256"/>
                  </a:lnTo>
                  <a:lnTo>
                    <a:pt x="1457" y="151101"/>
                  </a:lnTo>
                  <a:lnTo>
                    <a:pt x="0" y="197165"/>
                  </a:lnTo>
                  <a:lnTo>
                    <a:pt x="2574" y="221301"/>
                  </a:lnTo>
                  <a:lnTo>
                    <a:pt x="6407" y="245859"/>
                  </a:lnTo>
                  <a:lnTo>
                    <a:pt x="9669" y="269992"/>
                  </a:lnTo>
                  <a:lnTo>
                    <a:pt x="15174" y="317503"/>
                  </a:lnTo>
                  <a:lnTo>
                    <a:pt x="21853" y="360726"/>
                  </a:lnTo>
                  <a:lnTo>
                    <a:pt x="27409" y="398281"/>
                  </a:lnTo>
                  <a:lnTo>
                    <a:pt x="25226" y="443609"/>
                  </a:lnTo>
                  <a:lnTo>
                    <a:pt x="20424" y="460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88">
              <a:extLst>
                <a:ext uri="{FF2B5EF4-FFF2-40B4-BE49-F238E27FC236}">
                  <a16:creationId xmlns:a16="http://schemas.microsoft.com/office/drawing/2014/main" xmlns="" id="{FDA04474-CE5A-496C-ADD6-3BB9E784E66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717553" y="5651500"/>
              <a:ext cx="260848" cy="57151"/>
            </a:xfrm>
            <a:custGeom>
              <a:avLst/>
              <a:gdLst/>
              <a:ahLst/>
              <a:cxnLst/>
              <a:rect l="0" t="0" r="0" b="0"/>
              <a:pathLst>
                <a:path w="260848" h="57151">
                  <a:moveTo>
                    <a:pt x="13197" y="57150"/>
                  </a:moveTo>
                  <a:lnTo>
                    <a:pt x="13197" y="57150"/>
                  </a:lnTo>
                  <a:lnTo>
                    <a:pt x="3084" y="57150"/>
                  </a:lnTo>
                  <a:lnTo>
                    <a:pt x="810" y="56445"/>
                  </a:lnTo>
                  <a:lnTo>
                    <a:pt x="0" y="55268"/>
                  </a:lnTo>
                  <a:lnTo>
                    <a:pt x="166" y="53779"/>
                  </a:lnTo>
                  <a:lnTo>
                    <a:pt x="39446" y="40544"/>
                  </a:lnTo>
                  <a:lnTo>
                    <a:pt x="79191" y="30014"/>
                  </a:lnTo>
                  <a:lnTo>
                    <a:pt x="125078" y="20160"/>
                  </a:lnTo>
                  <a:lnTo>
                    <a:pt x="172283" y="11782"/>
                  </a:lnTo>
                  <a:lnTo>
                    <a:pt x="216781" y="5707"/>
                  </a:lnTo>
                  <a:lnTo>
                    <a:pt x="2608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89">
              <a:extLst>
                <a:ext uri="{FF2B5EF4-FFF2-40B4-BE49-F238E27FC236}">
                  <a16:creationId xmlns:a16="http://schemas.microsoft.com/office/drawing/2014/main" xmlns="" id="{D3175CAB-6BEA-4F30-820D-E6E7642D8E2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058830" y="5421647"/>
              <a:ext cx="166338" cy="439404"/>
            </a:xfrm>
            <a:custGeom>
              <a:avLst/>
              <a:gdLst/>
              <a:ahLst/>
              <a:cxnLst/>
              <a:rect l="0" t="0" r="0" b="0"/>
              <a:pathLst>
                <a:path w="166338" h="439404">
                  <a:moveTo>
                    <a:pt x="160870" y="33003"/>
                  </a:moveTo>
                  <a:lnTo>
                    <a:pt x="160870" y="33003"/>
                  </a:lnTo>
                  <a:lnTo>
                    <a:pt x="166337" y="9859"/>
                  </a:lnTo>
                  <a:lnTo>
                    <a:pt x="165220" y="6284"/>
                  </a:lnTo>
                  <a:lnTo>
                    <a:pt x="160217" y="432"/>
                  </a:lnTo>
                  <a:lnTo>
                    <a:pt x="155496" y="0"/>
                  </a:lnTo>
                  <a:lnTo>
                    <a:pt x="142724" y="3283"/>
                  </a:lnTo>
                  <a:lnTo>
                    <a:pt x="109554" y="26549"/>
                  </a:lnTo>
                  <a:lnTo>
                    <a:pt x="82560" y="57886"/>
                  </a:lnTo>
                  <a:lnTo>
                    <a:pt x="54099" y="99801"/>
                  </a:lnTo>
                  <a:lnTo>
                    <a:pt x="39595" y="124807"/>
                  </a:lnTo>
                  <a:lnTo>
                    <a:pt x="24986" y="151356"/>
                  </a:lnTo>
                  <a:lnTo>
                    <a:pt x="14542" y="178227"/>
                  </a:lnTo>
                  <a:lnTo>
                    <a:pt x="6874" y="205313"/>
                  </a:lnTo>
                  <a:lnTo>
                    <a:pt x="1056" y="232543"/>
                  </a:lnTo>
                  <a:lnTo>
                    <a:pt x="0" y="258457"/>
                  </a:lnTo>
                  <a:lnTo>
                    <a:pt x="2117" y="283495"/>
                  </a:lnTo>
                  <a:lnTo>
                    <a:pt x="14113" y="329894"/>
                  </a:lnTo>
                  <a:lnTo>
                    <a:pt x="35908" y="369331"/>
                  </a:lnTo>
                  <a:lnTo>
                    <a:pt x="79316" y="413153"/>
                  </a:lnTo>
                  <a:lnTo>
                    <a:pt x="110070" y="439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90">
              <a:extLst>
                <a:ext uri="{FF2B5EF4-FFF2-40B4-BE49-F238E27FC236}">
                  <a16:creationId xmlns:a16="http://schemas.microsoft.com/office/drawing/2014/main" xmlns="" id="{4A034E82-D7F0-44C8-BF54-AA6008476CD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238750" y="5608123"/>
              <a:ext cx="181919" cy="351248"/>
            </a:xfrm>
            <a:custGeom>
              <a:avLst/>
              <a:gdLst/>
              <a:ahLst/>
              <a:cxnLst/>
              <a:rect l="0" t="0" r="0" b="0"/>
              <a:pathLst>
                <a:path w="181919" h="351248">
                  <a:moveTo>
                    <a:pt x="50800" y="113227"/>
                  </a:moveTo>
                  <a:lnTo>
                    <a:pt x="50800" y="113227"/>
                  </a:lnTo>
                  <a:lnTo>
                    <a:pt x="50800" y="155873"/>
                  </a:lnTo>
                  <a:lnTo>
                    <a:pt x="50800" y="197046"/>
                  </a:lnTo>
                  <a:lnTo>
                    <a:pt x="50800" y="230913"/>
                  </a:lnTo>
                  <a:lnTo>
                    <a:pt x="50800" y="265250"/>
                  </a:lnTo>
                  <a:lnTo>
                    <a:pt x="50800" y="312553"/>
                  </a:lnTo>
                  <a:lnTo>
                    <a:pt x="50800" y="349608"/>
                  </a:lnTo>
                  <a:lnTo>
                    <a:pt x="50095" y="351247"/>
                  </a:lnTo>
                  <a:lnTo>
                    <a:pt x="48918" y="350224"/>
                  </a:lnTo>
                  <a:lnTo>
                    <a:pt x="47429" y="347425"/>
                  </a:lnTo>
                  <a:lnTo>
                    <a:pt x="45333" y="313146"/>
                  </a:lnTo>
                  <a:lnTo>
                    <a:pt x="44842" y="269108"/>
                  </a:lnTo>
                  <a:lnTo>
                    <a:pt x="44711" y="242548"/>
                  </a:lnTo>
                  <a:lnTo>
                    <a:pt x="46741" y="214258"/>
                  </a:lnTo>
                  <a:lnTo>
                    <a:pt x="50211" y="184814"/>
                  </a:lnTo>
                  <a:lnTo>
                    <a:pt x="54641" y="154601"/>
                  </a:lnTo>
                  <a:lnTo>
                    <a:pt x="60416" y="127404"/>
                  </a:lnTo>
                  <a:lnTo>
                    <a:pt x="67088" y="102217"/>
                  </a:lnTo>
                  <a:lnTo>
                    <a:pt x="79911" y="59651"/>
                  </a:lnTo>
                  <a:lnTo>
                    <a:pt x="95774" y="13091"/>
                  </a:lnTo>
                  <a:lnTo>
                    <a:pt x="99833" y="6253"/>
                  </a:lnTo>
                  <a:lnTo>
                    <a:pt x="105361" y="2400"/>
                  </a:lnTo>
                  <a:lnTo>
                    <a:pt x="119029" y="0"/>
                  </a:lnTo>
                  <a:lnTo>
                    <a:pt x="136393" y="8811"/>
                  </a:lnTo>
                  <a:lnTo>
                    <a:pt x="155163" y="26603"/>
                  </a:lnTo>
                  <a:lnTo>
                    <a:pt x="172913" y="53326"/>
                  </a:lnTo>
                  <a:lnTo>
                    <a:pt x="180802" y="82136"/>
                  </a:lnTo>
                  <a:lnTo>
                    <a:pt x="181918" y="96733"/>
                  </a:lnTo>
                  <a:lnTo>
                    <a:pt x="177017" y="110698"/>
                  </a:lnTo>
                  <a:lnTo>
                    <a:pt x="156521" y="137503"/>
                  </a:lnTo>
                  <a:lnTo>
                    <a:pt x="122952" y="159764"/>
                  </a:lnTo>
                  <a:lnTo>
                    <a:pt x="82867" y="176244"/>
                  </a:lnTo>
                  <a:lnTo>
                    <a:pt x="41534" y="183568"/>
                  </a:lnTo>
                  <a:lnTo>
                    <a:pt x="0" y="189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91">
              <a:extLst>
                <a:ext uri="{FF2B5EF4-FFF2-40B4-BE49-F238E27FC236}">
                  <a16:creationId xmlns:a16="http://schemas.microsoft.com/office/drawing/2014/main" xmlns="" id="{1D910C0F-B783-4786-95FD-5F8D87C0057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562600" y="5433111"/>
              <a:ext cx="30450" cy="446990"/>
            </a:xfrm>
            <a:custGeom>
              <a:avLst/>
              <a:gdLst/>
              <a:ahLst/>
              <a:cxnLst/>
              <a:rect l="0" t="0" r="0" b="0"/>
              <a:pathLst>
                <a:path w="30450" h="446990">
                  <a:moveTo>
                    <a:pt x="0" y="8839"/>
                  </a:moveTo>
                  <a:lnTo>
                    <a:pt x="0" y="8839"/>
                  </a:lnTo>
                  <a:lnTo>
                    <a:pt x="3371" y="5468"/>
                  </a:lnTo>
                  <a:lnTo>
                    <a:pt x="5026" y="1932"/>
                  </a:lnTo>
                  <a:lnTo>
                    <a:pt x="5467" y="0"/>
                  </a:lnTo>
                  <a:lnTo>
                    <a:pt x="5762" y="124"/>
                  </a:lnTo>
                  <a:lnTo>
                    <a:pt x="15732" y="36764"/>
                  </a:lnTo>
                  <a:lnTo>
                    <a:pt x="20632" y="69463"/>
                  </a:lnTo>
                  <a:lnTo>
                    <a:pt x="25162" y="113159"/>
                  </a:lnTo>
                  <a:lnTo>
                    <a:pt x="27358" y="137652"/>
                  </a:lnTo>
                  <a:lnTo>
                    <a:pt x="28822" y="163859"/>
                  </a:lnTo>
                  <a:lnTo>
                    <a:pt x="29798" y="191208"/>
                  </a:lnTo>
                  <a:lnTo>
                    <a:pt x="30449" y="219318"/>
                  </a:lnTo>
                  <a:lnTo>
                    <a:pt x="29471" y="246525"/>
                  </a:lnTo>
                  <a:lnTo>
                    <a:pt x="27409" y="273129"/>
                  </a:lnTo>
                  <a:lnTo>
                    <a:pt x="24622" y="299333"/>
                  </a:lnTo>
                  <a:lnTo>
                    <a:pt x="21527" y="345380"/>
                  </a:lnTo>
                  <a:lnTo>
                    <a:pt x="20150" y="384191"/>
                  </a:lnTo>
                  <a:lnTo>
                    <a:pt x="21149" y="430325"/>
                  </a:lnTo>
                  <a:lnTo>
                    <a:pt x="25400" y="446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92">
              <a:extLst>
                <a:ext uri="{FF2B5EF4-FFF2-40B4-BE49-F238E27FC236}">
                  <a16:creationId xmlns:a16="http://schemas.microsoft.com/office/drawing/2014/main" xmlns="" id="{C1E2F147-4DE2-4495-B18A-2957F6DCE21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758014" y="5545112"/>
              <a:ext cx="147487" cy="281989"/>
            </a:xfrm>
            <a:custGeom>
              <a:avLst/>
              <a:gdLst/>
              <a:ahLst/>
              <a:cxnLst/>
              <a:rect l="0" t="0" r="0" b="0"/>
              <a:pathLst>
                <a:path w="147487" h="281989">
                  <a:moveTo>
                    <a:pt x="1436" y="30188"/>
                  </a:moveTo>
                  <a:lnTo>
                    <a:pt x="1436" y="30188"/>
                  </a:lnTo>
                  <a:lnTo>
                    <a:pt x="2141" y="68484"/>
                  </a:lnTo>
                  <a:lnTo>
                    <a:pt x="4807" y="99419"/>
                  </a:lnTo>
                  <a:lnTo>
                    <a:pt x="8343" y="136217"/>
                  </a:lnTo>
                  <a:lnTo>
                    <a:pt x="12268" y="175384"/>
                  </a:lnTo>
                  <a:lnTo>
                    <a:pt x="16363" y="213959"/>
                  </a:lnTo>
                  <a:lnTo>
                    <a:pt x="19264" y="257891"/>
                  </a:lnTo>
                  <a:lnTo>
                    <a:pt x="20245" y="281946"/>
                  </a:lnTo>
                  <a:lnTo>
                    <a:pt x="20325" y="281988"/>
                  </a:lnTo>
                  <a:lnTo>
                    <a:pt x="16101" y="239370"/>
                  </a:lnTo>
                  <a:lnTo>
                    <a:pt x="15009" y="199358"/>
                  </a:lnTo>
                  <a:lnTo>
                    <a:pt x="16129" y="175424"/>
                  </a:lnTo>
                  <a:lnTo>
                    <a:pt x="18287" y="149590"/>
                  </a:lnTo>
                  <a:lnTo>
                    <a:pt x="21137" y="122489"/>
                  </a:lnTo>
                  <a:lnTo>
                    <a:pt x="28066" y="79207"/>
                  </a:lnTo>
                  <a:lnTo>
                    <a:pt x="38019" y="32717"/>
                  </a:lnTo>
                  <a:lnTo>
                    <a:pt x="43800" y="12968"/>
                  </a:lnTo>
                  <a:lnTo>
                    <a:pt x="51074" y="1838"/>
                  </a:lnTo>
                  <a:lnTo>
                    <a:pt x="56400" y="0"/>
                  </a:lnTo>
                  <a:lnTo>
                    <a:pt x="69845" y="1719"/>
                  </a:lnTo>
                  <a:lnTo>
                    <a:pt x="100021" y="24104"/>
                  </a:lnTo>
                  <a:lnTo>
                    <a:pt x="132403" y="67662"/>
                  </a:lnTo>
                  <a:lnTo>
                    <a:pt x="144310" y="102582"/>
                  </a:lnTo>
                  <a:lnTo>
                    <a:pt x="147486" y="137858"/>
                  </a:lnTo>
                  <a:lnTo>
                    <a:pt x="141841" y="169998"/>
                  </a:lnTo>
                  <a:lnTo>
                    <a:pt x="126633" y="196983"/>
                  </a:lnTo>
                  <a:lnTo>
                    <a:pt x="105057" y="219325"/>
                  </a:lnTo>
                  <a:lnTo>
                    <a:pt x="79005" y="236310"/>
                  </a:lnTo>
                  <a:lnTo>
                    <a:pt x="39941" y="247659"/>
                  </a:lnTo>
                  <a:lnTo>
                    <a:pt x="11669" y="247651"/>
                  </a:lnTo>
                  <a:lnTo>
                    <a:pt x="2456" y="244901"/>
                  </a:lnTo>
                  <a:lnTo>
                    <a:pt x="0" y="243180"/>
                  </a:lnTo>
                  <a:lnTo>
                    <a:pt x="479" y="242738"/>
                  </a:lnTo>
                  <a:lnTo>
                    <a:pt x="14136" y="24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93">
              <a:extLst>
                <a:ext uri="{FF2B5EF4-FFF2-40B4-BE49-F238E27FC236}">
                  <a16:creationId xmlns:a16="http://schemas.microsoft.com/office/drawing/2014/main" xmlns="" id="{3DAA8E27-74A3-4B2C-9313-A5FF7EBDDA2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949950" y="57975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762" y="26745"/>
                  </a:lnTo>
                  <a:lnTo>
                    <a:pt x="6273" y="71447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94">
              <a:extLst>
                <a:ext uri="{FF2B5EF4-FFF2-40B4-BE49-F238E27FC236}">
                  <a16:creationId xmlns:a16="http://schemas.microsoft.com/office/drawing/2014/main" xmlns="" id="{6F2F2E75-421B-4C82-90CF-F1898460564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096000" y="5835650"/>
              <a:ext cx="82551" cy="88901"/>
            </a:xfrm>
            <a:custGeom>
              <a:avLst/>
              <a:gdLst/>
              <a:ahLst/>
              <a:cxnLst/>
              <a:rect l="0" t="0" r="0" b="0"/>
              <a:pathLst>
                <a:path w="82551" h="88901">
                  <a:moveTo>
                    <a:pt x="82550" y="0"/>
                  </a:moveTo>
                  <a:lnTo>
                    <a:pt x="82550" y="0"/>
                  </a:lnTo>
                  <a:lnTo>
                    <a:pt x="40486" y="4543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95">
              <a:extLst>
                <a:ext uri="{FF2B5EF4-FFF2-40B4-BE49-F238E27FC236}">
                  <a16:creationId xmlns:a16="http://schemas.microsoft.com/office/drawing/2014/main" xmlns="" id="{E7ADF3A2-E846-45D6-AEA9-969BC41A4A8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318674" y="5531414"/>
              <a:ext cx="149064" cy="297887"/>
            </a:xfrm>
            <a:custGeom>
              <a:avLst/>
              <a:gdLst/>
              <a:ahLst/>
              <a:cxnLst/>
              <a:rect l="0" t="0" r="0" b="0"/>
              <a:pathLst>
                <a:path w="149064" h="297887">
                  <a:moveTo>
                    <a:pt x="18626" y="107386"/>
                  </a:moveTo>
                  <a:lnTo>
                    <a:pt x="18626" y="107386"/>
                  </a:lnTo>
                  <a:lnTo>
                    <a:pt x="15255" y="104015"/>
                  </a:lnTo>
                  <a:lnTo>
                    <a:pt x="13557" y="105139"/>
                  </a:lnTo>
                  <a:lnTo>
                    <a:pt x="9787" y="112031"/>
                  </a:lnTo>
                  <a:lnTo>
                    <a:pt x="7069" y="134554"/>
                  </a:lnTo>
                  <a:lnTo>
                    <a:pt x="9636" y="173684"/>
                  </a:lnTo>
                  <a:lnTo>
                    <a:pt x="11493" y="217654"/>
                  </a:lnTo>
                  <a:lnTo>
                    <a:pt x="8672" y="258591"/>
                  </a:lnTo>
                  <a:lnTo>
                    <a:pt x="5763" y="292319"/>
                  </a:lnTo>
                  <a:lnTo>
                    <a:pt x="4407" y="294880"/>
                  </a:lnTo>
                  <a:lnTo>
                    <a:pt x="2796" y="295881"/>
                  </a:lnTo>
                  <a:lnTo>
                    <a:pt x="1723" y="293022"/>
                  </a:lnTo>
                  <a:lnTo>
                    <a:pt x="0" y="253677"/>
                  </a:lnTo>
                  <a:lnTo>
                    <a:pt x="1175" y="214738"/>
                  </a:lnTo>
                  <a:lnTo>
                    <a:pt x="3465" y="189537"/>
                  </a:lnTo>
                  <a:lnTo>
                    <a:pt x="6402" y="162154"/>
                  </a:lnTo>
                  <a:lnTo>
                    <a:pt x="11182" y="135431"/>
                  </a:lnTo>
                  <a:lnTo>
                    <a:pt x="17191" y="109149"/>
                  </a:lnTo>
                  <a:lnTo>
                    <a:pt x="29982" y="62309"/>
                  </a:lnTo>
                  <a:lnTo>
                    <a:pt x="45117" y="18927"/>
                  </a:lnTo>
                  <a:lnTo>
                    <a:pt x="54153" y="5041"/>
                  </a:lnTo>
                  <a:lnTo>
                    <a:pt x="59244" y="1761"/>
                  </a:lnTo>
                  <a:lnTo>
                    <a:pt x="70544" y="0"/>
                  </a:lnTo>
                  <a:lnTo>
                    <a:pt x="88267" y="10976"/>
                  </a:lnTo>
                  <a:lnTo>
                    <a:pt x="120163" y="44718"/>
                  </a:lnTo>
                  <a:lnTo>
                    <a:pt x="138543" y="76005"/>
                  </a:lnTo>
                  <a:lnTo>
                    <a:pt x="149063" y="113430"/>
                  </a:lnTo>
                  <a:lnTo>
                    <a:pt x="146683" y="149818"/>
                  </a:lnTo>
                  <a:lnTo>
                    <a:pt x="134807" y="184100"/>
                  </a:lnTo>
                  <a:lnTo>
                    <a:pt x="102910" y="229756"/>
                  </a:lnTo>
                  <a:lnTo>
                    <a:pt x="60454" y="264843"/>
                  </a:lnTo>
                  <a:lnTo>
                    <a:pt x="15946" y="293117"/>
                  </a:lnTo>
                  <a:lnTo>
                    <a:pt x="5926" y="297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96">
              <a:extLst>
                <a:ext uri="{FF2B5EF4-FFF2-40B4-BE49-F238E27FC236}">
                  <a16:creationId xmlns:a16="http://schemas.microsoft.com/office/drawing/2014/main" xmlns="" id="{82F0018F-EB82-49E9-97EE-80760AB5952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464300" y="5783422"/>
              <a:ext cx="196851" cy="113888"/>
            </a:xfrm>
            <a:custGeom>
              <a:avLst/>
              <a:gdLst/>
              <a:ahLst/>
              <a:cxnLst/>
              <a:rect l="0" t="0" r="0" b="0"/>
              <a:pathLst>
                <a:path w="196851" h="113888">
                  <a:moveTo>
                    <a:pt x="0" y="14128"/>
                  </a:moveTo>
                  <a:lnTo>
                    <a:pt x="0" y="14128"/>
                  </a:lnTo>
                  <a:lnTo>
                    <a:pt x="24419" y="1919"/>
                  </a:lnTo>
                  <a:lnTo>
                    <a:pt x="41426" y="0"/>
                  </a:lnTo>
                  <a:lnTo>
                    <a:pt x="60039" y="2909"/>
                  </a:lnTo>
                  <a:lnTo>
                    <a:pt x="77719" y="11259"/>
                  </a:lnTo>
                  <a:lnTo>
                    <a:pt x="89340" y="23906"/>
                  </a:lnTo>
                  <a:lnTo>
                    <a:pt x="93427" y="31230"/>
                  </a:lnTo>
                  <a:lnTo>
                    <a:pt x="94740" y="38935"/>
                  </a:lnTo>
                  <a:lnTo>
                    <a:pt x="92435" y="55022"/>
                  </a:lnTo>
                  <a:lnTo>
                    <a:pt x="76464" y="79946"/>
                  </a:lnTo>
                  <a:lnTo>
                    <a:pt x="37554" y="111586"/>
                  </a:lnTo>
                  <a:lnTo>
                    <a:pt x="37031" y="112967"/>
                  </a:lnTo>
                  <a:lnTo>
                    <a:pt x="37388" y="113887"/>
                  </a:lnTo>
                  <a:lnTo>
                    <a:pt x="51373" y="111812"/>
                  </a:lnTo>
                  <a:lnTo>
                    <a:pt x="90246" y="99985"/>
                  </a:lnTo>
                  <a:lnTo>
                    <a:pt x="129714" y="90857"/>
                  </a:lnTo>
                  <a:lnTo>
                    <a:pt x="196850" y="77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97">
              <a:extLst>
                <a:ext uri="{FF2B5EF4-FFF2-40B4-BE49-F238E27FC236}">
                  <a16:creationId xmlns:a16="http://schemas.microsoft.com/office/drawing/2014/main" xmlns="" id="{3BEB99FA-81A3-4EA7-8B7F-549DC2C3F98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769100" y="5524500"/>
              <a:ext cx="113681" cy="381001"/>
            </a:xfrm>
            <a:custGeom>
              <a:avLst/>
              <a:gdLst/>
              <a:ahLst/>
              <a:cxnLst/>
              <a:rect l="0" t="0" r="0" b="0"/>
              <a:pathLst>
                <a:path w="113681" h="381001">
                  <a:moveTo>
                    <a:pt x="0" y="0"/>
                  </a:moveTo>
                  <a:lnTo>
                    <a:pt x="0" y="0"/>
                  </a:lnTo>
                  <a:lnTo>
                    <a:pt x="31828" y="18736"/>
                  </a:lnTo>
                  <a:lnTo>
                    <a:pt x="59772" y="43370"/>
                  </a:lnTo>
                  <a:lnTo>
                    <a:pt x="85361" y="84422"/>
                  </a:lnTo>
                  <a:lnTo>
                    <a:pt x="97124" y="109198"/>
                  </a:lnTo>
                  <a:lnTo>
                    <a:pt x="104966" y="135593"/>
                  </a:lnTo>
                  <a:lnTo>
                    <a:pt x="110194" y="163068"/>
                  </a:lnTo>
                  <a:lnTo>
                    <a:pt x="113680" y="191262"/>
                  </a:lnTo>
                  <a:lnTo>
                    <a:pt x="111064" y="219230"/>
                  </a:lnTo>
                  <a:lnTo>
                    <a:pt x="104381" y="247048"/>
                  </a:lnTo>
                  <a:lnTo>
                    <a:pt x="94988" y="274766"/>
                  </a:lnTo>
                  <a:lnTo>
                    <a:pt x="65736" y="320615"/>
                  </a:lnTo>
                  <a:lnTo>
                    <a:pt x="1270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92">
            <a:extLst>
              <a:ext uri="{FF2B5EF4-FFF2-40B4-BE49-F238E27FC236}">
                <a16:creationId xmlns:a16="http://schemas.microsoft.com/office/drawing/2014/main" xmlns="" id="{ADF77545-C1A9-450B-B94F-9DAB04E7FFCA}"/>
              </a:ext>
            </a:extLst>
          </p:cNvPr>
          <p:cNvGrpSpPr/>
          <p:nvPr/>
        </p:nvGrpSpPr>
        <p:grpSpPr>
          <a:xfrm>
            <a:off x="7636206" y="5543550"/>
            <a:ext cx="1425245" cy="456971"/>
            <a:chOff x="7636206" y="5543550"/>
            <a:chExt cx="1425245" cy="456971"/>
          </a:xfrm>
        </p:grpSpPr>
        <p:sp>
          <p:nvSpPr>
            <p:cNvPr id="149" name="SMARTInkShape-598">
              <a:extLst>
                <a:ext uri="{FF2B5EF4-FFF2-40B4-BE49-F238E27FC236}">
                  <a16:creationId xmlns:a16="http://schemas.microsoft.com/office/drawing/2014/main" xmlns="" id="{578C484B-051D-4ED1-AB26-3965E7427E0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636206" y="5669757"/>
              <a:ext cx="128137" cy="330764"/>
            </a:xfrm>
            <a:custGeom>
              <a:avLst/>
              <a:gdLst/>
              <a:ahLst/>
              <a:cxnLst/>
              <a:rect l="0" t="0" r="0" b="0"/>
              <a:pathLst>
                <a:path w="128137" h="330764">
                  <a:moveTo>
                    <a:pt x="28244" y="140493"/>
                  </a:moveTo>
                  <a:lnTo>
                    <a:pt x="28244" y="140493"/>
                  </a:lnTo>
                  <a:lnTo>
                    <a:pt x="24873" y="140493"/>
                  </a:lnTo>
                  <a:lnTo>
                    <a:pt x="23880" y="142610"/>
                  </a:lnTo>
                  <a:lnTo>
                    <a:pt x="22155" y="180492"/>
                  </a:lnTo>
                  <a:lnTo>
                    <a:pt x="21971" y="220626"/>
                  </a:lnTo>
                  <a:lnTo>
                    <a:pt x="21916" y="263798"/>
                  </a:lnTo>
                  <a:lnTo>
                    <a:pt x="21901" y="304497"/>
                  </a:lnTo>
                  <a:lnTo>
                    <a:pt x="18524" y="326513"/>
                  </a:lnTo>
                  <a:lnTo>
                    <a:pt x="16825" y="329417"/>
                  </a:lnTo>
                  <a:lnTo>
                    <a:pt x="14987" y="330648"/>
                  </a:lnTo>
                  <a:lnTo>
                    <a:pt x="13057" y="330763"/>
                  </a:lnTo>
                  <a:lnTo>
                    <a:pt x="6967" y="307328"/>
                  </a:lnTo>
                  <a:lnTo>
                    <a:pt x="2795" y="275084"/>
                  </a:lnTo>
                  <a:lnTo>
                    <a:pt x="0" y="232767"/>
                  </a:lnTo>
                  <a:lnTo>
                    <a:pt x="242" y="207653"/>
                  </a:lnTo>
                  <a:lnTo>
                    <a:pt x="1109" y="181034"/>
                  </a:lnTo>
                  <a:lnTo>
                    <a:pt x="3804" y="154820"/>
                  </a:lnTo>
                  <a:lnTo>
                    <a:pt x="7717" y="128877"/>
                  </a:lnTo>
                  <a:lnTo>
                    <a:pt x="16299" y="81709"/>
                  </a:lnTo>
                  <a:lnTo>
                    <a:pt x="22464" y="46634"/>
                  </a:lnTo>
                  <a:lnTo>
                    <a:pt x="36644" y="13200"/>
                  </a:lnTo>
                  <a:lnTo>
                    <a:pt x="43722" y="6947"/>
                  </a:lnTo>
                  <a:lnTo>
                    <a:pt x="60993" y="0"/>
                  </a:lnTo>
                  <a:lnTo>
                    <a:pt x="82310" y="4439"/>
                  </a:lnTo>
                  <a:lnTo>
                    <a:pt x="93921" y="9573"/>
                  </a:lnTo>
                  <a:lnTo>
                    <a:pt x="112468" y="26567"/>
                  </a:lnTo>
                  <a:lnTo>
                    <a:pt x="120376" y="37026"/>
                  </a:lnTo>
                  <a:lnTo>
                    <a:pt x="127283" y="61816"/>
                  </a:lnTo>
                  <a:lnTo>
                    <a:pt x="128136" y="75342"/>
                  </a:lnTo>
                  <a:lnTo>
                    <a:pt x="119677" y="101659"/>
                  </a:lnTo>
                  <a:lnTo>
                    <a:pt x="103453" y="126055"/>
                  </a:lnTo>
                  <a:lnTo>
                    <a:pt x="71224" y="153540"/>
                  </a:lnTo>
                  <a:lnTo>
                    <a:pt x="49698" y="163461"/>
                  </a:lnTo>
                  <a:lnTo>
                    <a:pt x="32134" y="166458"/>
                  </a:lnTo>
                  <a:lnTo>
                    <a:pt x="9194" y="1658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99">
              <a:extLst>
                <a:ext uri="{FF2B5EF4-FFF2-40B4-BE49-F238E27FC236}">
                  <a16:creationId xmlns:a16="http://schemas.microsoft.com/office/drawing/2014/main" xmlns="" id="{BF6EBFE9-1D98-4FD6-89C2-EB4826D6C17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826041" y="5710317"/>
              <a:ext cx="73360" cy="110422"/>
            </a:xfrm>
            <a:custGeom>
              <a:avLst/>
              <a:gdLst/>
              <a:ahLst/>
              <a:cxnLst/>
              <a:rect l="0" t="0" r="0" b="0"/>
              <a:pathLst>
                <a:path w="73360" h="110422">
                  <a:moveTo>
                    <a:pt x="73359" y="23733"/>
                  </a:moveTo>
                  <a:lnTo>
                    <a:pt x="73359" y="23733"/>
                  </a:lnTo>
                  <a:lnTo>
                    <a:pt x="63220" y="9935"/>
                  </a:lnTo>
                  <a:lnTo>
                    <a:pt x="55683" y="3960"/>
                  </a:lnTo>
                  <a:lnTo>
                    <a:pt x="45747" y="834"/>
                  </a:lnTo>
                  <a:lnTo>
                    <a:pt x="40135" y="0"/>
                  </a:lnTo>
                  <a:lnTo>
                    <a:pt x="28254" y="4718"/>
                  </a:lnTo>
                  <a:lnTo>
                    <a:pt x="22122" y="8940"/>
                  </a:lnTo>
                  <a:lnTo>
                    <a:pt x="6750" y="35107"/>
                  </a:lnTo>
                  <a:lnTo>
                    <a:pt x="0" y="66301"/>
                  </a:lnTo>
                  <a:lnTo>
                    <a:pt x="4066" y="83574"/>
                  </a:lnTo>
                  <a:lnTo>
                    <a:pt x="12223" y="96896"/>
                  </a:lnTo>
                  <a:lnTo>
                    <a:pt x="20552" y="105168"/>
                  </a:lnTo>
                  <a:lnTo>
                    <a:pt x="30840" y="109315"/>
                  </a:lnTo>
                  <a:lnTo>
                    <a:pt x="36546" y="110421"/>
                  </a:lnTo>
                  <a:lnTo>
                    <a:pt x="42467" y="108336"/>
                  </a:lnTo>
                  <a:lnTo>
                    <a:pt x="54690" y="98494"/>
                  </a:lnTo>
                  <a:lnTo>
                    <a:pt x="63415" y="82831"/>
                  </a:lnTo>
                  <a:lnTo>
                    <a:pt x="70413" y="56059"/>
                  </a:lnTo>
                  <a:lnTo>
                    <a:pt x="71344" y="40923"/>
                  </a:lnTo>
                  <a:lnTo>
                    <a:pt x="69406" y="31843"/>
                  </a:lnTo>
                  <a:lnTo>
                    <a:pt x="67902" y="29140"/>
                  </a:lnTo>
                  <a:lnTo>
                    <a:pt x="66193" y="27337"/>
                  </a:lnTo>
                  <a:lnTo>
                    <a:pt x="60659" y="23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00">
              <a:extLst>
                <a:ext uri="{FF2B5EF4-FFF2-40B4-BE49-F238E27FC236}">
                  <a16:creationId xmlns:a16="http://schemas.microsoft.com/office/drawing/2014/main" xmlns="" id="{CBE564B5-2786-4470-9005-6060072373B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981950" y="5693934"/>
              <a:ext cx="60679" cy="111987"/>
            </a:xfrm>
            <a:custGeom>
              <a:avLst/>
              <a:gdLst/>
              <a:ahLst/>
              <a:cxnLst/>
              <a:rect l="0" t="0" r="0" b="0"/>
              <a:pathLst>
                <a:path w="60679" h="111987">
                  <a:moveTo>
                    <a:pt x="44450" y="21066"/>
                  </a:moveTo>
                  <a:lnTo>
                    <a:pt x="44450" y="21066"/>
                  </a:lnTo>
                  <a:lnTo>
                    <a:pt x="44450" y="14324"/>
                  </a:lnTo>
                  <a:lnTo>
                    <a:pt x="42568" y="9133"/>
                  </a:lnTo>
                  <a:lnTo>
                    <a:pt x="41079" y="6760"/>
                  </a:lnTo>
                  <a:lnTo>
                    <a:pt x="32240" y="51"/>
                  </a:lnTo>
                  <a:lnTo>
                    <a:pt x="28549" y="0"/>
                  </a:lnTo>
                  <a:lnTo>
                    <a:pt x="20684" y="3707"/>
                  </a:lnTo>
                  <a:lnTo>
                    <a:pt x="8323" y="17099"/>
                  </a:lnTo>
                  <a:lnTo>
                    <a:pt x="3700" y="26594"/>
                  </a:lnTo>
                  <a:lnTo>
                    <a:pt x="2467" y="31101"/>
                  </a:lnTo>
                  <a:lnTo>
                    <a:pt x="3056" y="35517"/>
                  </a:lnTo>
                  <a:lnTo>
                    <a:pt x="7473" y="44187"/>
                  </a:lnTo>
                  <a:lnTo>
                    <a:pt x="32734" y="70520"/>
                  </a:lnTo>
                  <a:lnTo>
                    <a:pt x="53973" y="88533"/>
                  </a:lnTo>
                  <a:lnTo>
                    <a:pt x="59266" y="97147"/>
                  </a:lnTo>
                  <a:lnTo>
                    <a:pt x="60678" y="101421"/>
                  </a:lnTo>
                  <a:lnTo>
                    <a:pt x="58090" y="104975"/>
                  </a:lnTo>
                  <a:lnTo>
                    <a:pt x="45809" y="110805"/>
                  </a:lnTo>
                  <a:lnTo>
                    <a:pt x="30473" y="111986"/>
                  </a:lnTo>
                  <a:lnTo>
                    <a:pt x="11616" y="108683"/>
                  </a:lnTo>
                  <a:lnTo>
                    <a:pt x="0" y="1036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601">
              <a:extLst>
                <a:ext uri="{FF2B5EF4-FFF2-40B4-BE49-F238E27FC236}">
                  <a16:creationId xmlns:a16="http://schemas.microsoft.com/office/drawing/2014/main" xmlns="" id="{80514255-02D0-4726-A1E2-60B30504CE4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27540" y="5543550"/>
              <a:ext cx="83011" cy="254302"/>
            </a:xfrm>
            <a:custGeom>
              <a:avLst/>
              <a:gdLst/>
              <a:ahLst/>
              <a:cxnLst/>
              <a:rect l="0" t="0" r="0" b="0"/>
              <a:pathLst>
                <a:path w="83011" h="254302">
                  <a:moveTo>
                    <a:pt x="83010" y="0"/>
                  </a:moveTo>
                  <a:lnTo>
                    <a:pt x="83010" y="0"/>
                  </a:lnTo>
                  <a:lnTo>
                    <a:pt x="79639" y="0"/>
                  </a:lnTo>
                  <a:lnTo>
                    <a:pt x="67430" y="10113"/>
                  </a:lnTo>
                  <a:lnTo>
                    <a:pt x="44341" y="54183"/>
                  </a:lnTo>
                  <a:lnTo>
                    <a:pt x="31957" y="86875"/>
                  </a:lnTo>
                  <a:lnTo>
                    <a:pt x="19398" y="124454"/>
                  </a:lnTo>
                  <a:lnTo>
                    <a:pt x="8171" y="162557"/>
                  </a:lnTo>
                  <a:lnTo>
                    <a:pt x="0" y="209659"/>
                  </a:lnTo>
                  <a:lnTo>
                    <a:pt x="2843" y="232411"/>
                  </a:lnTo>
                  <a:lnTo>
                    <a:pt x="7693" y="240313"/>
                  </a:lnTo>
                  <a:lnTo>
                    <a:pt x="22489" y="250975"/>
                  </a:lnTo>
                  <a:lnTo>
                    <a:pt x="40824" y="254301"/>
                  </a:lnTo>
                  <a:lnTo>
                    <a:pt x="70310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602">
              <a:extLst>
                <a:ext uri="{FF2B5EF4-FFF2-40B4-BE49-F238E27FC236}">
                  <a16:creationId xmlns:a16="http://schemas.microsoft.com/office/drawing/2014/main" xmlns="" id="{1AA416A7-ABA6-42B9-86E0-5EC674065F9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121650" y="568960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47072" y="486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603">
              <a:extLst>
                <a:ext uri="{FF2B5EF4-FFF2-40B4-BE49-F238E27FC236}">
                  <a16:creationId xmlns:a16="http://schemas.microsoft.com/office/drawing/2014/main" xmlns="" id="{A256E879-CA95-4852-968A-D8A6DD16B04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248650" y="5681167"/>
              <a:ext cx="76054" cy="103684"/>
            </a:xfrm>
            <a:custGeom>
              <a:avLst/>
              <a:gdLst/>
              <a:ahLst/>
              <a:cxnLst/>
              <a:rect l="0" t="0" r="0" b="0"/>
              <a:pathLst>
                <a:path w="76054" h="103684">
                  <a:moveTo>
                    <a:pt x="0" y="40183"/>
                  </a:moveTo>
                  <a:lnTo>
                    <a:pt x="0" y="40183"/>
                  </a:lnTo>
                  <a:lnTo>
                    <a:pt x="12551" y="38301"/>
                  </a:lnTo>
                  <a:lnTo>
                    <a:pt x="52669" y="25436"/>
                  </a:lnTo>
                  <a:lnTo>
                    <a:pt x="66447" y="18106"/>
                  </a:lnTo>
                  <a:lnTo>
                    <a:pt x="74923" y="10145"/>
                  </a:lnTo>
                  <a:lnTo>
                    <a:pt x="76053" y="6752"/>
                  </a:lnTo>
                  <a:lnTo>
                    <a:pt x="75397" y="3785"/>
                  </a:lnTo>
                  <a:lnTo>
                    <a:pt x="73547" y="1101"/>
                  </a:lnTo>
                  <a:lnTo>
                    <a:pt x="62087" y="0"/>
                  </a:lnTo>
                  <a:lnTo>
                    <a:pt x="54090" y="695"/>
                  </a:lnTo>
                  <a:lnTo>
                    <a:pt x="37681" y="8991"/>
                  </a:lnTo>
                  <a:lnTo>
                    <a:pt x="7520" y="37314"/>
                  </a:lnTo>
                  <a:lnTo>
                    <a:pt x="3603" y="45326"/>
                  </a:lnTo>
                  <a:lnTo>
                    <a:pt x="1131" y="61754"/>
                  </a:lnTo>
                  <a:lnTo>
                    <a:pt x="3577" y="69380"/>
                  </a:lnTo>
                  <a:lnTo>
                    <a:pt x="13819" y="83498"/>
                  </a:lnTo>
                  <a:lnTo>
                    <a:pt x="31541" y="93065"/>
                  </a:lnTo>
                  <a:lnTo>
                    <a:pt x="63500" y="103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604">
              <a:extLst>
                <a:ext uri="{FF2B5EF4-FFF2-40B4-BE49-F238E27FC236}">
                  <a16:creationId xmlns:a16="http://schemas.microsoft.com/office/drawing/2014/main" xmlns="" id="{4CCD0BF0-A037-4311-B3EA-FF5C8B9EAEB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369300" y="5689600"/>
              <a:ext cx="107951" cy="83561"/>
            </a:xfrm>
            <a:custGeom>
              <a:avLst/>
              <a:gdLst/>
              <a:ahLst/>
              <a:cxnLst/>
              <a:rect l="0" t="0" r="0" b="0"/>
              <a:pathLst>
                <a:path w="107951" h="83561">
                  <a:moveTo>
                    <a:pt x="0" y="0"/>
                  </a:moveTo>
                  <a:lnTo>
                    <a:pt x="0" y="0"/>
                  </a:lnTo>
                  <a:lnTo>
                    <a:pt x="45434" y="18298"/>
                  </a:lnTo>
                  <a:lnTo>
                    <a:pt x="59234" y="29770"/>
                  </a:lnTo>
                  <a:lnTo>
                    <a:pt x="64889" y="36780"/>
                  </a:lnTo>
                  <a:lnTo>
                    <a:pt x="67953" y="43570"/>
                  </a:lnTo>
                  <a:lnTo>
                    <a:pt x="69478" y="56759"/>
                  </a:lnTo>
                  <a:lnTo>
                    <a:pt x="67485" y="62534"/>
                  </a:lnTo>
                  <a:lnTo>
                    <a:pt x="59626" y="72713"/>
                  </a:lnTo>
                  <a:lnTo>
                    <a:pt x="39931" y="83006"/>
                  </a:lnTo>
                  <a:lnTo>
                    <a:pt x="33676" y="83560"/>
                  </a:lnTo>
                  <a:lnTo>
                    <a:pt x="22964" y="80412"/>
                  </a:lnTo>
                  <a:lnTo>
                    <a:pt x="19542" y="77596"/>
                  </a:lnTo>
                  <a:lnTo>
                    <a:pt x="15741" y="70706"/>
                  </a:lnTo>
                  <a:lnTo>
                    <a:pt x="20342" y="48780"/>
                  </a:lnTo>
                  <a:lnTo>
                    <a:pt x="36323" y="33674"/>
                  </a:lnTo>
                  <a:lnTo>
                    <a:pt x="71205" y="17033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605">
              <a:extLst>
                <a:ext uri="{FF2B5EF4-FFF2-40B4-BE49-F238E27FC236}">
                  <a16:creationId xmlns:a16="http://schemas.microsoft.com/office/drawing/2014/main" xmlns="" id="{3F8C32CE-4E36-4B31-B658-23BE6EA57F6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534400" y="56959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5958" y="3371"/>
                  </a:lnTo>
                  <a:lnTo>
                    <a:pt x="4678" y="5774"/>
                  </a:lnTo>
                  <a:lnTo>
                    <a:pt x="4530" y="8788"/>
                  </a:lnTo>
                  <a:lnTo>
                    <a:pt x="6190" y="5080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606">
              <a:extLst>
                <a:ext uri="{FF2B5EF4-FFF2-40B4-BE49-F238E27FC236}">
                  <a16:creationId xmlns:a16="http://schemas.microsoft.com/office/drawing/2014/main" xmlns="" id="{7E355E96-B943-4008-BFF8-95FC3E29020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566150" y="5620633"/>
              <a:ext cx="38101" cy="18168"/>
            </a:xfrm>
            <a:custGeom>
              <a:avLst/>
              <a:gdLst/>
              <a:ahLst/>
              <a:cxnLst/>
              <a:rect l="0" t="0" r="0" b="0"/>
              <a:pathLst>
                <a:path w="38101" h="181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38100" y="18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607">
              <a:extLst>
                <a:ext uri="{FF2B5EF4-FFF2-40B4-BE49-F238E27FC236}">
                  <a16:creationId xmlns:a16="http://schemas.microsoft.com/office/drawing/2014/main" xmlns="" id="{4A63E54F-BDA8-4CEB-B1F0-23E22D4211F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628521" y="5687118"/>
              <a:ext cx="58667" cy="81784"/>
            </a:xfrm>
            <a:custGeom>
              <a:avLst/>
              <a:gdLst/>
              <a:ahLst/>
              <a:cxnLst/>
              <a:rect l="0" t="0" r="0" b="0"/>
              <a:pathLst>
                <a:path w="58667" h="81784">
                  <a:moveTo>
                    <a:pt x="58279" y="15182"/>
                  </a:moveTo>
                  <a:lnTo>
                    <a:pt x="58279" y="15182"/>
                  </a:lnTo>
                  <a:lnTo>
                    <a:pt x="49441" y="877"/>
                  </a:lnTo>
                  <a:lnTo>
                    <a:pt x="45331" y="0"/>
                  </a:lnTo>
                  <a:lnTo>
                    <a:pt x="33239" y="908"/>
                  </a:lnTo>
                  <a:lnTo>
                    <a:pt x="20339" y="7427"/>
                  </a:lnTo>
                  <a:lnTo>
                    <a:pt x="13935" y="12129"/>
                  </a:lnTo>
                  <a:lnTo>
                    <a:pt x="4939" y="24879"/>
                  </a:lnTo>
                  <a:lnTo>
                    <a:pt x="0" y="39247"/>
                  </a:lnTo>
                  <a:lnTo>
                    <a:pt x="157" y="52689"/>
                  </a:lnTo>
                  <a:lnTo>
                    <a:pt x="6340" y="65718"/>
                  </a:lnTo>
                  <a:lnTo>
                    <a:pt x="10954" y="72156"/>
                  </a:lnTo>
                  <a:lnTo>
                    <a:pt x="21723" y="79309"/>
                  </a:lnTo>
                  <a:lnTo>
                    <a:pt x="32860" y="81783"/>
                  </a:lnTo>
                  <a:lnTo>
                    <a:pt x="42513" y="80531"/>
                  </a:lnTo>
                  <a:lnTo>
                    <a:pt x="55881" y="72488"/>
                  </a:lnTo>
                  <a:lnTo>
                    <a:pt x="58091" y="68202"/>
                  </a:lnTo>
                  <a:lnTo>
                    <a:pt x="58666" y="57797"/>
                  </a:lnTo>
                  <a:lnTo>
                    <a:pt x="51929" y="278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608">
              <a:extLst>
                <a:ext uri="{FF2B5EF4-FFF2-40B4-BE49-F238E27FC236}">
                  <a16:creationId xmlns:a16="http://schemas.microsoft.com/office/drawing/2014/main" xmlns="" id="{BEA2A8EA-264D-4CFE-8E5D-ADB62A3588E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705850" y="5689600"/>
              <a:ext cx="120651" cy="103789"/>
            </a:xfrm>
            <a:custGeom>
              <a:avLst/>
              <a:gdLst/>
              <a:ahLst/>
              <a:cxnLst/>
              <a:rect l="0" t="0" r="0" b="0"/>
              <a:pathLst>
                <a:path w="120651" h="103789">
                  <a:moveTo>
                    <a:pt x="0" y="12700"/>
                  </a:moveTo>
                  <a:lnTo>
                    <a:pt x="0" y="12700"/>
                  </a:lnTo>
                  <a:lnTo>
                    <a:pt x="17676" y="3862"/>
                  </a:lnTo>
                  <a:lnTo>
                    <a:pt x="22368" y="3985"/>
                  </a:lnTo>
                  <a:lnTo>
                    <a:pt x="33224" y="7886"/>
                  </a:lnTo>
                  <a:lnTo>
                    <a:pt x="54608" y="21387"/>
                  </a:lnTo>
                  <a:lnTo>
                    <a:pt x="72076" y="45534"/>
                  </a:lnTo>
                  <a:lnTo>
                    <a:pt x="79446" y="71660"/>
                  </a:lnTo>
                  <a:lnTo>
                    <a:pt x="77408" y="86882"/>
                  </a:lnTo>
                  <a:lnTo>
                    <a:pt x="74888" y="93905"/>
                  </a:lnTo>
                  <a:lnTo>
                    <a:pt x="71797" y="98587"/>
                  </a:lnTo>
                  <a:lnTo>
                    <a:pt x="64601" y="103788"/>
                  </a:lnTo>
                  <a:lnTo>
                    <a:pt x="61412" y="103059"/>
                  </a:lnTo>
                  <a:lnTo>
                    <a:pt x="58580" y="100456"/>
                  </a:lnTo>
                  <a:lnTo>
                    <a:pt x="55987" y="96604"/>
                  </a:lnTo>
                  <a:lnTo>
                    <a:pt x="54987" y="84798"/>
                  </a:lnTo>
                  <a:lnTo>
                    <a:pt x="60094" y="47481"/>
                  </a:lnTo>
                  <a:lnTo>
                    <a:pt x="69512" y="27688"/>
                  </a:lnTo>
                  <a:lnTo>
                    <a:pt x="75974" y="18459"/>
                  </a:lnTo>
                  <a:lnTo>
                    <a:pt x="83810" y="1230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609">
              <a:extLst>
                <a:ext uri="{FF2B5EF4-FFF2-40B4-BE49-F238E27FC236}">
                  <a16:creationId xmlns:a16="http://schemas.microsoft.com/office/drawing/2014/main" xmlns="" id="{FB1DBB20-7267-47BA-A8FC-EECE27137FA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902778" y="5805051"/>
              <a:ext cx="158673" cy="87750"/>
            </a:xfrm>
            <a:custGeom>
              <a:avLst/>
              <a:gdLst/>
              <a:ahLst/>
              <a:cxnLst/>
              <a:rect l="0" t="0" r="0" b="0"/>
              <a:pathLst>
                <a:path w="158673" h="87750">
                  <a:moveTo>
                    <a:pt x="6272" y="17899"/>
                  </a:moveTo>
                  <a:lnTo>
                    <a:pt x="6272" y="17899"/>
                  </a:lnTo>
                  <a:lnTo>
                    <a:pt x="183" y="11811"/>
                  </a:lnTo>
                  <a:lnTo>
                    <a:pt x="0" y="8255"/>
                  </a:lnTo>
                  <a:lnTo>
                    <a:pt x="3719" y="4676"/>
                  </a:lnTo>
                  <a:lnTo>
                    <a:pt x="6687" y="2733"/>
                  </a:lnTo>
                  <a:lnTo>
                    <a:pt x="20976" y="0"/>
                  </a:lnTo>
                  <a:lnTo>
                    <a:pt x="30681" y="3123"/>
                  </a:lnTo>
                  <a:lnTo>
                    <a:pt x="35244" y="5932"/>
                  </a:lnTo>
                  <a:lnTo>
                    <a:pt x="42196" y="14697"/>
                  </a:lnTo>
                  <a:lnTo>
                    <a:pt x="45038" y="19997"/>
                  </a:lnTo>
                  <a:lnTo>
                    <a:pt x="46315" y="33414"/>
                  </a:lnTo>
                  <a:lnTo>
                    <a:pt x="45666" y="40941"/>
                  </a:lnTo>
                  <a:lnTo>
                    <a:pt x="42413" y="47372"/>
                  </a:lnTo>
                  <a:lnTo>
                    <a:pt x="9117" y="78719"/>
                  </a:lnTo>
                  <a:lnTo>
                    <a:pt x="8873" y="79612"/>
                  </a:lnTo>
                  <a:lnTo>
                    <a:pt x="9418" y="80208"/>
                  </a:lnTo>
                  <a:lnTo>
                    <a:pt x="10486" y="80605"/>
                  </a:lnTo>
                  <a:lnTo>
                    <a:pt x="57548" y="81294"/>
                  </a:lnTo>
                  <a:lnTo>
                    <a:pt x="88327" y="82058"/>
                  </a:lnTo>
                  <a:lnTo>
                    <a:pt x="135006" y="85749"/>
                  </a:lnTo>
                  <a:lnTo>
                    <a:pt x="158672" y="877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6701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93">
            <a:extLst>
              <a:ext uri="{FF2B5EF4-FFF2-40B4-BE49-F238E27FC236}">
                <a16:creationId xmlns:a16="http://schemas.microsoft.com/office/drawing/2014/main" xmlns="" id="{80D8D263-D172-42EB-A8C0-2D9C1C895C61}"/>
              </a:ext>
            </a:extLst>
          </p:cNvPr>
          <p:cNvGrpSpPr/>
          <p:nvPr/>
        </p:nvGrpSpPr>
        <p:grpSpPr>
          <a:xfrm>
            <a:off x="987552" y="518256"/>
            <a:ext cx="784099" cy="548545"/>
            <a:chOff x="987552" y="518256"/>
            <a:chExt cx="784099" cy="548545"/>
          </a:xfrm>
        </p:grpSpPr>
        <p:sp>
          <p:nvSpPr>
            <p:cNvPr id="2" name="SMARTInkShape-610">
              <a:extLst>
                <a:ext uri="{FF2B5EF4-FFF2-40B4-BE49-F238E27FC236}">
                  <a16:creationId xmlns:a16="http://schemas.microsoft.com/office/drawing/2014/main" xmlns="" id="{31DF70E3-25E0-4433-81E3-4D00D9D81706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1765300" y="863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11">
              <a:extLst>
                <a:ext uri="{FF2B5EF4-FFF2-40B4-BE49-F238E27FC236}">
                  <a16:creationId xmlns:a16="http://schemas.microsoft.com/office/drawing/2014/main" xmlns="" id="{B631DFDC-A52C-4462-90CB-914501CCF3D4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1758950" y="7556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612">
              <a:extLst>
                <a:ext uri="{FF2B5EF4-FFF2-40B4-BE49-F238E27FC236}">
                  <a16:creationId xmlns:a16="http://schemas.microsoft.com/office/drawing/2014/main" xmlns="" id="{219B1C93-F313-47ED-897C-2283F08BC8DD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1345233" y="971550"/>
              <a:ext cx="197818" cy="88018"/>
            </a:xfrm>
            <a:custGeom>
              <a:avLst/>
              <a:gdLst/>
              <a:ahLst/>
              <a:cxnLst/>
              <a:rect l="0" t="0" r="0" b="0"/>
              <a:pathLst>
                <a:path w="197818" h="88018">
                  <a:moveTo>
                    <a:pt x="7317" y="82550"/>
                  </a:moveTo>
                  <a:lnTo>
                    <a:pt x="7317" y="82550"/>
                  </a:lnTo>
                  <a:lnTo>
                    <a:pt x="575" y="85921"/>
                  </a:lnTo>
                  <a:lnTo>
                    <a:pt x="0" y="86914"/>
                  </a:lnTo>
                  <a:lnTo>
                    <a:pt x="1028" y="87576"/>
                  </a:lnTo>
                  <a:lnTo>
                    <a:pt x="3124" y="88017"/>
                  </a:lnTo>
                  <a:lnTo>
                    <a:pt x="44798" y="72106"/>
                  </a:lnTo>
                  <a:lnTo>
                    <a:pt x="82301" y="55566"/>
                  </a:lnTo>
                  <a:lnTo>
                    <a:pt x="126721" y="34574"/>
                  </a:lnTo>
                  <a:lnTo>
                    <a:pt x="166219" y="15366"/>
                  </a:lnTo>
                  <a:lnTo>
                    <a:pt x="197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13">
              <a:extLst>
                <a:ext uri="{FF2B5EF4-FFF2-40B4-BE49-F238E27FC236}">
                  <a16:creationId xmlns:a16="http://schemas.microsoft.com/office/drawing/2014/main" xmlns="" id="{1B6A2031-50BD-4D53-8538-2792357EF43F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1085850" y="958850"/>
              <a:ext cx="476251" cy="107951"/>
            </a:xfrm>
            <a:custGeom>
              <a:avLst/>
              <a:gdLst/>
              <a:ahLst/>
              <a:cxnLst/>
              <a:rect l="0" t="0" r="0" b="0"/>
              <a:pathLst>
                <a:path w="476251" h="107951">
                  <a:moveTo>
                    <a:pt x="0" y="107950"/>
                  </a:moveTo>
                  <a:lnTo>
                    <a:pt x="0" y="107950"/>
                  </a:lnTo>
                  <a:lnTo>
                    <a:pt x="20853" y="105833"/>
                  </a:lnTo>
                  <a:lnTo>
                    <a:pt x="53483" y="97837"/>
                  </a:lnTo>
                  <a:lnTo>
                    <a:pt x="78694" y="91330"/>
                  </a:lnTo>
                  <a:lnTo>
                    <a:pt x="108907" y="83465"/>
                  </a:lnTo>
                  <a:lnTo>
                    <a:pt x="142455" y="74693"/>
                  </a:lnTo>
                  <a:lnTo>
                    <a:pt x="178931" y="65318"/>
                  </a:lnTo>
                  <a:lnTo>
                    <a:pt x="217359" y="55540"/>
                  </a:lnTo>
                  <a:lnTo>
                    <a:pt x="257090" y="45493"/>
                  </a:lnTo>
                  <a:lnTo>
                    <a:pt x="294160" y="36679"/>
                  </a:lnTo>
                  <a:lnTo>
                    <a:pt x="329456" y="28686"/>
                  </a:lnTo>
                  <a:lnTo>
                    <a:pt x="363571" y="21240"/>
                  </a:lnTo>
                  <a:lnTo>
                    <a:pt x="391253" y="15571"/>
                  </a:lnTo>
                  <a:lnTo>
                    <a:pt x="435181" y="7391"/>
                  </a:lnTo>
                  <a:lnTo>
                    <a:pt x="476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14">
              <a:extLst>
                <a:ext uri="{FF2B5EF4-FFF2-40B4-BE49-F238E27FC236}">
                  <a16:creationId xmlns:a16="http://schemas.microsoft.com/office/drawing/2014/main" xmlns="" id="{74FF3E41-7B72-44EA-BFFF-68290F964EED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1549430" y="692683"/>
              <a:ext cx="98633" cy="135143"/>
            </a:xfrm>
            <a:custGeom>
              <a:avLst/>
              <a:gdLst/>
              <a:ahLst/>
              <a:cxnLst/>
              <a:rect l="0" t="0" r="0" b="0"/>
              <a:pathLst>
                <a:path w="98633" h="135143">
                  <a:moveTo>
                    <a:pt x="12670" y="43917"/>
                  </a:moveTo>
                  <a:lnTo>
                    <a:pt x="12670" y="43917"/>
                  </a:lnTo>
                  <a:lnTo>
                    <a:pt x="9299" y="47288"/>
                  </a:lnTo>
                  <a:lnTo>
                    <a:pt x="2545" y="69251"/>
                  </a:lnTo>
                  <a:lnTo>
                    <a:pt x="196" y="111775"/>
                  </a:lnTo>
                  <a:lnTo>
                    <a:pt x="0" y="135142"/>
                  </a:lnTo>
                  <a:lnTo>
                    <a:pt x="695" y="134367"/>
                  </a:lnTo>
                  <a:lnTo>
                    <a:pt x="12836" y="89744"/>
                  </a:lnTo>
                  <a:lnTo>
                    <a:pt x="19069" y="53262"/>
                  </a:lnTo>
                  <a:lnTo>
                    <a:pt x="24687" y="29020"/>
                  </a:lnTo>
                  <a:lnTo>
                    <a:pt x="34238" y="13543"/>
                  </a:lnTo>
                  <a:lnTo>
                    <a:pt x="47421" y="3841"/>
                  </a:lnTo>
                  <a:lnTo>
                    <a:pt x="54887" y="267"/>
                  </a:lnTo>
                  <a:lnTo>
                    <a:pt x="61982" y="0"/>
                  </a:lnTo>
                  <a:lnTo>
                    <a:pt x="75509" y="5348"/>
                  </a:lnTo>
                  <a:lnTo>
                    <a:pt x="86695" y="18544"/>
                  </a:lnTo>
                  <a:lnTo>
                    <a:pt x="91653" y="27002"/>
                  </a:lnTo>
                  <a:lnTo>
                    <a:pt x="98632" y="62502"/>
                  </a:lnTo>
                  <a:lnTo>
                    <a:pt x="92262" y="109442"/>
                  </a:lnTo>
                  <a:lnTo>
                    <a:pt x="88870" y="12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15">
              <a:extLst>
                <a:ext uri="{FF2B5EF4-FFF2-40B4-BE49-F238E27FC236}">
                  <a16:creationId xmlns:a16="http://schemas.microsoft.com/office/drawing/2014/main" xmlns="" id="{39F1F7BF-0058-494B-BE5E-6671F235277B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1422400" y="708028"/>
              <a:ext cx="88901" cy="120797"/>
            </a:xfrm>
            <a:custGeom>
              <a:avLst/>
              <a:gdLst/>
              <a:ahLst/>
              <a:cxnLst/>
              <a:rect l="0" t="0" r="0" b="0"/>
              <a:pathLst>
                <a:path w="88901" h="120797">
                  <a:moveTo>
                    <a:pt x="0" y="53972"/>
                  </a:moveTo>
                  <a:lnTo>
                    <a:pt x="0" y="53972"/>
                  </a:lnTo>
                  <a:lnTo>
                    <a:pt x="0" y="57343"/>
                  </a:lnTo>
                  <a:lnTo>
                    <a:pt x="1881" y="60880"/>
                  </a:lnTo>
                  <a:lnTo>
                    <a:pt x="3371" y="62810"/>
                  </a:lnTo>
                  <a:lnTo>
                    <a:pt x="8789" y="64956"/>
                  </a:lnTo>
                  <a:lnTo>
                    <a:pt x="12209" y="65528"/>
                  </a:lnTo>
                  <a:lnTo>
                    <a:pt x="15901" y="64498"/>
                  </a:lnTo>
                  <a:lnTo>
                    <a:pt x="28544" y="55601"/>
                  </a:lnTo>
                  <a:lnTo>
                    <a:pt x="54193" y="27950"/>
                  </a:lnTo>
                  <a:lnTo>
                    <a:pt x="64113" y="9338"/>
                  </a:lnTo>
                  <a:lnTo>
                    <a:pt x="64614" y="5166"/>
                  </a:lnTo>
                  <a:lnTo>
                    <a:pt x="63537" y="2385"/>
                  </a:lnTo>
                  <a:lnTo>
                    <a:pt x="61408" y="530"/>
                  </a:lnTo>
                  <a:lnTo>
                    <a:pt x="58578" y="0"/>
                  </a:lnTo>
                  <a:lnTo>
                    <a:pt x="51670" y="1292"/>
                  </a:lnTo>
                  <a:lnTo>
                    <a:pt x="33105" y="16099"/>
                  </a:lnTo>
                  <a:lnTo>
                    <a:pt x="23415" y="34317"/>
                  </a:lnTo>
                  <a:lnTo>
                    <a:pt x="14817" y="73765"/>
                  </a:lnTo>
                  <a:lnTo>
                    <a:pt x="16698" y="96761"/>
                  </a:lnTo>
                  <a:lnTo>
                    <a:pt x="23649" y="108502"/>
                  </a:lnTo>
                  <a:lnTo>
                    <a:pt x="28466" y="113609"/>
                  </a:lnTo>
                  <a:lnTo>
                    <a:pt x="41344" y="119283"/>
                  </a:lnTo>
                  <a:lnTo>
                    <a:pt x="48729" y="120796"/>
                  </a:lnTo>
                  <a:lnTo>
                    <a:pt x="56475" y="118982"/>
                  </a:lnTo>
                  <a:lnTo>
                    <a:pt x="88900" y="98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16">
              <a:extLst>
                <a:ext uri="{FF2B5EF4-FFF2-40B4-BE49-F238E27FC236}">
                  <a16:creationId xmlns:a16="http://schemas.microsoft.com/office/drawing/2014/main" xmlns="" id="{1C069B30-3756-4B36-B22B-598C4D194B4F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1314450" y="717550"/>
              <a:ext cx="101601" cy="131033"/>
            </a:xfrm>
            <a:custGeom>
              <a:avLst/>
              <a:gdLst/>
              <a:ahLst/>
              <a:cxnLst/>
              <a:rect l="0" t="0" r="0" b="0"/>
              <a:pathLst>
                <a:path w="101601" h="131033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13092" y="73260"/>
                  </a:lnTo>
                  <a:lnTo>
                    <a:pt x="21636" y="112883"/>
                  </a:lnTo>
                  <a:lnTo>
                    <a:pt x="27961" y="127076"/>
                  </a:lnTo>
                  <a:lnTo>
                    <a:pt x="30635" y="129873"/>
                  </a:lnTo>
                  <a:lnTo>
                    <a:pt x="33123" y="131032"/>
                  </a:lnTo>
                  <a:lnTo>
                    <a:pt x="35488" y="129688"/>
                  </a:lnTo>
                  <a:lnTo>
                    <a:pt x="53243" y="99889"/>
                  </a:lnTo>
                  <a:lnTo>
                    <a:pt x="67203" y="64091"/>
                  </a:lnTo>
                  <a:lnTo>
                    <a:pt x="88220" y="2070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17">
              <a:extLst>
                <a:ext uri="{FF2B5EF4-FFF2-40B4-BE49-F238E27FC236}">
                  <a16:creationId xmlns:a16="http://schemas.microsoft.com/office/drawing/2014/main" xmlns="" id="{A3073E4A-0234-4C50-8893-0AB3FA4082A0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1250950" y="685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18">
              <a:extLst>
                <a:ext uri="{FF2B5EF4-FFF2-40B4-BE49-F238E27FC236}">
                  <a16:creationId xmlns:a16="http://schemas.microsoft.com/office/drawing/2014/main" xmlns="" id="{0B01B6FA-2052-4CFD-A630-BBD9BDA71098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1244600" y="76200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0" y="0"/>
                  </a:moveTo>
                  <a:lnTo>
                    <a:pt x="0" y="0"/>
                  </a:lnTo>
                  <a:lnTo>
                    <a:pt x="6907" y="41427"/>
                  </a:lnTo>
                  <a:lnTo>
                    <a:pt x="14927" y="81090"/>
                  </a:lnTo>
                  <a:lnTo>
                    <a:pt x="190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19">
              <a:extLst>
                <a:ext uri="{FF2B5EF4-FFF2-40B4-BE49-F238E27FC236}">
                  <a16:creationId xmlns:a16="http://schemas.microsoft.com/office/drawing/2014/main" xmlns="" id="{B4076EE1-5BB3-425B-BB98-D265412B4936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987552" y="518256"/>
              <a:ext cx="192438" cy="439013"/>
            </a:xfrm>
            <a:custGeom>
              <a:avLst/>
              <a:gdLst/>
              <a:ahLst/>
              <a:cxnLst/>
              <a:rect l="0" t="0" r="0" b="0"/>
              <a:pathLst>
                <a:path w="192438" h="439013">
                  <a:moveTo>
                    <a:pt x="174498" y="40544"/>
                  </a:moveTo>
                  <a:lnTo>
                    <a:pt x="174498" y="40544"/>
                  </a:lnTo>
                  <a:lnTo>
                    <a:pt x="173792" y="29699"/>
                  </a:lnTo>
                  <a:lnTo>
                    <a:pt x="169428" y="15223"/>
                  </a:lnTo>
                  <a:lnTo>
                    <a:pt x="161633" y="3296"/>
                  </a:lnTo>
                  <a:lnTo>
                    <a:pt x="159571" y="895"/>
                  </a:lnTo>
                  <a:lnTo>
                    <a:pt x="155374" y="0"/>
                  </a:lnTo>
                  <a:lnTo>
                    <a:pt x="143186" y="888"/>
                  </a:lnTo>
                  <a:lnTo>
                    <a:pt x="117086" y="18838"/>
                  </a:lnTo>
                  <a:lnTo>
                    <a:pt x="83639" y="56612"/>
                  </a:lnTo>
                  <a:lnTo>
                    <a:pt x="63090" y="89313"/>
                  </a:lnTo>
                  <a:lnTo>
                    <a:pt x="44550" y="126425"/>
                  </a:lnTo>
                  <a:lnTo>
                    <a:pt x="26903" y="168789"/>
                  </a:lnTo>
                  <a:lnTo>
                    <a:pt x="13415" y="215370"/>
                  </a:lnTo>
                  <a:lnTo>
                    <a:pt x="4128" y="262883"/>
                  </a:lnTo>
                  <a:lnTo>
                    <a:pt x="0" y="307519"/>
                  </a:lnTo>
                  <a:lnTo>
                    <a:pt x="1929" y="347112"/>
                  </a:lnTo>
                  <a:lnTo>
                    <a:pt x="8195" y="381408"/>
                  </a:lnTo>
                  <a:lnTo>
                    <a:pt x="18035" y="408409"/>
                  </a:lnTo>
                  <a:lnTo>
                    <a:pt x="33228" y="426525"/>
                  </a:lnTo>
                  <a:lnTo>
                    <a:pt x="42218" y="433331"/>
                  </a:lnTo>
                  <a:lnTo>
                    <a:pt x="61614" y="439012"/>
                  </a:lnTo>
                  <a:lnTo>
                    <a:pt x="82700" y="437774"/>
                  </a:lnTo>
                  <a:lnTo>
                    <a:pt x="106182" y="430169"/>
                  </a:lnTo>
                  <a:lnTo>
                    <a:pt x="139832" y="400502"/>
                  </a:lnTo>
                  <a:lnTo>
                    <a:pt x="168773" y="363804"/>
                  </a:lnTo>
                  <a:lnTo>
                    <a:pt x="185110" y="332861"/>
                  </a:lnTo>
                  <a:lnTo>
                    <a:pt x="192437" y="297290"/>
                  </a:lnTo>
                  <a:lnTo>
                    <a:pt x="192349" y="287298"/>
                  </a:lnTo>
                  <a:lnTo>
                    <a:pt x="187440" y="264468"/>
                  </a:lnTo>
                  <a:lnTo>
                    <a:pt x="186654" y="263910"/>
                  </a:lnTo>
                  <a:lnTo>
                    <a:pt x="182176" y="263125"/>
                  </a:lnTo>
                  <a:lnTo>
                    <a:pt x="178381" y="262941"/>
                  </a:lnTo>
                  <a:lnTo>
                    <a:pt x="131915" y="275628"/>
                  </a:lnTo>
                  <a:lnTo>
                    <a:pt x="98854" y="290137"/>
                  </a:lnTo>
                  <a:lnTo>
                    <a:pt x="97963" y="292311"/>
                  </a:lnTo>
                  <a:lnTo>
                    <a:pt x="98780" y="294467"/>
                  </a:lnTo>
                  <a:lnTo>
                    <a:pt x="104648" y="300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94">
            <a:extLst>
              <a:ext uri="{FF2B5EF4-FFF2-40B4-BE49-F238E27FC236}">
                <a16:creationId xmlns:a16="http://schemas.microsoft.com/office/drawing/2014/main" xmlns="" id="{9EF4BC9B-13E7-407D-8750-B3518ADA5984}"/>
              </a:ext>
            </a:extLst>
          </p:cNvPr>
          <p:cNvGrpSpPr/>
          <p:nvPr/>
        </p:nvGrpSpPr>
        <p:grpSpPr>
          <a:xfrm>
            <a:off x="2427726" y="618642"/>
            <a:ext cx="518675" cy="366954"/>
            <a:chOff x="2427726" y="618642"/>
            <a:chExt cx="518675" cy="366954"/>
          </a:xfrm>
        </p:grpSpPr>
        <p:sp>
          <p:nvSpPr>
            <p:cNvPr id="13" name="SMARTInkShape-620">
              <a:extLst>
                <a:ext uri="{FF2B5EF4-FFF2-40B4-BE49-F238E27FC236}">
                  <a16:creationId xmlns:a16="http://schemas.microsoft.com/office/drawing/2014/main" xmlns="" id="{8BE8BDD8-F311-4F87-A89D-0A9EE89723F6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2914650" y="77470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31750" y="0"/>
                  </a:moveTo>
                  <a:lnTo>
                    <a:pt x="31750" y="0"/>
                  </a:lnTo>
                  <a:lnTo>
                    <a:pt x="11977" y="455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21">
              <a:extLst>
                <a:ext uri="{FF2B5EF4-FFF2-40B4-BE49-F238E27FC236}">
                  <a16:creationId xmlns:a16="http://schemas.microsoft.com/office/drawing/2014/main" xmlns="" id="{A6D03C6D-389E-4349-A738-25DA8AA88DD0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2781300" y="654050"/>
              <a:ext cx="120651" cy="97378"/>
            </a:xfrm>
            <a:custGeom>
              <a:avLst/>
              <a:gdLst/>
              <a:ahLst/>
              <a:cxnLst/>
              <a:rect l="0" t="0" r="0" b="0"/>
              <a:pathLst>
                <a:path w="120651" h="97378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0139" y="15849"/>
                  </a:lnTo>
                  <a:lnTo>
                    <a:pt x="17676" y="7985"/>
                  </a:lnTo>
                  <a:lnTo>
                    <a:pt x="29493" y="3549"/>
                  </a:lnTo>
                  <a:lnTo>
                    <a:pt x="36595" y="2366"/>
                  </a:lnTo>
                  <a:lnTo>
                    <a:pt x="43447" y="3694"/>
                  </a:lnTo>
                  <a:lnTo>
                    <a:pt x="56704" y="10814"/>
                  </a:lnTo>
                  <a:lnTo>
                    <a:pt x="65889" y="26678"/>
                  </a:lnTo>
                  <a:lnTo>
                    <a:pt x="74163" y="64615"/>
                  </a:lnTo>
                  <a:lnTo>
                    <a:pt x="76021" y="97377"/>
                  </a:lnTo>
                  <a:lnTo>
                    <a:pt x="75375" y="97374"/>
                  </a:lnTo>
                  <a:lnTo>
                    <a:pt x="72776" y="93607"/>
                  </a:lnTo>
                  <a:lnTo>
                    <a:pt x="74088" y="73440"/>
                  </a:lnTo>
                  <a:lnTo>
                    <a:pt x="82316" y="38380"/>
                  </a:lnTo>
                  <a:lnTo>
                    <a:pt x="93500" y="18469"/>
                  </a:lnTo>
                  <a:lnTo>
                    <a:pt x="105761" y="5386"/>
                  </a:lnTo>
                  <a:lnTo>
                    <a:pt x="110018" y="288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22">
              <a:extLst>
                <a:ext uri="{FF2B5EF4-FFF2-40B4-BE49-F238E27FC236}">
                  <a16:creationId xmlns:a16="http://schemas.microsoft.com/office/drawing/2014/main" xmlns="" id="{5E6C3081-A04B-4B9B-AC1B-12F582AC2D45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2735480" y="666750"/>
              <a:ext cx="60442" cy="118198"/>
            </a:xfrm>
            <a:custGeom>
              <a:avLst/>
              <a:gdLst/>
              <a:ahLst/>
              <a:cxnLst/>
              <a:rect l="0" t="0" r="0" b="0"/>
              <a:pathLst>
                <a:path w="60442" h="118198">
                  <a:moveTo>
                    <a:pt x="39470" y="0"/>
                  </a:moveTo>
                  <a:lnTo>
                    <a:pt x="39470" y="0"/>
                  </a:lnTo>
                  <a:lnTo>
                    <a:pt x="29357" y="3371"/>
                  </a:lnTo>
                  <a:lnTo>
                    <a:pt x="12955" y="15580"/>
                  </a:lnTo>
                  <a:lnTo>
                    <a:pt x="4638" y="30443"/>
                  </a:lnTo>
                  <a:lnTo>
                    <a:pt x="0" y="48808"/>
                  </a:lnTo>
                  <a:lnTo>
                    <a:pt x="2062" y="78275"/>
                  </a:lnTo>
                  <a:lnTo>
                    <a:pt x="11296" y="103077"/>
                  </a:lnTo>
                  <a:lnTo>
                    <a:pt x="18952" y="112370"/>
                  </a:lnTo>
                  <a:lnTo>
                    <a:pt x="28940" y="116970"/>
                  </a:lnTo>
                  <a:lnTo>
                    <a:pt x="34566" y="118197"/>
                  </a:lnTo>
                  <a:lnTo>
                    <a:pt x="39729" y="117603"/>
                  </a:lnTo>
                  <a:lnTo>
                    <a:pt x="49228" y="113181"/>
                  </a:lnTo>
                  <a:lnTo>
                    <a:pt x="56272" y="104630"/>
                  </a:lnTo>
                  <a:lnTo>
                    <a:pt x="59138" y="99387"/>
                  </a:lnTo>
                  <a:lnTo>
                    <a:pt x="60441" y="84153"/>
                  </a:lnTo>
                  <a:lnTo>
                    <a:pt x="57257" y="64918"/>
                  </a:lnTo>
                  <a:lnTo>
                    <a:pt x="43610" y="2372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23">
              <a:extLst>
                <a:ext uri="{FF2B5EF4-FFF2-40B4-BE49-F238E27FC236}">
                  <a16:creationId xmlns:a16="http://schemas.microsoft.com/office/drawing/2014/main" xmlns="" id="{07DA1B36-3CE5-4F3F-90EA-EF3F7388B665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2686050" y="61864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63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24">
              <a:extLst>
                <a:ext uri="{FF2B5EF4-FFF2-40B4-BE49-F238E27FC236}">
                  <a16:creationId xmlns:a16="http://schemas.microsoft.com/office/drawing/2014/main" xmlns="" id="{2A0D0E34-B733-4BD1-A073-543C108FF8DD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2667000" y="69215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14903" y="50620"/>
                  </a:lnTo>
                  <a:lnTo>
                    <a:pt x="18686" y="98167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25">
              <a:extLst>
                <a:ext uri="{FF2B5EF4-FFF2-40B4-BE49-F238E27FC236}">
                  <a16:creationId xmlns:a16="http://schemas.microsoft.com/office/drawing/2014/main" xmlns="" id="{31BDE164-DFD8-4926-9A20-C65806746DB8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2546350" y="666750"/>
              <a:ext cx="63501" cy="131352"/>
            </a:xfrm>
            <a:custGeom>
              <a:avLst/>
              <a:gdLst/>
              <a:ahLst/>
              <a:cxnLst/>
              <a:rect l="0" t="0" r="0" b="0"/>
              <a:pathLst>
                <a:path w="63501" h="131352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6" y="8336"/>
                  </a:lnTo>
                  <a:lnTo>
                    <a:pt x="1882" y="7674"/>
                  </a:lnTo>
                  <a:lnTo>
                    <a:pt x="3371" y="7233"/>
                  </a:lnTo>
                  <a:lnTo>
                    <a:pt x="15580" y="13353"/>
                  </a:lnTo>
                  <a:lnTo>
                    <a:pt x="38669" y="38909"/>
                  </a:lnTo>
                  <a:lnTo>
                    <a:pt x="55202" y="67110"/>
                  </a:lnTo>
                  <a:lnTo>
                    <a:pt x="60336" y="96398"/>
                  </a:lnTo>
                  <a:lnTo>
                    <a:pt x="59036" y="111988"/>
                  </a:lnTo>
                  <a:lnTo>
                    <a:pt x="54225" y="124091"/>
                  </a:lnTo>
                  <a:lnTo>
                    <a:pt x="50967" y="129294"/>
                  </a:lnTo>
                  <a:lnTo>
                    <a:pt x="47383" y="131351"/>
                  </a:lnTo>
                  <a:lnTo>
                    <a:pt x="43583" y="131312"/>
                  </a:lnTo>
                  <a:lnTo>
                    <a:pt x="39639" y="129875"/>
                  </a:lnTo>
                  <a:lnTo>
                    <a:pt x="33375" y="118870"/>
                  </a:lnTo>
                  <a:lnTo>
                    <a:pt x="28944" y="100103"/>
                  </a:lnTo>
                  <a:lnTo>
                    <a:pt x="28567" y="59921"/>
                  </a:lnTo>
                  <a:lnTo>
                    <a:pt x="35980" y="36039"/>
                  </a:lnTo>
                  <a:lnTo>
                    <a:pt x="46330" y="1931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26">
              <a:extLst>
                <a:ext uri="{FF2B5EF4-FFF2-40B4-BE49-F238E27FC236}">
                  <a16:creationId xmlns:a16="http://schemas.microsoft.com/office/drawing/2014/main" xmlns="" id="{44CFA42F-ADDE-4F47-85CD-E0ADDA7F9569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2427726" y="659524"/>
              <a:ext cx="80470" cy="326072"/>
            </a:xfrm>
            <a:custGeom>
              <a:avLst/>
              <a:gdLst/>
              <a:ahLst/>
              <a:cxnLst/>
              <a:rect l="0" t="0" r="0" b="0"/>
              <a:pathLst>
                <a:path w="80470" h="326072">
                  <a:moveTo>
                    <a:pt x="4324" y="115176"/>
                  </a:moveTo>
                  <a:lnTo>
                    <a:pt x="4324" y="115176"/>
                  </a:lnTo>
                  <a:lnTo>
                    <a:pt x="8688" y="155027"/>
                  </a:lnTo>
                  <a:lnTo>
                    <a:pt x="10791" y="198166"/>
                  </a:lnTo>
                  <a:lnTo>
                    <a:pt x="13783" y="232494"/>
                  </a:lnTo>
                  <a:lnTo>
                    <a:pt x="15584" y="265154"/>
                  </a:lnTo>
                  <a:lnTo>
                    <a:pt x="16597" y="303783"/>
                  </a:lnTo>
                  <a:lnTo>
                    <a:pt x="16968" y="326071"/>
                  </a:lnTo>
                  <a:lnTo>
                    <a:pt x="11244" y="281634"/>
                  </a:lnTo>
                  <a:lnTo>
                    <a:pt x="4813" y="246778"/>
                  </a:lnTo>
                  <a:lnTo>
                    <a:pt x="1013" y="200242"/>
                  </a:lnTo>
                  <a:lnTo>
                    <a:pt x="0" y="174003"/>
                  </a:lnTo>
                  <a:lnTo>
                    <a:pt x="30" y="148750"/>
                  </a:lnTo>
                  <a:lnTo>
                    <a:pt x="756" y="124153"/>
                  </a:lnTo>
                  <a:lnTo>
                    <a:pt x="4855" y="79655"/>
                  </a:lnTo>
                  <a:lnTo>
                    <a:pt x="18357" y="32920"/>
                  </a:lnTo>
                  <a:lnTo>
                    <a:pt x="31609" y="6843"/>
                  </a:lnTo>
                  <a:lnTo>
                    <a:pt x="40204" y="0"/>
                  </a:lnTo>
                  <a:lnTo>
                    <a:pt x="45883" y="998"/>
                  </a:lnTo>
                  <a:lnTo>
                    <a:pt x="59719" y="9632"/>
                  </a:lnTo>
                  <a:lnTo>
                    <a:pt x="71512" y="28521"/>
                  </a:lnTo>
                  <a:lnTo>
                    <a:pt x="79341" y="53379"/>
                  </a:lnTo>
                  <a:lnTo>
                    <a:pt x="80469" y="80890"/>
                  </a:lnTo>
                  <a:lnTo>
                    <a:pt x="72974" y="105818"/>
                  </a:lnTo>
                  <a:lnTo>
                    <a:pt x="60235" y="127244"/>
                  </a:lnTo>
                  <a:lnTo>
                    <a:pt x="45166" y="143823"/>
                  </a:lnTo>
                  <a:lnTo>
                    <a:pt x="37196" y="148385"/>
                  </a:lnTo>
                  <a:lnTo>
                    <a:pt x="4324" y="153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95">
            <a:extLst>
              <a:ext uri="{FF2B5EF4-FFF2-40B4-BE49-F238E27FC236}">
                <a16:creationId xmlns:a16="http://schemas.microsoft.com/office/drawing/2014/main" xmlns="" id="{9D22BF0F-A639-44A9-83DD-9008F4B1EB36}"/>
              </a:ext>
            </a:extLst>
          </p:cNvPr>
          <p:cNvGrpSpPr/>
          <p:nvPr/>
        </p:nvGrpSpPr>
        <p:grpSpPr>
          <a:xfrm>
            <a:off x="3309233" y="465111"/>
            <a:ext cx="742068" cy="373090"/>
            <a:chOff x="3309233" y="465111"/>
            <a:chExt cx="742068" cy="373090"/>
          </a:xfrm>
        </p:grpSpPr>
        <p:sp>
          <p:nvSpPr>
            <p:cNvPr id="21" name="SMARTInkShape-627">
              <a:extLst>
                <a:ext uri="{FF2B5EF4-FFF2-40B4-BE49-F238E27FC236}">
                  <a16:creationId xmlns:a16="http://schemas.microsoft.com/office/drawing/2014/main" xmlns="" id="{F8D94978-9A9D-4F0C-922D-9BB2D2AFD7F0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4013200" y="7429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38100" y="6350"/>
                  </a:moveTo>
                  <a:lnTo>
                    <a:pt x="38100" y="6350"/>
                  </a:lnTo>
                  <a:lnTo>
                    <a:pt x="17378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28">
              <a:extLst>
                <a:ext uri="{FF2B5EF4-FFF2-40B4-BE49-F238E27FC236}">
                  <a16:creationId xmlns:a16="http://schemas.microsoft.com/office/drawing/2014/main" xmlns="" id="{A6936696-3B82-40BD-BE5C-81FADB418831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3829050" y="520700"/>
              <a:ext cx="109556" cy="317501"/>
            </a:xfrm>
            <a:custGeom>
              <a:avLst/>
              <a:gdLst/>
              <a:ahLst/>
              <a:cxnLst/>
              <a:rect l="0" t="0" r="0" b="0"/>
              <a:pathLst>
                <a:path w="109556" h="317501">
                  <a:moveTo>
                    <a:pt x="57150" y="0"/>
                  </a:moveTo>
                  <a:lnTo>
                    <a:pt x="57150" y="0"/>
                  </a:lnTo>
                  <a:lnTo>
                    <a:pt x="57150" y="3371"/>
                  </a:lnTo>
                  <a:lnTo>
                    <a:pt x="74827" y="46087"/>
                  </a:lnTo>
                  <a:lnTo>
                    <a:pt x="90374" y="89777"/>
                  </a:lnTo>
                  <a:lnTo>
                    <a:pt x="102255" y="121981"/>
                  </a:lnTo>
                  <a:lnTo>
                    <a:pt x="108386" y="138470"/>
                  </a:lnTo>
                  <a:lnTo>
                    <a:pt x="109555" y="173726"/>
                  </a:lnTo>
                  <a:lnTo>
                    <a:pt x="100197" y="209856"/>
                  </a:lnTo>
                  <a:lnTo>
                    <a:pt x="79574" y="244729"/>
                  </a:lnTo>
                  <a:lnTo>
                    <a:pt x="33455" y="289353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29">
              <a:extLst>
                <a:ext uri="{FF2B5EF4-FFF2-40B4-BE49-F238E27FC236}">
                  <a16:creationId xmlns:a16="http://schemas.microsoft.com/office/drawing/2014/main" xmlns="" id="{A61464AF-67E3-4481-BE82-094F2C39CB70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3685940" y="566166"/>
              <a:ext cx="174861" cy="217386"/>
            </a:xfrm>
            <a:custGeom>
              <a:avLst/>
              <a:gdLst/>
              <a:ahLst/>
              <a:cxnLst/>
              <a:rect l="0" t="0" r="0" b="0"/>
              <a:pathLst>
                <a:path w="174861" h="217386">
                  <a:moveTo>
                    <a:pt x="98660" y="37084"/>
                  </a:moveTo>
                  <a:lnTo>
                    <a:pt x="98660" y="37084"/>
                  </a:lnTo>
                  <a:lnTo>
                    <a:pt x="86451" y="16036"/>
                  </a:lnTo>
                  <a:lnTo>
                    <a:pt x="80768" y="10091"/>
                  </a:lnTo>
                  <a:lnTo>
                    <a:pt x="78266" y="8505"/>
                  </a:lnTo>
                  <a:lnTo>
                    <a:pt x="74480" y="8859"/>
                  </a:lnTo>
                  <a:lnTo>
                    <a:pt x="64630" y="13016"/>
                  </a:lnTo>
                  <a:lnTo>
                    <a:pt x="43813" y="30031"/>
                  </a:lnTo>
                  <a:lnTo>
                    <a:pt x="23143" y="59689"/>
                  </a:lnTo>
                  <a:lnTo>
                    <a:pt x="6983" y="102029"/>
                  </a:lnTo>
                  <a:lnTo>
                    <a:pt x="0" y="146952"/>
                  </a:lnTo>
                  <a:lnTo>
                    <a:pt x="1302" y="184800"/>
                  </a:lnTo>
                  <a:lnTo>
                    <a:pt x="8117" y="201748"/>
                  </a:lnTo>
                  <a:lnTo>
                    <a:pt x="17497" y="212574"/>
                  </a:lnTo>
                  <a:lnTo>
                    <a:pt x="26369" y="217385"/>
                  </a:lnTo>
                  <a:lnTo>
                    <a:pt x="40660" y="213879"/>
                  </a:lnTo>
                  <a:lnTo>
                    <a:pt x="49410" y="209981"/>
                  </a:lnTo>
                  <a:lnTo>
                    <a:pt x="75209" y="180897"/>
                  </a:lnTo>
                  <a:lnTo>
                    <a:pt x="104098" y="141000"/>
                  </a:lnTo>
                  <a:lnTo>
                    <a:pt x="118951" y="108669"/>
                  </a:lnTo>
                  <a:lnTo>
                    <a:pt x="128845" y="75250"/>
                  </a:lnTo>
                  <a:lnTo>
                    <a:pt x="133242" y="46285"/>
                  </a:lnTo>
                  <a:lnTo>
                    <a:pt x="129552" y="24946"/>
                  </a:lnTo>
                  <a:lnTo>
                    <a:pt x="125604" y="16292"/>
                  </a:lnTo>
                  <a:lnTo>
                    <a:pt x="119445" y="9817"/>
                  </a:lnTo>
                  <a:lnTo>
                    <a:pt x="103194" y="741"/>
                  </a:lnTo>
                  <a:lnTo>
                    <a:pt x="82331" y="0"/>
                  </a:lnTo>
                  <a:lnTo>
                    <a:pt x="70840" y="1778"/>
                  </a:lnTo>
                  <a:lnTo>
                    <a:pt x="50547" y="13161"/>
                  </a:lnTo>
                  <a:lnTo>
                    <a:pt x="33532" y="29979"/>
                  </a:lnTo>
                  <a:lnTo>
                    <a:pt x="21266" y="49213"/>
                  </a:lnTo>
                  <a:lnTo>
                    <a:pt x="18842" y="58576"/>
                  </a:lnTo>
                  <a:lnTo>
                    <a:pt x="19911" y="76504"/>
                  </a:lnTo>
                  <a:lnTo>
                    <a:pt x="28853" y="91999"/>
                  </a:lnTo>
                  <a:lnTo>
                    <a:pt x="35189" y="99094"/>
                  </a:lnTo>
                  <a:lnTo>
                    <a:pt x="57280" y="106977"/>
                  </a:lnTo>
                  <a:lnTo>
                    <a:pt x="85208" y="109070"/>
                  </a:lnTo>
                  <a:lnTo>
                    <a:pt x="127287" y="101609"/>
                  </a:lnTo>
                  <a:lnTo>
                    <a:pt x="174860" y="81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30">
              <a:extLst>
                <a:ext uri="{FF2B5EF4-FFF2-40B4-BE49-F238E27FC236}">
                  <a16:creationId xmlns:a16="http://schemas.microsoft.com/office/drawing/2014/main" xmlns="" id="{A2E464CC-B2F5-4635-971A-1B1475280978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3554575" y="473458"/>
              <a:ext cx="128426" cy="313943"/>
            </a:xfrm>
            <a:custGeom>
              <a:avLst/>
              <a:gdLst/>
              <a:ahLst/>
              <a:cxnLst/>
              <a:rect l="0" t="0" r="0" b="0"/>
              <a:pathLst>
                <a:path w="128426" h="313943">
                  <a:moveTo>
                    <a:pt x="128425" y="28192"/>
                  </a:moveTo>
                  <a:lnTo>
                    <a:pt x="128425" y="28192"/>
                  </a:lnTo>
                  <a:lnTo>
                    <a:pt x="128425" y="13886"/>
                  </a:lnTo>
                  <a:lnTo>
                    <a:pt x="126543" y="9369"/>
                  </a:lnTo>
                  <a:lnTo>
                    <a:pt x="119587" y="720"/>
                  </a:lnTo>
                  <a:lnTo>
                    <a:pt x="116888" y="0"/>
                  </a:lnTo>
                  <a:lnTo>
                    <a:pt x="110127" y="1081"/>
                  </a:lnTo>
                  <a:lnTo>
                    <a:pt x="88274" y="19140"/>
                  </a:lnTo>
                  <a:lnTo>
                    <a:pt x="59457" y="56946"/>
                  </a:lnTo>
                  <a:lnTo>
                    <a:pt x="40858" y="91536"/>
                  </a:lnTo>
                  <a:lnTo>
                    <a:pt x="23889" y="131840"/>
                  </a:lnTo>
                  <a:lnTo>
                    <a:pt x="9293" y="177974"/>
                  </a:lnTo>
                  <a:lnTo>
                    <a:pt x="1394" y="217293"/>
                  </a:lnTo>
                  <a:lnTo>
                    <a:pt x="0" y="250526"/>
                  </a:lnTo>
                  <a:lnTo>
                    <a:pt x="6436" y="279407"/>
                  </a:lnTo>
                  <a:lnTo>
                    <a:pt x="18234" y="298828"/>
                  </a:lnTo>
                  <a:lnTo>
                    <a:pt x="25331" y="305983"/>
                  </a:lnTo>
                  <a:lnTo>
                    <a:pt x="33590" y="310047"/>
                  </a:lnTo>
                  <a:lnTo>
                    <a:pt x="71275" y="313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31">
              <a:extLst>
                <a:ext uri="{FF2B5EF4-FFF2-40B4-BE49-F238E27FC236}">
                  <a16:creationId xmlns:a16="http://schemas.microsoft.com/office/drawing/2014/main" xmlns="" id="{40BC088E-D944-4E9C-9CDF-B3487743C4A5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3309233" y="666750"/>
              <a:ext cx="164218" cy="44451"/>
            </a:xfrm>
            <a:custGeom>
              <a:avLst/>
              <a:gdLst/>
              <a:ahLst/>
              <a:cxnLst/>
              <a:rect l="0" t="0" r="0" b="0"/>
              <a:pathLst>
                <a:path w="164218" h="44451">
                  <a:moveTo>
                    <a:pt x="5467" y="44450"/>
                  </a:moveTo>
                  <a:lnTo>
                    <a:pt x="5467" y="44450"/>
                  </a:lnTo>
                  <a:lnTo>
                    <a:pt x="2096" y="44450"/>
                  </a:lnTo>
                  <a:lnTo>
                    <a:pt x="1103" y="43744"/>
                  </a:lnTo>
                  <a:lnTo>
                    <a:pt x="441" y="42569"/>
                  </a:lnTo>
                  <a:lnTo>
                    <a:pt x="0" y="41079"/>
                  </a:lnTo>
                  <a:lnTo>
                    <a:pt x="1116" y="40086"/>
                  </a:lnTo>
                  <a:lnTo>
                    <a:pt x="37097" y="31620"/>
                  </a:lnTo>
                  <a:lnTo>
                    <a:pt x="78652" y="20501"/>
                  </a:lnTo>
                  <a:lnTo>
                    <a:pt x="111371" y="12404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32">
              <a:extLst>
                <a:ext uri="{FF2B5EF4-FFF2-40B4-BE49-F238E27FC236}">
                  <a16:creationId xmlns:a16="http://schemas.microsoft.com/office/drawing/2014/main" xmlns="" id="{0FB495EC-F093-4084-9C78-3C71733BF3C2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3384550" y="465111"/>
              <a:ext cx="63501" cy="366740"/>
            </a:xfrm>
            <a:custGeom>
              <a:avLst/>
              <a:gdLst/>
              <a:ahLst/>
              <a:cxnLst/>
              <a:rect l="0" t="0" r="0" b="0"/>
              <a:pathLst>
                <a:path w="63501" h="366740">
                  <a:moveTo>
                    <a:pt x="63500" y="30189"/>
                  </a:moveTo>
                  <a:lnTo>
                    <a:pt x="63500" y="30189"/>
                  </a:lnTo>
                  <a:lnTo>
                    <a:pt x="59136" y="20050"/>
                  </a:lnTo>
                  <a:lnTo>
                    <a:pt x="58033" y="12512"/>
                  </a:lnTo>
                  <a:lnTo>
                    <a:pt x="56327" y="9232"/>
                  </a:lnTo>
                  <a:lnTo>
                    <a:pt x="50669" y="3706"/>
                  </a:lnTo>
                  <a:lnTo>
                    <a:pt x="45333" y="780"/>
                  </a:lnTo>
                  <a:lnTo>
                    <a:pt x="42922" y="0"/>
                  </a:lnTo>
                  <a:lnTo>
                    <a:pt x="40609" y="1596"/>
                  </a:lnTo>
                  <a:lnTo>
                    <a:pt x="36157" y="9014"/>
                  </a:lnTo>
                  <a:lnTo>
                    <a:pt x="22482" y="54124"/>
                  </a:lnTo>
                  <a:lnTo>
                    <a:pt x="14460" y="92097"/>
                  </a:lnTo>
                  <a:lnTo>
                    <a:pt x="8073" y="134844"/>
                  </a:lnTo>
                  <a:lnTo>
                    <a:pt x="3588" y="179714"/>
                  </a:lnTo>
                  <a:lnTo>
                    <a:pt x="1594" y="225526"/>
                  </a:lnTo>
                  <a:lnTo>
                    <a:pt x="2590" y="266113"/>
                  </a:lnTo>
                  <a:lnTo>
                    <a:pt x="3973" y="301555"/>
                  </a:lnTo>
                  <a:lnTo>
                    <a:pt x="1491" y="341781"/>
                  </a:lnTo>
                  <a:lnTo>
                    <a:pt x="0" y="36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96">
            <a:extLst>
              <a:ext uri="{FF2B5EF4-FFF2-40B4-BE49-F238E27FC236}">
                <a16:creationId xmlns:a16="http://schemas.microsoft.com/office/drawing/2014/main" xmlns="" id="{F53E7BC8-C4FB-4587-A724-8E04B92A628F}"/>
              </a:ext>
            </a:extLst>
          </p:cNvPr>
          <p:cNvGrpSpPr/>
          <p:nvPr/>
        </p:nvGrpSpPr>
        <p:grpSpPr>
          <a:xfrm>
            <a:off x="1276987" y="1917700"/>
            <a:ext cx="958214" cy="412751"/>
            <a:chOff x="1276987" y="1917700"/>
            <a:chExt cx="958214" cy="412751"/>
          </a:xfrm>
        </p:grpSpPr>
        <p:sp>
          <p:nvSpPr>
            <p:cNvPr id="28" name="SMARTInkShape-633">
              <a:extLst>
                <a:ext uri="{FF2B5EF4-FFF2-40B4-BE49-F238E27FC236}">
                  <a16:creationId xmlns:a16="http://schemas.microsoft.com/office/drawing/2014/main" xmlns="" id="{6AC766D1-42DB-4A83-82F2-533F9834D20E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2222500" y="20955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69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34">
              <a:extLst>
                <a:ext uri="{FF2B5EF4-FFF2-40B4-BE49-F238E27FC236}">
                  <a16:creationId xmlns:a16="http://schemas.microsoft.com/office/drawing/2014/main" xmlns="" id="{DFF22F93-801B-499E-BDE1-A5B84DF77E9E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2209800" y="20256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10139" y="1986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35">
              <a:extLst>
                <a:ext uri="{FF2B5EF4-FFF2-40B4-BE49-F238E27FC236}">
                  <a16:creationId xmlns:a16="http://schemas.microsoft.com/office/drawing/2014/main" xmlns="" id="{265516FD-1E9C-4C58-BD02-51F35107A209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1708371" y="2178050"/>
              <a:ext cx="336330" cy="113418"/>
            </a:xfrm>
            <a:custGeom>
              <a:avLst/>
              <a:gdLst/>
              <a:ahLst/>
              <a:cxnLst/>
              <a:rect l="0" t="0" r="0" b="0"/>
              <a:pathLst>
                <a:path w="336330" h="113418">
                  <a:moveTo>
                    <a:pt x="31529" y="107950"/>
                  </a:moveTo>
                  <a:lnTo>
                    <a:pt x="31529" y="107950"/>
                  </a:lnTo>
                  <a:lnTo>
                    <a:pt x="110" y="112976"/>
                  </a:lnTo>
                  <a:lnTo>
                    <a:pt x="0" y="113417"/>
                  </a:lnTo>
                  <a:lnTo>
                    <a:pt x="36590" y="101870"/>
                  </a:lnTo>
                  <a:lnTo>
                    <a:pt x="83167" y="86433"/>
                  </a:lnTo>
                  <a:lnTo>
                    <a:pt x="111816" y="77377"/>
                  </a:lnTo>
                  <a:lnTo>
                    <a:pt x="142909" y="67813"/>
                  </a:lnTo>
                  <a:lnTo>
                    <a:pt x="175632" y="57908"/>
                  </a:lnTo>
                  <a:lnTo>
                    <a:pt x="208031" y="47072"/>
                  </a:lnTo>
                  <a:lnTo>
                    <a:pt x="240214" y="35615"/>
                  </a:lnTo>
                  <a:lnTo>
                    <a:pt x="272252" y="23743"/>
                  </a:lnTo>
                  <a:lnTo>
                    <a:pt x="3363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36">
              <a:extLst>
                <a:ext uri="{FF2B5EF4-FFF2-40B4-BE49-F238E27FC236}">
                  <a16:creationId xmlns:a16="http://schemas.microsoft.com/office/drawing/2014/main" xmlns="" id="{1444C81D-7EE8-4524-ABA7-C1C0DED4CD5E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1333500" y="2203450"/>
              <a:ext cx="615951" cy="127001"/>
            </a:xfrm>
            <a:custGeom>
              <a:avLst/>
              <a:gdLst/>
              <a:ahLst/>
              <a:cxnLst/>
              <a:rect l="0" t="0" r="0" b="0"/>
              <a:pathLst>
                <a:path w="615951" h="127001">
                  <a:moveTo>
                    <a:pt x="0" y="127000"/>
                  </a:moveTo>
                  <a:lnTo>
                    <a:pt x="0" y="127000"/>
                  </a:lnTo>
                  <a:lnTo>
                    <a:pt x="37473" y="114744"/>
                  </a:lnTo>
                  <a:lnTo>
                    <a:pt x="60260" y="107540"/>
                  </a:lnTo>
                  <a:lnTo>
                    <a:pt x="86740" y="99210"/>
                  </a:lnTo>
                  <a:lnTo>
                    <a:pt x="122032" y="90129"/>
                  </a:lnTo>
                  <a:lnTo>
                    <a:pt x="163199" y="80547"/>
                  </a:lnTo>
                  <a:lnTo>
                    <a:pt x="208283" y="70632"/>
                  </a:lnTo>
                  <a:lnTo>
                    <a:pt x="258800" y="60493"/>
                  </a:lnTo>
                  <a:lnTo>
                    <a:pt x="312938" y="50206"/>
                  </a:lnTo>
                  <a:lnTo>
                    <a:pt x="369492" y="39821"/>
                  </a:lnTo>
                  <a:lnTo>
                    <a:pt x="422011" y="30781"/>
                  </a:lnTo>
                  <a:lnTo>
                    <a:pt x="471841" y="22637"/>
                  </a:lnTo>
                  <a:lnTo>
                    <a:pt x="519877" y="15091"/>
                  </a:lnTo>
                  <a:lnTo>
                    <a:pt x="551901" y="10061"/>
                  </a:lnTo>
                  <a:lnTo>
                    <a:pt x="615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37">
              <a:extLst>
                <a:ext uri="{FF2B5EF4-FFF2-40B4-BE49-F238E27FC236}">
                  <a16:creationId xmlns:a16="http://schemas.microsoft.com/office/drawing/2014/main" xmlns="" id="{BA2ED65D-2592-4442-BD43-A3229EA020FB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2012950" y="1977678"/>
              <a:ext cx="127001" cy="114675"/>
            </a:xfrm>
            <a:custGeom>
              <a:avLst/>
              <a:gdLst/>
              <a:ahLst/>
              <a:cxnLst/>
              <a:rect l="0" t="0" r="0" b="0"/>
              <a:pathLst>
                <a:path w="127001" h="114675">
                  <a:moveTo>
                    <a:pt x="0" y="54322"/>
                  </a:moveTo>
                  <a:lnTo>
                    <a:pt x="0" y="54322"/>
                  </a:lnTo>
                  <a:lnTo>
                    <a:pt x="0" y="57693"/>
                  </a:lnTo>
                  <a:lnTo>
                    <a:pt x="706" y="58686"/>
                  </a:lnTo>
                  <a:lnTo>
                    <a:pt x="1881" y="59348"/>
                  </a:lnTo>
                  <a:lnTo>
                    <a:pt x="8789" y="60280"/>
                  </a:lnTo>
                  <a:lnTo>
                    <a:pt x="12209" y="60410"/>
                  </a:lnTo>
                  <a:lnTo>
                    <a:pt x="19773" y="56793"/>
                  </a:lnTo>
                  <a:lnTo>
                    <a:pt x="63031" y="21973"/>
                  </a:lnTo>
                  <a:lnTo>
                    <a:pt x="70347" y="11487"/>
                  </a:lnTo>
                  <a:lnTo>
                    <a:pt x="72893" y="3534"/>
                  </a:lnTo>
                  <a:lnTo>
                    <a:pt x="72584" y="1413"/>
                  </a:lnTo>
                  <a:lnTo>
                    <a:pt x="71673" y="0"/>
                  </a:lnTo>
                  <a:lnTo>
                    <a:pt x="63134" y="4073"/>
                  </a:lnTo>
                  <a:lnTo>
                    <a:pt x="50637" y="14350"/>
                  </a:lnTo>
                  <a:lnTo>
                    <a:pt x="25368" y="51574"/>
                  </a:lnTo>
                  <a:lnTo>
                    <a:pt x="11985" y="81495"/>
                  </a:lnTo>
                  <a:lnTo>
                    <a:pt x="10107" y="89371"/>
                  </a:lnTo>
                  <a:lnTo>
                    <a:pt x="10265" y="96032"/>
                  </a:lnTo>
                  <a:lnTo>
                    <a:pt x="14205" y="107197"/>
                  </a:lnTo>
                  <a:lnTo>
                    <a:pt x="18642" y="110739"/>
                  </a:lnTo>
                  <a:lnTo>
                    <a:pt x="31098" y="114674"/>
                  </a:lnTo>
                  <a:lnTo>
                    <a:pt x="76594" y="108472"/>
                  </a:lnTo>
                  <a:lnTo>
                    <a:pt x="127000" y="105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38">
              <a:extLst>
                <a:ext uri="{FF2B5EF4-FFF2-40B4-BE49-F238E27FC236}">
                  <a16:creationId xmlns:a16="http://schemas.microsoft.com/office/drawing/2014/main" xmlns="" id="{D861E8B4-25A0-4EBC-BAE4-EF83D9F860D5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1905000" y="2006600"/>
              <a:ext cx="95251" cy="118566"/>
            </a:xfrm>
            <a:custGeom>
              <a:avLst/>
              <a:gdLst/>
              <a:ahLst/>
              <a:cxnLst/>
              <a:rect l="0" t="0" r="0" b="0"/>
              <a:pathLst>
                <a:path w="95251" h="118566">
                  <a:moveTo>
                    <a:pt x="0" y="25400"/>
                  </a:moveTo>
                  <a:lnTo>
                    <a:pt x="0" y="25400"/>
                  </a:lnTo>
                  <a:lnTo>
                    <a:pt x="0" y="71179"/>
                  </a:lnTo>
                  <a:lnTo>
                    <a:pt x="3371" y="100608"/>
                  </a:lnTo>
                  <a:lnTo>
                    <a:pt x="8838" y="113614"/>
                  </a:lnTo>
                  <a:lnTo>
                    <a:pt x="11537" y="115959"/>
                  </a:lnTo>
                  <a:lnTo>
                    <a:pt x="18298" y="118565"/>
                  </a:lnTo>
                  <a:lnTo>
                    <a:pt x="22076" y="116438"/>
                  </a:lnTo>
                  <a:lnTo>
                    <a:pt x="30037" y="106548"/>
                  </a:lnTo>
                  <a:lnTo>
                    <a:pt x="47352" y="70723"/>
                  </a:lnTo>
                  <a:lnTo>
                    <a:pt x="65065" y="3443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39">
              <a:extLst>
                <a:ext uri="{FF2B5EF4-FFF2-40B4-BE49-F238E27FC236}">
                  <a16:creationId xmlns:a16="http://schemas.microsoft.com/office/drawing/2014/main" xmlns="" id="{E8A3F953-F361-4C34-8926-AB5FC41627B4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1772533" y="2025911"/>
              <a:ext cx="81668" cy="116064"/>
            </a:xfrm>
            <a:custGeom>
              <a:avLst/>
              <a:gdLst/>
              <a:ahLst/>
              <a:cxnLst/>
              <a:rect l="0" t="0" r="0" b="0"/>
              <a:pathLst>
                <a:path w="81668" h="116064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411" y="327"/>
                  </a:lnTo>
                  <a:lnTo>
                    <a:pt x="2749" y="0"/>
                  </a:lnTo>
                  <a:lnTo>
                    <a:pt x="11404" y="3187"/>
                  </a:lnTo>
                  <a:lnTo>
                    <a:pt x="26276" y="11971"/>
                  </a:lnTo>
                  <a:lnTo>
                    <a:pt x="44088" y="30253"/>
                  </a:lnTo>
                  <a:lnTo>
                    <a:pt x="56029" y="53544"/>
                  </a:lnTo>
                  <a:lnTo>
                    <a:pt x="60665" y="81690"/>
                  </a:lnTo>
                  <a:lnTo>
                    <a:pt x="57986" y="98251"/>
                  </a:lnTo>
                  <a:lnTo>
                    <a:pt x="52798" y="110550"/>
                  </a:lnTo>
                  <a:lnTo>
                    <a:pt x="48140" y="116016"/>
                  </a:lnTo>
                  <a:lnTo>
                    <a:pt x="45910" y="116063"/>
                  </a:lnTo>
                  <a:lnTo>
                    <a:pt x="43718" y="114682"/>
                  </a:lnTo>
                  <a:lnTo>
                    <a:pt x="41551" y="112351"/>
                  </a:lnTo>
                  <a:lnTo>
                    <a:pt x="39143" y="104117"/>
                  </a:lnTo>
                  <a:lnTo>
                    <a:pt x="39669" y="81936"/>
                  </a:lnTo>
                  <a:lnTo>
                    <a:pt x="46175" y="52316"/>
                  </a:lnTo>
                  <a:lnTo>
                    <a:pt x="49539" y="43257"/>
                  </a:lnTo>
                  <a:lnTo>
                    <a:pt x="60803" y="29428"/>
                  </a:lnTo>
                  <a:lnTo>
                    <a:pt x="81667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40">
              <a:extLst>
                <a:ext uri="{FF2B5EF4-FFF2-40B4-BE49-F238E27FC236}">
                  <a16:creationId xmlns:a16="http://schemas.microsoft.com/office/drawing/2014/main" xmlns="" id="{41538472-CB69-4C2B-B309-B24DB8D7AB2A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1681738" y="2036270"/>
              <a:ext cx="57425" cy="111227"/>
            </a:xfrm>
            <a:custGeom>
              <a:avLst/>
              <a:gdLst/>
              <a:ahLst/>
              <a:cxnLst/>
              <a:rect l="0" t="0" r="0" b="0"/>
              <a:pathLst>
                <a:path w="57425" h="111227">
                  <a:moveTo>
                    <a:pt x="7362" y="46530"/>
                  </a:moveTo>
                  <a:lnTo>
                    <a:pt x="7362" y="46530"/>
                  </a:lnTo>
                  <a:lnTo>
                    <a:pt x="17501" y="45824"/>
                  </a:lnTo>
                  <a:lnTo>
                    <a:pt x="49761" y="31603"/>
                  </a:lnTo>
                  <a:lnTo>
                    <a:pt x="52561" y="28818"/>
                  </a:lnTo>
                  <a:lnTo>
                    <a:pt x="55673" y="21960"/>
                  </a:lnTo>
                  <a:lnTo>
                    <a:pt x="57424" y="10165"/>
                  </a:lnTo>
                  <a:lnTo>
                    <a:pt x="55554" y="6765"/>
                  </a:lnTo>
                  <a:lnTo>
                    <a:pt x="47830" y="1104"/>
                  </a:lnTo>
                  <a:lnTo>
                    <a:pt x="37343" y="0"/>
                  </a:lnTo>
                  <a:lnTo>
                    <a:pt x="31582" y="693"/>
                  </a:lnTo>
                  <a:lnTo>
                    <a:pt x="19538" y="10871"/>
                  </a:lnTo>
                  <a:lnTo>
                    <a:pt x="8540" y="26448"/>
                  </a:lnTo>
                  <a:lnTo>
                    <a:pt x="1300" y="42779"/>
                  </a:lnTo>
                  <a:lnTo>
                    <a:pt x="0" y="71211"/>
                  </a:lnTo>
                  <a:lnTo>
                    <a:pt x="7454" y="95235"/>
                  </a:lnTo>
                  <a:lnTo>
                    <a:pt x="16575" y="105336"/>
                  </a:lnTo>
                  <a:lnTo>
                    <a:pt x="21971" y="109017"/>
                  </a:lnTo>
                  <a:lnTo>
                    <a:pt x="33610" y="111226"/>
                  </a:lnTo>
                  <a:lnTo>
                    <a:pt x="51812" y="110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41">
              <a:extLst>
                <a:ext uri="{FF2B5EF4-FFF2-40B4-BE49-F238E27FC236}">
                  <a16:creationId xmlns:a16="http://schemas.microsoft.com/office/drawing/2014/main" xmlns="" id="{02033B3A-9E82-40C5-9F15-7CEA50C364DD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1615736" y="2024566"/>
              <a:ext cx="60665" cy="138352"/>
            </a:xfrm>
            <a:custGeom>
              <a:avLst/>
              <a:gdLst/>
              <a:ahLst/>
              <a:cxnLst/>
              <a:rect l="0" t="0" r="0" b="0"/>
              <a:pathLst>
                <a:path w="60665" h="138352">
                  <a:moveTo>
                    <a:pt x="60664" y="13784"/>
                  </a:moveTo>
                  <a:lnTo>
                    <a:pt x="60664" y="13784"/>
                  </a:lnTo>
                  <a:lnTo>
                    <a:pt x="53922" y="10413"/>
                  </a:lnTo>
                  <a:lnTo>
                    <a:pt x="48730" y="4995"/>
                  </a:lnTo>
                  <a:lnTo>
                    <a:pt x="46358" y="1574"/>
                  </a:lnTo>
                  <a:lnTo>
                    <a:pt x="41249" y="0"/>
                  </a:lnTo>
                  <a:lnTo>
                    <a:pt x="26165" y="132"/>
                  </a:lnTo>
                  <a:lnTo>
                    <a:pt x="19320" y="3271"/>
                  </a:lnTo>
                  <a:lnTo>
                    <a:pt x="7952" y="14286"/>
                  </a:lnTo>
                  <a:lnTo>
                    <a:pt x="1959" y="26707"/>
                  </a:lnTo>
                  <a:lnTo>
                    <a:pt x="0" y="39989"/>
                  </a:lnTo>
                  <a:lnTo>
                    <a:pt x="1482" y="55299"/>
                  </a:lnTo>
                  <a:lnTo>
                    <a:pt x="8255" y="67748"/>
                  </a:lnTo>
                  <a:lnTo>
                    <a:pt x="44870" y="103752"/>
                  </a:lnTo>
                  <a:lnTo>
                    <a:pt x="47313" y="109040"/>
                  </a:lnTo>
                  <a:lnTo>
                    <a:pt x="48145" y="118680"/>
                  </a:lnTo>
                  <a:lnTo>
                    <a:pt x="45968" y="123225"/>
                  </a:lnTo>
                  <a:lnTo>
                    <a:pt x="37905" y="132039"/>
                  </a:lnTo>
                  <a:lnTo>
                    <a:pt x="27265" y="136898"/>
                  </a:lnTo>
                  <a:lnTo>
                    <a:pt x="16892" y="138351"/>
                  </a:lnTo>
                  <a:lnTo>
                    <a:pt x="3514" y="134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42">
              <a:extLst>
                <a:ext uri="{FF2B5EF4-FFF2-40B4-BE49-F238E27FC236}">
                  <a16:creationId xmlns:a16="http://schemas.microsoft.com/office/drawing/2014/main" xmlns="" id="{1799559D-DA6C-41F6-981C-A0BED24ECA32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1492395" y="1917700"/>
              <a:ext cx="74839" cy="276780"/>
            </a:xfrm>
            <a:custGeom>
              <a:avLst/>
              <a:gdLst/>
              <a:ahLst/>
              <a:cxnLst/>
              <a:rect l="0" t="0" r="0" b="0"/>
              <a:pathLst>
                <a:path w="74839" h="276780">
                  <a:moveTo>
                    <a:pt x="18905" y="0"/>
                  </a:moveTo>
                  <a:lnTo>
                    <a:pt x="18905" y="0"/>
                  </a:lnTo>
                  <a:lnTo>
                    <a:pt x="15534" y="0"/>
                  </a:lnTo>
                  <a:lnTo>
                    <a:pt x="11997" y="5644"/>
                  </a:lnTo>
                  <a:lnTo>
                    <a:pt x="10067" y="10113"/>
                  </a:lnTo>
                  <a:lnTo>
                    <a:pt x="7673" y="53477"/>
                  </a:lnTo>
                  <a:lnTo>
                    <a:pt x="9915" y="83505"/>
                  </a:lnTo>
                  <a:lnTo>
                    <a:pt x="15145" y="121309"/>
                  </a:lnTo>
                  <a:lnTo>
                    <a:pt x="20762" y="162571"/>
                  </a:lnTo>
                  <a:lnTo>
                    <a:pt x="23258" y="202076"/>
                  </a:lnTo>
                  <a:lnTo>
                    <a:pt x="24367" y="235156"/>
                  </a:lnTo>
                  <a:lnTo>
                    <a:pt x="23110" y="268172"/>
                  </a:lnTo>
                  <a:lnTo>
                    <a:pt x="21709" y="274031"/>
                  </a:lnTo>
                  <a:lnTo>
                    <a:pt x="20068" y="276526"/>
                  </a:lnTo>
                  <a:lnTo>
                    <a:pt x="18270" y="276779"/>
                  </a:lnTo>
                  <a:lnTo>
                    <a:pt x="16365" y="275536"/>
                  </a:lnTo>
                  <a:lnTo>
                    <a:pt x="13684" y="256932"/>
                  </a:lnTo>
                  <a:lnTo>
                    <a:pt x="14895" y="210312"/>
                  </a:lnTo>
                  <a:lnTo>
                    <a:pt x="22767" y="187546"/>
                  </a:lnTo>
                  <a:lnTo>
                    <a:pt x="33322" y="171313"/>
                  </a:lnTo>
                  <a:lnTo>
                    <a:pt x="44362" y="160806"/>
                  </a:lnTo>
                  <a:lnTo>
                    <a:pt x="53973" y="156136"/>
                  </a:lnTo>
                  <a:lnTo>
                    <a:pt x="58511" y="156302"/>
                  </a:lnTo>
                  <a:lnTo>
                    <a:pt x="67317" y="160249"/>
                  </a:lnTo>
                  <a:lnTo>
                    <a:pt x="70230" y="163983"/>
                  </a:lnTo>
                  <a:lnTo>
                    <a:pt x="73466" y="173776"/>
                  </a:lnTo>
                  <a:lnTo>
                    <a:pt x="74838" y="206037"/>
                  </a:lnTo>
                  <a:lnTo>
                    <a:pt x="72457" y="220689"/>
                  </a:lnTo>
                  <a:lnTo>
                    <a:pt x="63402" y="234256"/>
                  </a:lnTo>
                  <a:lnTo>
                    <a:pt x="50676" y="245930"/>
                  </a:lnTo>
                  <a:lnTo>
                    <a:pt x="37964" y="253471"/>
                  </a:lnTo>
                  <a:lnTo>
                    <a:pt x="15537" y="258312"/>
                  </a:lnTo>
                  <a:lnTo>
                    <a:pt x="9604" y="257580"/>
                  </a:lnTo>
                  <a:lnTo>
                    <a:pt x="4943" y="255681"/>
                  </a:lnTo>
                  <a:lnTo>
                    <a:pt x="1130" y="253004"/>
                  </a:lnTo>
                  <a:lnTo>
                    <a:pt x="0" y="249103"/>
                  </a:lnTo>
                  <a:lnTo>
                    <a:pt x="620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43">
              <a:extLst>
                <a:ext uri="{FF2B5EF4-FFF2-40B4-BE49-F238E27FC236}">
                  <a16:creationId xmlns:a16="http://schemas.microsoft.com/office/drawing/2014/main" xmlns="" id="{FBE24D2D-96C5-45FF-B98C-A5013409BF6E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1276987" y="1948703"/>
              <a:ext cx="148935" cy="244466"/>
            </a:xfrm>
            <a:custGeom>
              <a:avLst/>
              <a:gdLst/>
              <a:ahLst/>
              <a:cxnLst/>
              <a:rect l="0" t="0" r="0" b="0"/>
              <a:pathLst>
                <a:path w="148935" h="244466">
                  <a:moveTo>
                    <a:pt x="100963" y="7097"/>
                  </a:moveTo>
                  <a:lnTo>
                    <a:pt x="100963" y="7097"/>
                  </a:lnTo>
                  <a:lnTo>
                    <a:pt x="97592" y="3726"/>
                  </a:lnTo>
                  <a:lnTo>
                    <a:pt x="92174" y="2071"/>
                  </a:lnTo>
                  <a:lnTo>
                    <a:pt x="84357" y="2041"/>
                  </a:lnTo>
                  <a:lnTo>
                    <a:pt x="73827" y="4380"/>
                  </a:lnTo>
                  <a:lnTo>
                    <a:pt x="55998" y="16405"/>
                  </a:lnTo>
                  <a:lnTo>
                    <a:pt x="37311" y="43486"/>
                  </a:lnTo>
                  <a:lnTo>
                    <a:pt x="18368" y="85064"/>
                  </a:lnTo>
                  <a:lnTo>
                    <a:pt x="7574" y="118654"/>
                  </a:lnTo>
                  <a:lnTo>
                    <a:pt x="190" y="153339"/>
                  </a:lnTo>
                  <a:lnTo>
                    <a:pt x="0" y="198516"/>
                  </a:lnTo>
                  <a:lnTo>
                    <a:pt x="2703" y="220819"/>
                  </a:lnTo>
                  <a:lnTo>
                    <a:pt x="7234" y="229306"/>
                  </a:lnTo>
                  <a:lnTo>
                    <a:pt x="21676" y="242499"/>
                  </a:lnTo>
                  <a:lnTo>
                    <a:pt x="31172" y="244465"/>
                  </a:lnTo>
                  <a:lnTo>
                    <a:pt x="53011" y="241005"/>
                  </a:lnTo>
                  <a:lnTo>
                    <a:pt x="89107" y="217044"/>
                  </a:lnTo>
                  <a:lnTo>
                    <a:pt x="123242" y="173020"/>
                  </a:lnTo>
                  <a:lnTo>
                    <a:pt x="137441" y="136109"/>
                  </a:lnTo>
                  <a:lnTo>
                    <a:pt x="145397" y="97597"/>
                  </a:lnTo>
                  <a:lnTo>
                    <a:pt x="148934" y="61666"/>
                  </a:lnTo>
                  <a:lnTo>
                    <a:pt x="142980" y="32525"/>
                  </a:lnTo>
                  <a:lnTo>
                    <a:pt x="137441" y="19816"/>
                  </a:lnTo>
                  <a:lnTo>
                    <a:pt x="130220" y="11343"/>
                  </a:lnTo>
                  <a:lnTo>
                    <a:pt x="112790" y="1929"/>
                  </a:lnTo>
                  <a:lnTo>
                    <a:pt x="83144" y="0"/>
                  </a:lnTo>
                  <a:lnTo>
                    <a:pt x="76384" y="1660"/>
                  </a:lnTo>
                  <a:lnTo>
                    <a:pt x="71877" y="4178"/>
                  </a:lnTo>
                  <a:lnTo>
                    <a:pt x="68872" y="7268"/>
                  </a:lnTo>
                  <a:lnTo>
                    <a:pt x="68280" y="11444"/>
                  </a:lnTo>
                  <a:lnTo>
                    <a:pt x="75563" y="32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97">
            <a:extLst>
              <a:ext uri="{FF2B5EF4-FFF2-40B4-BE49-F238E27FC236}">
                <a16:creationId xmlns:a16="http://schemas.microsoft.com/office/drawing/2014/main" xmlns="" id="{192A50CD-A773-429B-BF8F-FC4B7707D3C1}"/>
              </a:ext>
            </a:extLst>
          </p:cNvPr>
          <p:cNvGrpSpPr/>
          <p:nvPr/>
        </p:nvGrpSpPr>
        <p:grpSpPr>
          <a:xfrm>
            <a:off x="2857500" y="1803592"/>
            <a:ext cx="311151" cy="354659"/>
            <a:chOff x="2857500" y="1803592"/>
            <a:chExt cx="311151" cy="354659"/>
          </a:xfrm>
        </p:grpSpPr>
        <p:sp>
          <p:nvSpPr>
            <p:cNvPr id="40" name="SMARTInkShape-644">
              <a:extLst>
                <a:ext uri="{FF2B5EF4-FFF2-40B4-BE49-F238E27FC236}">
                  <a16:creationId xmlns:a16="http://schemas.microsoft.com/office/drawing/2014/main" xmlns="" id="{6E8F37D7-80C4-4645-ADAB-D9527727D9F8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3105150" y="2063750"/>
              <a:ext cx="63501" cy="11818"/>
            </a:xfrm>
            <a:custGeom>
              <a:avLst/>
              <a:gdLst/>
              <a:ahLst/>
              <a:cxnLst/>
              <a:rect l="0" t="0" r="0" b="0"/>
              <a:pathLst>
                <a:path w="63501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2117" y="10714"/>
                  </a:lnTo>
                  <a:lnTo>
                    <a:pt x="10113" y="11817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45">
              <a:extLst>
                <a:ext uri="{FF2B5EF4-FFF2-40B4-BE49-F238E27FC236}">
                  <a16:creationId xmlns:a16="http://schemas.microsoft.com/office/drawing/2014/main" xmlns="" id="{1B0758AC-5493-4B21-9F83-ECBB7963C5CF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3095429" y="1993900"/>
              <a:ext cx="66872" cy="6351"/>
            </a:xfrm>
            <a:custGeom>
              <a:avLst/>
              <a:gdLst/>
              <a:ahLst/>
              <a:cxnLst/>
              <a:rect l="0" t="0" r="0" b="0"/>
              <a:pathLst>
                <a:path w="668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38564" y="1324"/>
                  </a:lnTo>
                  <a:lnTo>
                    <a:pt x="66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46">
              <a:extLst>
                <a:ext uri="{FF2B5EF4-FFF2-40B4-BE49-F238E27FC236}">
                  <a16:creationId xmlns:a16="http://schemas.microsoft.com/office/drawing/2014/main" xmlns="" id="{26CF62AB-2D58-4675-A57D-2A32DBBC7BB0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2857500" y="1803592"/>
              <a:ext cx="151308" cy="354659"/>
            </a:xfrm>
            <a:custGeom>
              <a:avLst/>
              <a:gdLst/>
              <a:ahLst/>
              <a:cxnLst/>
              <a:rect l="0" t="0" r="0" b="0"/>
              <a:pathLst>
                <a:path w="151308" h="354659">
                  <a:moveTo>
                    <a:pt x="0" y="95058"/>
                  </a:moveTo>
                  <a:lnTo>
                    <a:pt x="0" y="95058"/>
                  </a:lnTo>
                  <a:lnTo>
                    <a:pt x="5775" y="128284"/>
                  </a:lnTo>
                  <a:lnTo>
                    <a:pt x="15195" y="172714"/>
                  </a:lnTo>
                  <a:lnTo>
                    <a:pt x="20394" y="212592"/>
                  </a:lnTo>
                  <a:lnTo>
                    <a:pt x="23175" y="252423"/>
                  </a:lnTo>
                  <a:lnTo>
                    <a:pt x="23706" y="289881"/>
                  </a:lnTo>
                  <a:lnTo>
                    <a:pt x="20038" y="334503"/>
                  </a:lnTo>
                  <a:lnTo>
                    <a:pt x="15188" y="352663"/>
                  </a:lnTo>
                  <a:lnTo>
                    <a:pt x="14358" y="354284"/>
                  </a:lnTo>
                  <a:lnTo>
                    <a:pt x="13806" y="354658"/>
                  </a:lnTo>
                  <a:lnTo>
                    <a:pt x="12918" y="316951"/>
                  </a:lnTo>
                  <a:lnTo>
                    <a:pt x="12797" y="279990"/>
                  </a:lnTo>
                  <a:lnTo>
                    <a:pt x="12765" y="256446"/>
                  </a:lnTo>
                  <a:lnTo>
                    <a:pt x="12743" y="230167"/>
                  </a:lnTo>
                  <a:lnTo>
                    <a:pt x="12729" y="202063"/>
                  </a:lnTo>
                  <a:lnTo>
                    <a:pt x="14131" y="172745"/>
                  </a:lnTo>
                  <a:lnTo>
                    <a:pt x="16476" y="142616"/>
                  </a:lnTo>
                  <a:lnTo>
                    <a:pt x="19451" y="111947"/>
                  </a:lnTo>
                  <a:lnTo>
                    <a:pt x="24256" y="85150"/>
                  </a:lnTo>
                  <a:lnTo>
                    <a:pt x="37121" y="38443"/>
                  </a:lnTo>
                  <a:lnTo>
                    <a:pt x="52246" y="11570"/>
                  </a:lnTo>
                  <a:lnTo>
                    <a:pt x="60231" y="3416"/>
                  </a:lnTo>
                  <a:lnTo>
                    <a:pt x="68376" y="97"/>
                  </a:lnTo>
                  <a:lnTo>
                    <a:pt x="76629" y="0"/>
                  </a:lnTo>
                  <a:lnTo>
                    <a:pt x="84953" y="2053"/>
                  </a:lnTo>
                  <a:lnTo>
                    <a:pt x="101727" y="15622"/>
                  </a:lnTo>
                  <a:lnTo>
                    <a:pt x="118590" y="39292"/>
                  </a:lnTo>
                  <a:lnTo>
                    <a:pt x="135492" y="75682"/>
                  </a:lnTo>
                  <a:lnTo>
                    <a:pt x="146767" y="119608"/>
                  </a:lnTo>
                  <a:lnTo>
                    <a:pt x="151307" y="164530"/>
                  </a:lnTo>
                  <a:lnTo>
                    <a:pt x="146270" y="203311"/>
                  </a:lnTo>
                  <a:lnTo>
                    <a:pt x="129449" y="237479"/>
                  </a:lnTo>
                  <a:lnTo>
                    <a:pt x="92212" y="280720"/>
                  </a:lnTo>
                  <a:lnTo>
                    <a:pt x="53663" y="310230"/>
                  </a:lnTo>
                  <a:lnTo>
                    <a:pt x="16291" y="335426"/>
                  </a:lnTo>
                  <a:lnTo>
                    <a:pt x="15800" y="336442"/>
                  </a:lnTo>
                  <a:lnTo>
                    <a:pt x="19050" y="33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98">
            <a:extLst>
              <a:ext uri="{FF2B5EF4-FFF2-40B4-BE49-F238E27FC236}">
                <a16:creationId xmlns:a16="http://schemas.microsoft.com/office/drawing/2014/main" xmlns="" id="{234D7218-6E2C-4DC6-9CD6-B71C35E380AC}"/>
              </a:ext>
            </a:extLst>
          </p:cNvPr>
          <p:cNvGrpSpPr/>
          <p:nvPr/>
        </p:nvGrpSpPr>
        <p:grpSpPr>
          <a:xfrm>
            <a:off x="3454243" y="1724130"/>
            <a:ext cx="1425304" cy="347952"/>
            <a:chOff x="3454243" y="1724130"/>
            <a:chExt cx="1425304" cy="347952"/>
          </a:xfrm>
        </p:grpSpPr>
        <p:sp>
          <p:nvSpPr>
            <p:cNvPr id="44" name="SMARTInkShape-647">
              <a:extLst>
                <a:ext uri="{FF2B5EF4-FFF2-40B4-BE49-F238E27FC236}">
                  <a16:creationId xmlns:a16="http://schemas.microsoft.com/office/drawing/2014/main" xmlns="" id="{47FBF5CA-5C6D-4261-AB55-C6D75E34B821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4768850" y="1724130"/>
              <a:ext cx="110697" cy="347952"/>
            </a:xfrm>
            <a:custGeom>
              <a:avLst/>
              <a:gdLst/>
              <a:ahLst/>
              <a:cxnLst/>
              <a:rect l="0" t="0" r="0" b="0"/>
              <a:pathLst>
                <a:path w="110697" h="347952">
                  <a:moveTo>
                    <a:pt x="63500" y="9420"/>
                  </a:moveTo>
                  <a:lnTo>
                    <a:pt x="63500" y="9420"/>
                  </a:lnTo>
                  <a:lnTo>
                    <a:pt x="60129" y="6049"/>
                  </a:lnTo>
                  <a:lnTo>
                    <a:pt x="59842" y="4350"/>
                  </a:lnTo>
                  <a:lnTo>
                    <a:pt x="60355" y="2512"/>
                  </a:lnTo>
                  <a:lnTo>
                    <a:pt x="61404" y="582"/>
                  </a:lnTo>
                  <a:lnTo>
                    <a:pt x="63514" y="0"/>
                  </a:lnTo>
                  <a:lnTo>
                    <a:pt x="69621" y="1235"/>
                  </a:lnTo>
                  <a:lnTo>
                    <a:pt x="84364" y="9268"/>
                  </a:lnTo>
                  <a:lnTo>
                    <a:pt x="102138" y="27328"/>
                  </a:lnTo>
                  <a:lnTo>
                    <a:pt x="108895" y="42544"/>
                  </a:lnTo>
                  <a:lnTo>
                    <a:pt x="110696" y="50552"/>
                  </a:lnTo>
                  <a:lnTo>
                    <a:pt x="108935" y="66977"/>
                  </a:lnTo>
                  <a:lnTo>
                    <a:pt x="106490" y="75308"/>
                  </a:lnTo>
                  <a:lnTo>
                    <a:pt x="73351" y="120550"/>
                  </a:lnTo>
                  <a:lnTo>
                    <a:pt x="56979" y="148494"/>
                  </a:lnTo>
                  <a:lnTo>
                    <a:pt x="49259" y="167984"/>
                  </a:lnTo>
                  <a:lnTo>
                    <a:pt x="48469" y="178906"/>
                  </a:lnTo>
                  <a:lnTo>
                    <a:pt x="53710" y="197415"/>
                  </a:lnTo>
                  <a:lnTo>
                    <a:pt x="73392" y="240421"/>
                  </a:lnTo>
                  <a:lnTo>
                    <a:pt x="76036" y="282610"/>
                  </a:lnTo>
                  <a:lnTo>
                    <a:pt x="76167" y="307898"/>
                  </a:lnTo>
                  <a:lnTo>
                    <a:pt x="72422" y="318701"/>
                  </a:lnTo>
                  <a:lnTo>
                    <a:pt x="65349" y="328206"/>
                  </a:lnTo>
                  <a:lnTo>
                    <a:pt x="40878" y="346723"/>
                  </a:lnTo>
                  <a:lnTo>
                    <a:pt x="30163" y="347951"/>
                  </a:lnTo>
                  <a:lnTo>
                    <a:pt x="14111" y="344676"/>
                  </a:lnTo>
                  <a:lnTo>
                    <a:pt x="0" y="339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648">
              <a:extLst>
                <a:ext uri="{FF2B5EF4-FFF2-40B4-BE49-F238E27FC236}">
                  <a16:creationId xmlns:a16="http://schemas.microsoft.com/office/drawing/2014/main" xmlns="" id="{E34C4EAB-D3A7-45B2-9032-681FEA05A2B4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4676880" y="1970235"/>
              <a:ext cx="70959" cy="65576"/>
            </a:xfrm>
            <a:custGeom>
              <a:avLst/>
              <a:gdLst/>
              <a:ahLst/>
              <a:cxnLst/>
              <a:rect l="0" t="0" r="0" b="0"/>
              <a:pathLst>
                <a:path w="70959" h="65576">
                  <a:moveTo>
                    <a:pt x="9420" y="10965"/>
                  </a:moveTo>
                  <a:lnTo>
                    <a:pt x="9420" y="10965"/>
                  </a:lnTo>
                  <a:lnTo>
                    <a:pt x="8714" y="21104"/>
                  </a:lnTo>
                  <a:lnTo>
                    <a:pt x="0" y="49342"/>
                  </a:lnTo>
                  <a:lnTo>
                    <a:pt x="2526" y="65364"/>
                  </a:lnTo>
                  <a:lnTo>
                    <a:pt x="2708" y="65575"/>
                  </a:lnTo>
                  <a:lnTo>
                    <a:pt x="8813" y="42620"/>
                  </a:lnTo>
                  <a:lnTo>
                    <a:pt x="22837" y="19178"/>
                  </a:lnTo>
                  <a:lnTo>
                    <a:pt x="35032" y="7048"/>
                  </a:lnTo>
                  <a:lnTo>
                    <a:pt x="39195" y="4121"/>
                  </a:lnTo>
                  <a:lnTo>
                    <a:pt x="49464" y="867"/>
                  </a:lnTo>
                  <a:lnTo>
                    <a:pt x="55166" y="0"/>
                  </a:lnTo>
                  <a:lnTo>
                    <a:pt x="59673" y="1538"/>
                  </a:lnTo>
                  <a:lnTo>
                    <a:pt x="66562" y="8892"/>
                  </a:lnTo>
                  <a:lnTo>
                    <a:pt x="70094" y="19216"/>
                  </a:lnTo>
                  <a:lnTo>
                    <a:pt x="70958" y="30154"/>
                  </a:lnTo>
                  <a:lnTo>
                    <a:pt x="66570" y="49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649">
              <a:extLst>
                <a:ext uri="{FF2B5EF4-FFF2-40B4-BE49-F238E27FC236}">
                  <a16:creationId xmlns:a16="http://schemas.microsoft.com/office/drawing/2014/main" xmlns="" id="{AB0ADFF3-0AFE-4F19-95E0-D7AE41B0A759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4483100" y="1769829"/>
              <a:ext cx="184151" cy="230422"/>
            </a:xfrm>
            <a:custGeom>
              <a:avLst/>
              <a:gdLst/>
              <a:ahLst/>
              <a:cxnLst/>
              <a:rect l="0" t="0" r="0" b="0"/>
              <a:pathLst>
                <a:path w="184151" h="230422">
                  <a:moveTo>
                    <a:pt x="184150" y="8171"/>
                  </a:moveTo>
                  <a:lnTo>
                    <a:pt x="184150" y="8171"/>
                  </a:lnTo>
                  <a:lnTo>
                    <a:pt x="184150" y="1429"/>
                  </a:lnTo>
                  <a:lnTo>
                    <a:pt x="182738" y="148"/>
                  </a:lnTo>
                  <a:lnTo>
                    <a:pt x="180387" y="0"/>
                  </a:lnTo>
                  <a:lnTo>
                    <a:pt x="177408" y="607"/>
                  </a:lnTo>
                  <a:lnTo>
                    <a:pt x="146573" y="23976"/>
                  </a:lnTo>
                  <a:lnTo>
                    <a:pt x="111868" y="60989"/>
                  </a:lnTo>
                  <a:lnTo>
                    <a:pt x="71324" y="107390"/>
                  </a:lnTo>
                  <a:lnTo>
                    <a:pt x="34303" y="154770"/>
                  </a:lnTo>
                  <a:lnTo>
                    <a:pt x="11105" y="191386"/>
                  </a:lnTo>
                  <a:lnTo>
                    <a:pt x="0" y="230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50">
              <a:extLst>
                <a:ext uri="{FF2B5EF4-FFF2-40B4-BE49-F238E27FC236}">
                  <a16:creationId xmlns:a16="http://schemas.microsoft.com/office/drawing/2014/main" xmlns="" id="{29B032D2-0EF3-4A46-B8FE-2488D703936A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4464050" y="1765300"/>
              <a:ext cx="158751" cy="234951"/>
            </a:xfrm>
            <a:custGeom>
              <a:avLst/>
              <a:gdLst/>
              <a:ahLst/>
              <a:cxnLst/>
              <a:rect l="0" t="0" r="0" b="0"/>
              <a:pathLst>
                <a:path w="158751" h="234951">
                  <a:moveTo>
                    <a:pt x="0" y="0"/>
                  </a:moveTo>
                  <a:lnTo>
                    <a:pt x="0" y="0"/>
                  </a:lnTo>
                  <a:lnTo>
                    <a:pt x="30443" y="39232"/>
                  </a:lnTo>
                  <a:lnTo>
                    <a:pt x="62407" y="82180"/>
                  </a:lnTo>
                  <a:lnTo>
                    <a:pt x="88414" y="115547"/>
                  </a:lnTo>
                  <a:lnTo>
                    <a:pt x="124034" y="161393"/>
                  </a:lnTo>
                  <a:lnTo>
                    <a:pt x="144074" y="199985"/>
                  </a:lnTo>
                  <a:lnTo>
                    <a:pt x="1587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51">
              <a:extLst>
                <a:ext uri="{FF2B5EF4-FFF2-40B4-BE49-F238E27FC236}">
                  <a16:creationId xmlns:a16="http://schemas.microsoft.com/office/drawing/2014/main" xmlns="" id="{C3C71AFA-7318-461A-B45F-F66B74307B0D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4216400" y="198120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0" y="0"/>
                  </a:moveTo>
                  <a:lnTo>
                    <a:pt x="0" y="0"/>
                  </a:lnTo>
                  <a:lnTo>
                    <a:pt x="14503" y="706"/>
                  </a:lnTo>
                  <a:lnTo>
                    <a:pt x="23144" y="3371"/>
                  </a:lnTo>
                  <a:lnTo>
                    <a:pt x="35942" y="12209"/>
                  </a:lnTo>
                  <a:lnTo>
                    <a:pt x="38072" y="16606"/>
                  </a:lnTo>
                  <a:lnTo>
                    <a:pt x="381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52">
              <a:extLst>
                <a:ext uri="{FF2B5EF4-FFF2-40B4-BE49-F238E27FC236}">
                  <a16:creationId xmlns:a16="http://schemas.microsoft.com/office/drawing/2014/main" xmlns="" id="{83E08640-C982-4A47-A64B-FC0372C0C7AF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3949700" y="20129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10113" y="12700"/>
                  </a:lnTo>
                  <a:lnTo>
                    <a:pt x="56795" y="1177"/>
                  </a:lnTo>
                  <a:lnTo>
                    <a:pt x="99602" y="15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53">
              <a:extLst>
                <a:ext uri="{FF2B5EF4-FFF2-40B4-BE49-F238E27FC236}">
                  <a16:creationId xmlns:a16="http://schemas.microsoft.com/office/drawing/2014/main" xmlns="" id="{458D83F2-C28B-4C49-96BB-4A83F50CBF93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3879850" y="2012950"/>
              <a:ext cx="50801" cy="38101"/>
            </a:xfrm>
            <a:custGeom>
              <a:avLst/>
              <a:gdLst/>
              <a:ahLst/>
              <a:cxnLst/>
              <a:rect l="0" t="0" r="0" b="0"/>
              <a:pathLst>
                <a:path w="50801" h="38101">
                  <a:moveTo>
                    <a:pt x="50800" y="0"/>
                  </a:moveTo>
                  <a:lnTo>
                    <a:pt x="50800" y="0"/>
                  </a:lnTo>
                  <a:lnTo>
                    <a:pt x="36985" y="8789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54">
              <a:extLst>
                <a:ext uri="{FF2B5EF4-FFF2-40B4-BE49-F238E27FC236}">
                  <a16:creationId xmlns:a16="http://schemas.microsoft.com/office/drawing/2014/main" xmlns="" id="{FA192069-4E5A-4FB3-8512-868FE6E722F1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3788462" y="1936750"/>
              <a:ext cx="8839" cy="95251"/>
            </a:xfrm>
            <a:custGeom>
              <a:avLst/>
              <a:gdLst/>
              <a:ahLst/>
              <a:cxnLst/>
              <a:rect l="0" t="0" r="0" b="0"/>
              <a:pathLst>
                <a:path w="8839" h="95251">
                  <a:moveTo>
                    <a:pt x="8838" y="0"/>
                  </a:moveTo>
                  <a:lnTo>
                    <a:pt x="8838" y="0"/>
                  </a:lnTo>
                  <a:lnTo>
                    <a:pt x="0" y="21048"/>
                  </a:lnTo>
                  <a:lnTo>
                    <a:pt x="1944" y="66164"/>
                  </a:lnTo>
                  <a:lnTo>
                    <a:pt x="248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55">
              <a:extLst>
                <a:ext uri="{FF2B5EF4-FFF2-40B4-BE49-F238E27FC236}">
                  <a16:creationId xmlns:a16="http://schemas.microsoft.com/office/drawing/2014/main" xmlns="" id="{F8E844D6-660C-40C4-AFB4-C728C2DE62E1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3607691" y="1812729"/>
              <a:ext cx="183260" cy="231972"/>
            </a:xfrm>
            <a:custGeom>
              <a:avLst/>
              <a:gdLst/>
              <a:ahLst/>
              <a:cxnLst/>
              <a:rect l="0" t="0" r="0" b="0"/>
              <a:pathLst>
                <a:path w="183260" h="231972">
                  <a:moveTo>
                    <a:pt x="183259" y="3371"/>
                  </a:moveTo>
                  <a:lnTo>
                    <a:pt x="183259" y="3371"/>
                  </a:lnTo>
                  <a:lnTo>
                    <a:pt x="176517" y="0"/>
                  </a:lnTo>
                  <a:lnTo>
                    <a:pt x="169444" y="226"/>
                  </a:lnTo>
                  <a:lnTo>
                    <a:pt x="165582" y="1275"/>
                  </a:lnTo>
                  <a:lnTo>
                    <a:pt x="146664" y="16234"/>
                  </a:lnTo>
                  <a:lnTo>
                    <a:pt x="112870" y="62487"/>
                  </a:lnTo>
                  <a:lnTo>
                    <a:pt x="75463" y="108925"/>
                  </a:lnTo>
                  <a:lnTo>
                    <a:pt x="49977" y="141771"/>
                  </a:lnTo>
                  <a:lnTo>
                    <a:pt x="18571" y="185254"/>
                  </a:lnTo>
                  <a:lnTo>
                    <a:pt x="1505" y="214836"/>
                  </a:lnTo>
                  <a:lnTo>
                    <a:pt x="0" y="220548"/>
                  </a:lnTo>
                  <a:lnTo>
                    <a:pt x="409" y="224356"/>
                  </a:lnTo>
                  <a:lnTo>
                    <a:pt x="5459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56">
              <a:extLst>
                <a:ext uri="{FF2B5EF4-FFF2-40B4-BE49-F238E27FC236}">
                  <a16:creationId xmlns:a16="http://schemas.microsoft.com/office/drawing/2014/main" xmlns="" id="{3965CCFF-4369-4615-956B-95BDC7CD2D38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3617679" y="1860550"/>
              <a:ext cx="147872" cy="146051"/>
            </a:xfrm>
            <a:custGeom>
              <a:avLst/>
              <a:gdLst/>
              <a:ahLst/>
              <a:cxnLst/>
              <a:rect l="0" t="0" r="0" b="0"/>
              <a:pathLst>
                <a:path w="147872" h="146051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607" y="0"/>
                  </a:lnTo>
                  <a:lnTo>
                    <a:pt x="18201" y="12256"/>
                  </a:lnTo>
                  <a:lnTo>
                    <a:pt x="56065" y="46453"/>
                  </a:lnTo>
                  <a:lnTo>
                    <a:pt x="97359" y="87179"/>
                  </a:lnTo>
                  <a:lnTo>
                    <a:pt x="139714" y="134738"/>
                  </a:lnTo>
                  <a:lnTo>
                    <a:pt x="14787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57">
              <a:extLst>
                <a:ext uri="{FF2B5EF4-FFF2-40B4-BE49-F238E27FC236}">
                  <a16:creationId xmlns:a16="http://schemas.microsoft.com/office/drawing/2014/main" xmlns="" id="{4EF9CFB2-5AC7-4EEE-9704-A189300BF79F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3454243" y="1736071"/>
              <a:ext cx="101758" cy="320289"/>
            </a:xfrm>
            <a:custGeom>
              <a:avLst/>
              <a:gdLst/>
              <a:ahLst/>
              <a:cxnLst/>
              <a:rect l="0" t="0" r="0" b="0"/>
              <a:pathLst>
                <a:path w="101758" h="320289">
                  <a:moveTo>
                    <a:pt x="101757" y="41929"/>
                  </a:moveTo>
                  <a:lnTo>
                    <a:pt x="101757" y="41929"/>
                  </a:lnTo>
                  <a:lnTo>
                    <a:pt x="98386" y="31816"/>
                  </a:lnTo>
                  <a:lnTo>
                    <a:pt x="91086" y="23088"/>
                  </a:lnTo>
                  <a:lnTo>
                    <a:pt x="67452" y="3151"/>
                  </a:lnTo>
                  <a:lnTo>
                    <a:pt x="56171" y="0"/>
                  </a:lnTo>
                  <a:lnTo>
                    <a:pt x="42221" y="2362"/>
                  </a:lnTo>
                  <a:lnTo>
                    <a:pt x="28024" y="8822"/>
                  </a:lnTo>
                  <a:lnTo>
                    <a:pt x="12804" y="23653"/>
                  </a:lnTo>
                  <a:lnTo>
                    <a:pt x="6248" y="32865"/>
                  </a:lnTo>
                  <a:lnTo>
                    <a:pt x="4745" y="43545"/>
                  </a:lnTo>
                  <a:lnTo>
                    <a:pt x="7135" y="55347"/>
                  </a:lnTo>
                  <a:lnTo>
                    <a:pt x="23031" y="98567"/>
                  </a:lnTo>
                  <a:lnTo>
                    <a:pt x="30599" y="141510"/>
                  </a:lnTo>
                  <a:lnTo>
                    <a:pt x="34601" y="167119"/>
                  </a:lnTo>
                  <a:lnTo>
                    <a:pt x="32998" y="171250"/>
                  </a:lnTo>
                  <a:lnTo>
                    <a:pt x="28158" y="177016"/>
                  </a:lnTo>
                  <a:lnTo>
                    <a:pt x="23656" y="179579"/>
                  </a:lnTo>
                  <a:lnTo>
                    <a:pt x="21467" y="179557"/>
                  </a:lnTo>
                  <a:lnTo>
                    <a:pt x="17154" y="177651"/>
                  </a:lnTo>
                  <a:lnTo>
                    <a:pt x="15722" y="176155"/>
                  </a:lnTo>
                  <a:lnTo>
                    <a:pt x="14130" y="172611"/>
                  </a:lnTo>
                  <a:lnTo>
                    <a:pt x="15117" y="170678"/>
                  </a:lnTo>
                  <a:lnTo>
                    <a:pt x="19976" y="166649"/>
                  </a:lnTo>
                  <a:lnTo>
                    <a:pt x="24958" y="164388"/>
                  </a:lnTo>
                  <a:lnTo>
                    <a:pt x="27274" y="163785"/>
                  </a:lnTo>
                  <a:lnTo>
                    <a:pt x="33610" y="164996"/>
                  </a:lnTo>
                  <a:lnTo>
                    <a:pt x="41131" y="168592"/>
                  </a:lnTo>
                  <a:lnTo>
                    <a:pt x="49176" y="174894"/>
                  </a:lnTo>
                  <a:lnTo>
                    <a:pt x="53693" y="186162"/>
                  </a:lnTo>
                  <a:lnTo>
                    <a:pt x="54898" y="193117"/>
                  </a:lnTo>
                  <a:lnTo>
                    <a:pt x="52473" y="208372"/>
                  </a:lnTo>
                  <a:lnTo>
                    <a:pt x="30434" y="253903"/>
                  </a:lnTo>
                  <a:lnTo>
                    <a:pt x="864" y="296214"/>
                  </a:lnTo>
                  <a:lnTo>
                    <a:pt x="0" y="305699"/>
                  </a:lnTo>
                  <a:lnTo>
                    <a:pt x="1969" y="312736"/>
                  </a:lnTo>
                  <a:lnTo>
                    <a:pt x="3481" y="315600"/>
                  </a:lnTo>
                  <a:lnTo>
                    <a:pt x="5901" y="317510"/>
                  </a:lnTo>
                  <a:lnTo>
                    <a:pt x="12352" y="319631"/>
                  </a:lnTo>
                  <a:lnTo>
                    <a:pt x="38131" y="320288"/>
                  </a:lnTo>
                  <a:lnTo>
                    <a:pt x="70007" y="314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99">
            <a:extLst>
              <a:ext uri="{FF2B5EF4-FFF2-40B4-BE49-F238E27FC236}">
                <a16:creationId xmlns:a16="http://schemas.microsoft.com/office/drawing/2014/main" xmlns="" id="{2A82867D-0C4F-4F7C-AB28-862723102A49}"/>
              </a:ext>
            </a:extLst>
          </p:cNvPr>
          <p:cNvGrpSpPr/>
          <p:nvPr/>
        </p:nvGrpSpPr>
        <p:grpSpPr>
          <a:xfrm>
            <a:off x="1803400" y="2774950"/>
            <a:ext cx="1054101" cy="493354"/>
            <a:chOff x="1803400" y="2774950"/>
            <a:chExt cx="1054101" cy="493354"/>
          </a:xfrm>
        </p:grpSpPr>
        <p:sp>
          <p:nvSpPr>
            <p:cNvPr id="56" name="SMARTInkShape-658">
              <a:extLst>
                <a:ext uri="{FF2B5EF4-FFF2-40B4-BE49-F238E27FC236}">
                  <a16:creationId xmlns:a16="http://schemas.microsoft.com/office/drawing/2014/main" xmlns="" id="{A2741012-E2FC-4AEE-B85B-A75C7F1A3852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2847492" y="2978150"/>
              <a:ext cx="10009" cy="19051"/>
            </a:xfrm>
            <a:custGeom>
              <a:avLst/>
              <a:gdLst/>
              <a:ahLst/>
              <a:cxnLst/>
              <a:rect l="0" t="0" r="0" b="0"/>
              <a:pathLst>
                <a:path w="10009" h="19051">
                  <a:moveTo>
                    <a:pt x="3658" y="0"/>
                  </a:moveTo>
                  <a:lnTo>
                    <a:pt x="3658" y="0"/>
                  </a:lnTo>
                  <a:lnTo>
                    <a:pt x="287" y="6742"/>
                  </a:lnTo>
                  <a:lnTo>
                    <a:pt x="0" y="9433"/>
                  </a:lnTo>
                  <a:lnTo>
                    <a:pt x="1562" y="14305"/>
                  </a:lnTo>
                  <a:lnTo>
                    <a:pt x="2966" y="15887"/>
                  </a:lnTo>
                  <a:lnTo>
                    <a:pt x="1000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59">
              <a:extLst>
                <a:ext uri="{FF2B5EF4-FFF2-40B4-BE49-F238E27FC236}">
                  <a16:creationId xmlns:a16="http://schemas.microsoft.com/office/drawing/2014/main" xmlns="" id="{66B0ED11-905F-4DA5-8E13-2E55B2F2A847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2853842" y="2863850"/>
              <a:ext cx="3659" cy="19051"/>
            </a:xfrm>
            <a:custGeom>
              <a:avLst/>
              <a:gdLst/>
              <a:ahLst/>
              <a:cxnLst/>
              <a:rect l="0" t="0" r="0" b="0"/>
              <a:pathLst>
                <a:path w="3659" h="190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2261" y="5775"/>
                  </a:lnTo>
                  <a:lnTo>
                    <a:pt x="365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60">
              <a:extLst>
                <a:ext uri="{FF2B5EF4-FFF2-40B4-BE49-F238E27FC236}">
                  <a16:creationId xmlns:a16="http://schemas.microsoft.com/office/drawing/2014/main" xmlns="" id="{83C61AB3-050C-420A-B8CA-A742B32304C6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2596484" y="2863850"/>
              <a:ext cx="172117" cy="141671"/>
            </a:xfrm>
            <a:custGeom>
              <a:avLst/>
              <a:gdLst/>
              <a:ahLst/>
              <a:cxnLst/>
              <a:rect l="0" t="0" r="0" b="0"/>
              <a:pathLst>
                <a:path w="172117" h="141671">
                  <a:moveTo>
                    <a:pt x="45116" y="38100"/>
                  </a:moveTo>
                  <a:lnTo>
                    <a:pt x="45116" y="38100"/>
                  </a:lnTo>
                  <a:lnTo>
                    <a:pt x="34271" y="44581"/>
                  </a:lnTo>
                  <a:lnTo>
                    <a:pt x="19090" y="59775"/>
                  </a:lnTo>
                  <a:lnTo>
                    <a:pt x="2842" y="89837"/>
                  </a:lnTo>
                  <a:lnTo>
                    <a:pt x="0" y="97991"/>
                  </a:lnTo>
                  <a:lnTo>
                    <a:pt x="605" y="112696"/>
                  </a:lnTo>
                  <a:lnTo>
                    <a:pt x="5578" y="124876"/>
                  </a:lnTo>
                  <a:lnTo>
                    <a:pt x="12492" y="132641"/>
                  </a:lnTo>
                  <a:lnTo>
                    <a:pt x="24031" y="136563"/>
                  </a:lnTo>
                  <a:lnTo>
                    <a:pt x="31059" y="137608"/>
                  </a:lnTo>
                  <a:lnTo>
                    <a:pt x="44513" y="135007"/>
                  </a:lnTo>
                  <a:lnTo>
                    <a:pt x="51064" y="132338"/>
                  </a:lnTo>
                  <a:lnTo>
                    <a:pt x="60224" y="123728"/>
                  </a:lnTo>
                  <a:lnTo>
                    <a:pt x="65942" y="112845"/>
                  </a:lnTo>
                  <a:lnTo>
                    <a:pt x="69914" y="78988"/>
                  </a:lnTo>
                  <a:lnTo>
                    <a:pt x="64604" y="62857"/>
                  </a:lnTo>
                  <a:lnTo>
                    <a:pt x="55359" y="39791"/>
                  </a:lnTo>
                  <a:lnTo>
                    <a:pt x="50738" y="23314"/>
                  </a:lnTo>
                  <a:lnTo>
                    <a:pt x="46226" y="14797"/>
                  </a:lnTo>
                  <a:lnTo>
                    <a:pt x="46562" y="14098"/>
                  </a:lnTo>
                  <a:lnTo>
                    <a:pt x="47491" y="13632"/>
                  </a:lnTo>
                  <a:lnTo>
                    <a:pt x="48816" y="13321"/>
                  </a:lnTo>
                  <a:lnTo>
                    <a:pt x="64932" y="19689"/>
                  </a:lnTo>
                  <a:lnTo>
                    <a:pt x="99231" y="40562"/>
                  </a:lnTo>
                  <a:lnTo>
                    <a:pt x="119005" y="62740"/>
                  </a:lnTo>
                  <a:lnTo>
                    <a:pt x="132723" y="97399"/>
                  </a:lnTo>
                  <a:lnTo>
                    <a:pt x="135558" y="115961"/>
                  </a:lnTo>
                  <a:lnTo>
                    <a:pt x="132114" y="131266"/>
                  </a:lnTo>
                  <a:lnTo>
                    <a:pt x="127762" y="139479"/>
                  </a:lnTo>
                  <a:lnTo>
                    <a:pt x="125613" y="141670"/>
                  </a:lnTo>
                  <a:lnTo>
                    <a:pt x="123475" y="141013"/>
                  </a:lnTo>
                  <a:lnTo>
                    <a:pt x="119218" y="134639"/>
                  </a:lnTo>
                  <a:lnTo>
                    <a:pt x="116226" y="115779"/>
                  </a:lnTo>
                  <a:lnTo>
                    <a:pt x="130423" y="69620"/>
                  </a:lnTo>
                  <a:lnTo>
                    <a:pt x="153611" y="24649"/>
                  </a:lnTo>
                  <a:lnTo>
                    <a:pt x="1721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61">
              <a:extLst>
                <a:ext uri="{FF2B5EF4-FFF2-40B4-BE49-F238E27FC236}">
                  <a16:creationId xmlns:a16="http://schemas.microsoft.com/office/drawing/2014/main" xmlns="" id="{3A9FA356-59A4-4772-8611-14A2D55F344F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2565400" y="2840215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6350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62">
              <a:extLst>
                <a:ext uri="{FF2B5EF4-FFF2-40B4-BE49-F238E27FC236}">
                  <a16:creationId xmlns:a16="http://schemas.microsoft.com/office/drawing/2014/main" xmlns="" id="{12097F95-26D3-4DE7-8A3D-A81FBB8095B9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2520950" y="2908300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0"/>
                  </a:lnTo>
                  <a:lnTo>
                    <a:pt x="0" y="41927"/>
                  </a:lnTo>
                  <a:lnTo>
                    <a:pt x="0" y="8461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63">
              <a:extLst>
                <a:ext uri="{FF2B5EF4-FFF2-40B4-BE49-F238E27FC236}">
                  <a16:creationId xmlns:a16="http://schemas.microsoft.com/office/drawing/2014/main" xmlns="" id="{771390BE-CFFE-4F08-8033-D3478889B5B4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2396642" y="2895600"/>
              <a:ext cx="73509" cy="105009"/>
            </a:xfrm>
            <a:custGeom>
              <a:avLst/>
              <a:gdLst/>
              <a:ahLst/>
              <a:cxnLst/>
              <a:rect l="0" t="0" r="0" b="0"/>
              <a:pathLst>
                <a:path w="73509" h="105009">
                  <a:moveTo>
                    <a:pt x="3658" y="31750"/>
                  </a:moveTo>
                  <a:lnTo>
                    <a:pt x="3658" y="31750"/>
                  </a:lnTo>
                  <a:lnTo>
                    <a:pt x="287" y="25008"/>
                  </a:lnTo>
                  <a:lnTo>
                    <a:pt x="0" y="23022"/>
                  </a:lnTo>
                  <a:lnTo>
                    <a:pt x="513" y="21698"/>
                  </a:lnTo>
                  <a:lnTo>
                    <a:pt x="1562" y="20815"/>
                  </a:lnTo>
                  <a:lnTo>
                    <a:pt x="4608" y="19834"/>
                  </a:lnTo>
                  <a:lnTo>
                    <a:pt x="6408" y="19573"/>
                  </a:lnTo>
                  <a:lnTo>
                    <a:pt x="19054" y="25947"/>
                  </a:lnTo>
                  <a:lnTo>
                    <a:pt x="32836" y="40144"/>
                  </a:lnTo>
                  <a:lnTo>
                    <a:pt x="48723" y="68268"/>
                  </a:lnTo>
                  <a:lnTo>
                    <a:pt x="51909" y="81847"/>
                  </a:lnTo>
                  <a:lnTo>
                    <a:pt x="51348" y="87726"/>
                  </a:lnTo>
                  <a:lnTo>
                    <a:pt x="43299" y="105008"/>
                  </a:lnTo>
                  <a:lnTo>
                    <a:pt x="42080" y="104577"/>
                  </a:lnTo>
                  <a:lnTo>
                    <a:pt x="38844" y="100336"/>
                  </a:lnTo>
                  <a:lnTo>
                    <a:pt x="36426" y="79902"/>
                  </a:lnTo>
                  <a:lnTo>
                    <a:pt x="42452" y="48134"/>
                  </a:lnTo>
                  <a:lnTo>
                    <a:pt x="73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64">
              <a:extLst>
                <a:ext uri="{FF2B5EF4-FFF2-40B4-BE49-F238E27FC236}">
                  <a16:creationId xmlns:a16="http://schemas.microsoft.com/office/drawing/2014/main" xmlns="" id="{C4687C9E-0521-4D9B-BBD5-BE1E5B05DAEB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2301522" y="2913337"/>
              <a:ext cx="58051" cy="118097"/>
            </a:xfrm>
            <a:custGeom>
              <a:avLst/>
              <a:gdLst/>
              <a:ahLst/>
              <a:cxnLst/>
              <a:rect l="0" t="0" r="0" b="0"/>
              <a:pathLst>
                <a:path w="58051" h="118097">
                  <a:moveTo>
                    <a:pt x="22578" y="39413"/>
                  </a:moveTo>
                  <a:lnTo>
                    <a:pt x="22578" y="39413"/>
                  </a:lnTo>
                  <a:lnTo>
                    <a:pt x="22578" y="42784"/>
                  </a:lnTo>
                  <a:lnTo>
                    <a:pt x="23284" y="43071"/>
                  </a:lnTo>
                  <a:lnTo>
                    <a:pt x="38158" y="33292"/>
                  </a:lnTo>
                  <a:lnTo>
                    <a:pt x="51810" y="21920"/>
                  </a:lnTo>
                  <a:lnTo>
                    <a:pt x="56737" y="13765"/>
                  </a:lnTo>
                  <a:lnTo>
                    <a:pt x="58050" y="9614"/>
                  </a:lnTo>
                  <a:lnTo>
                    <a:pt x="57515" y="6141"/>
                  </a:lnTo>
                  <a:lnTo>
                    <a:pt x="55747" y="3121"/>
                  </a:lnTo>
                  <a:lnTo>
                    <a:pt x="53158" y="401"/>
                  </a:lnTo>
                  <a:lnTo>
                    <a:pt x="49314" y="0"/>
                  </a:lnTo>
                  <a:lnTo>
                    <a:pt x="39400" y="3316"/>
                  </a:lnTo>
                  <a:lnTo>
                    <a:pt x="21918" y="23230"/>
                  </a:lnTo>
                  <a:lnTo>
                    <a:pt x="6703" y="51473"/>
                  </a:lnTo>
                  <a:lnTo>
                    <a:pt x="0" y="82184"/>
                  </a:lnTo>
                  <a:lnTo>
                    <a:pt x="4077" y="99345"/>
                  </a:lnTo>
                  <a:lnTo>
                    <a:pt x="12239" y="111910"/>
                  </a:lnTo>
                  <a:lnTo>
                    <a:pt x="20570" y="117495"/>
                  </a:lnTo>
                  <a:lnTo>
                    <a:pt x="32739" y="118096"/>
                  </a:lnTo>
                  <a:lnTo>
                    <a:pt x="54328" y="115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65">
              <a:extLst>
                <a:ext uri="{FF2B5EF4-FFF2-40B4-BE49-F238E27FC236}">
                  <a16:creationId xmlns:a16="http://schemas.microsoft.com/office/drawing/2014/main" xmlns="" id="{FD862403-5084-493A-A220-02E73FD6DD97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2197983" y="2940050"/>
              <a:ext cx="49918" cy="25401"/>
            </a:xfrm>
            <a:custGeom>
              <a:avLst/>
              <a:gdLst/>
              <a:ahLst/>
              <a:cxnLst/>
              <a:rect l="0" t="0" r="0" b="0"/>
              <a:pathLst>
                <a:path w="49918" h="25401">
                  <a:moveTo>
                    <a:pt x="5467" y="25400"/>
                  </a:moveTo>
                  <a:lnTo>
                    <a:pt x="5467" y="25400"/>
                  </a:lnTo>
                  <a:lnTo>
                    <a:pt x="2096" y="25400"/>
                  </a:lnTo>
                  <a:lnTo>
                    <a:pt x="1103" y="24694"/>
                  </a:lnTo>
                  <a:lnTo>
                    <a:pt x="441" y="23519"/>
                  </a:lnTo>
                  <a:lnTo>
                    <a:pt x="0" y="22029"/>
                  </a:lnTo>
                  <a:lnTo>
                    <a:pt x="7035" y="18493"/>
                  </a:lnTo>
                  <a:lnTo>
                    <a:pt x="49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66">
              <a:extLst>
                <a:ext uri="{FF2B5EF4-FFF2-40B4-BE49-F238E27FC236}">
                  <a16:creationId xmlns:a16="http://schemas.microsoft.com/office/drawing/2014/main" xmlns="" id="{497921C0-BBCD-44A9-97DE-97C56BB6DFDA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2206882" y="2774950"/>
              <a:ext cx="60069" cy="278941"/>
            </a:xfrm>
            <a:custGeom>
              <a:avLst/>
              <a:gdLst/>
              <a:ahLst/>
              <a:cxnLst/>
              <a:rect l="0" t="0" r="0" b="0"/>
              <a:pathLst>
                <a:path w="60069" h="278941">
                  <a:moveTo>
                    <a:pt x="41018" y="0"/>
                  </a:moveTo>
                  <a:lnTo>
                    <a:pt x="41018" y="0"/>
                  </a:lnTo>
                  <a:lnTo>
                    <a:pt x="34276" y="10113"/>
                  </a:lnTo>
                  <a:lnTo>
                    <a:pt x="23720" y="49818"/>
                  </a:lnTo>
                  <a:lnTo>
                    <a:pt x="16632" y="81408"/>
                  </a:lnTo>
                  <a:lnTo>
                    <a:pt x="10659" y="116615"/>
                  </a:lnTo>
                  <a:lnTo>
                    <a:pt x="6358" y="152723"/>
                  </a:lnTo>
                  <a:lnTo>
                    <a:pt x="4447" y="187586"/>
                  </a:lnTo>
                  <a:lnTo>
                    <a:pt x="0" y="232205"/>
                  </a:lnTo>
                  <a:lnTo>
                    <a:pt x="1856" y="253486"/>
                  </a:lnTo>
                  <a:lnTo>
                    <a:pt x="11175" y="277652"/>
                  </a:lnTo>
                  <a:lnTo>
                    <a:pt x="15478" y="278940"/>
                  </a:lnTo>
                  <a:lnTo>
                    <a:pt x="27785" y="276609"/>
                  </a:lnTo>
                  <a:lnTo>
                    <a:pt x="40781" y="267105"/>
                  </a:lnTo>
                  <a:lnTo>
                    <a:pt x="6006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67">
              <a:extLst>
                <a:ext uri="{FF2B5EF4-FFF2-40B4-BE49-F238E27FC236}">
                  <a16:creationId xmlns:a16="http://schemas.microsoft.com/office/drawing/2014/main" xmlns="" id="{BF9E7F3F-BA75-46B3-9BD5-ED8494E34A3A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1803400" y="2933054"/>
              <a:ext cx="132112" cy="335250"/>
            </a:xfrm>
            <a:custGeom>
              <a:avLst/>
              <a:gdLst/>
              <a:ahLst/>
              <a:cxnLst/>
              <a:rect l="0" t="0" r="0" b="0"/>
              <a:pathLst>
                <a:path w="132112" h="335250">
                  <a:moveTo>
                    <a:pt x="0" y="114946"/>
                  </a:moveTo>
                  <a:lnTo>
                    <a:pt x="0" y="114946"/>
                  </a:lnTo>
                  <a:lnTo>
                    <a:pt x="10670" y="160154"/>
                  </a:lnTo>
                  <a:lnTo>
                    <a:pt x="24798" y="205952"/>
                  </a:lnTo>
                  <a:lnTo>
                    <a:pt x="32894" y="238649"/>
                  </a:lnTo>
                  <a:lnTo>
                    <a:pt x="38843" y="271996"/>
                  </a:lnTo>
                  <a:lnTo>
                    <a:pt x="46160" y="312390"/>
                  </a:lnTo>
                  <a:lnTo>
                    <a:pt x="49883" y="335249"/>
                  </a:lnTo>
                  <a:lnTo>
                    <a:pt x="50189" y="335192"/>
                  </a:lnTo>
                  <a:lnTo>
                    <a:pt x="50393" y="333743"/>
                  </a:lnTo>
                  <a:lnTo>
                    <a:pt x="40580" y="298179"/>
                  </a:lnTo>
                  <a:lnTo>
                    <a:pt x="33088" y="264586"/>
                  </a:lnTo>
                  <a:lnTo>
                    <a:pt x="25054" y="218612"/>
                  </a:lnTo>
                  <a:lnTo>
                    <a:pt x="20936" y="192523"/>
                  </a:lnTo>
                  <a:lnTo>
                    <a:pt x="18896" y="165253"/>
                  </a:lnTo>
                  <a:lnTo>
                    <a:pt x="18242" y="137195"/>
                  </a:lnTo>
                  <a:lnTo>
                    <a:pt x="18511" y="108612"/>
                  </a:lnTo>
                  <a:lnTo>
                    <a:pt x="22573" y="65564"/>
                  </a:lnTo>
                  <a:lnTo>
                    <a:pt x="29788" y="34438"/>
                  </a:lnTo>
                  <a:lnTo>
                    <a:pt x="40050" y="13548"/>
                  </a:lnTo>
                  <a:lnTo>
                    <a:pt x="46456" y="7130"/>
                  </a:lnTo>
                  <a:lnTo>
                    <a:pt x="61099" y="0"/>
                  </a:lnTo>
                  <a:lnTo>
                    <a:pt x="80777" y="2476"/>
                  </a:lnTo>
                  <a:lnTo>
                    <a:pt x="91951" y="6099"/>
                  </a:lnTo>
                  <a:lnTo>
                    <a:pt x="110012" y="19532"/>
                  </a:lnTo>
                  <a:lnTo>
                    <a:pt x="123683" y="37968"/>
                  </a:lnTo>
                  <a:lnTo>
                    <a:pt x="132111" y="60272"/>
                  </a:lnTo>
                  <a:lnTo>
                    <a:pt x="128801" y="84297"/>
                  </a:lnTo>
                  <a:lnTo>
                    <a:pt x="117217" y="107674"/>
                  </a:lnTo>
                  <a:lnTo>
                    <a:pt x="100309" y="127472"/>
                  </a:lnTo>
                  <a:lnTo>
                    <a:pt x="67586" y="147742"/>
                  </a:lnTo>
                  <a:lnTo>
                    <a:pt x="34450" y="155943"/>
                  </a:lnTo>
                  <a:lnTo>
                    <a:pt x="20485" y="155980"/>
                  </a:lnTo>
                  <a:lnTo>
                    <a:pt x="15773" y="155002"/>
                  </a:lnTo>
                  <a:lnTo>
                    <a:pt x="15454" y="152938"/>
                  </a:lnTo>
                  <a:lnTo>
                    <a:pt x="31750" y="140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68">
              <a:extLst>
                <a:ext uri="{FF2B5EF4-FFF2-40B4-BE49-F238E27FC236}">
                  <a16:creationId xmlns:a16="http://schemas.microsoft.com/office/drawing/2014/main" xmlns="" id="{EDF8DD2E-1180-4B4C-B564-9BB847144D85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1986553" y="2954515"/>
              <a:ext cx="80714" cy="111252"/>
            </a:xfrm>
            <a:custGeom>
              <a:avLst/>
              <a:gdLst/>
              <a:ahLst/>
              <a:cxnLst/>
              <a:rect l="0" t="0" r="0" b="0"/>
              <a:pathLst>
                <a:path w="80714" h="111252">
                  <a:moveTo>
                    <a:pt x="70847" y="10935"/>
                  </a:moveTo>
                  <a:lnTo>
                    <a:pt x="70847" y="10935"/>
                  </a:lnTo>
                  <a:lnTo>
                    <a:pt x="64105" y="4193"/>
                  </a:lnTo>
                  <a:lnTo>
                    <a:pt x="55150" y="883"/>
                  </a:lnTo>
                  <a:lnTo>
                    <a:pt x="49799" y="0"/>
                  </a:lnTo>
                  <a:lnTo>
                    <a:pt x="38209" y="2783"/>
                  </a:lnTo>
                  <a:lnTo>
                    <a:pt x="26002" y="10134"/>
                  </a:lnTo>
                  <a:lnTo>
                    <a:pt x="13521" y="22809"/>
                  </a:lnTo>
                  <a:lnTo>
                    <a:pt x="1337" y="52553"/>
                  </a:lnTo>
                  <a:lnTo>
                    <a:pt x="0" y="81435"/>
                  </a:lnTo>
                  <a:lnTo>
                    <a:pt x="6198" y="97302"/>
                  </a:lnTo>
                  <a:lnTo>
                    <a:pt x="10815" y="104496"/>
                  </a:lnTo>
                  <a:lnTo>
                    <a:pt x="16714" y="108587"/>
                  </a:lnTo>
                  <a:lnTo>
                    <a:pt x="30795" y="111251"/>
                  </a:lnTo>
                  <a:lnTo>
                    <a:pt x="46461" y="106320"/>
                  </a:lnTo>
                  <a:lnTo>
                    <a:pt x="61420" y="96367"/>
                  </a:lnTo>
                  <a:lnTo>
                    <a:pt x="72772" y="82536"/>
                  </a:lnTo>
                  <a:lnTo>
                    <a:pt x="78758" y="68864"/>
                  </a:lnTo>
                  <a:lnTo>
                    <a:pt x="80713" y="55731"/>
                  </a:lnTo>
                  <a:lnTo>
                    <a:pt x="79230" y="42839"/>
                  </a:lnTo>
                  <a:lnTo>
                    <a:pt x="74337" y="33816"/>
                  </a:lnTo>
                  <a:lnTo>
                    <a:pt x="68871" y="27454"/>
                  </a:lnTo>
                  <a:lnTo>
                    <a:pt x="64497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69">
              <a:extLst>
                <a:ext uri="{FF2B5EF4-FFF2-40B4-BE49-F238E27FC236}">
                  <a16:creationId xmlns:a16="http://schemas.microsoft.com/office/drawing/2014/main" xmlns="" id="{483BBA6B-7F1F-43E8-AEEB-8812F1A1CD37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2085450" y="2915533"/>
              <a:ext cx="58029" cy="172980"/>
            </a:xfrm>
            <a:custGeom>
              <a:avLst/>
              <a:gdLst/>
              <a:ahLst/>
              <a:cxnLst/>
              <a:rect l="0" t="0" r="0" b="0"/>
              <a:pathLst>
                <a:path w="58029" h="172980">
                  <a:moveTo>
                    <a:pt x="41800" y="5467"/>
                  </a:moveTo>
                  <a:lnTo>
                    <a:pt x="41800" y="5467"/>
                  </a:lnTo>
                  <a:lnTo>
                    <a:pt x="38429" y="2096"/>
                  </a:lnTo>
                  <a:lnTo>
                    <a:pt x="34892" y="441"/>
                  </a:lnTo>
                  <a:lnTo>
                    <a:pt x="32961" y="0"/>
                  </a:lnTo>
                  <a:lnTo>
                    <a:pt x="20131" y="6120"/>
                  </a:lnTo>
                  <a:lnTo>
                    <a:pt x="6295" y="23613"/>
                  </a:lnTo>
                  <a:lnTo>
                    <a:pt x="0" y="46670"/>
                  </a:lnTo>
                  <a:lnTo>
                    <a:pt x="2291" y="59292"/>
                  </a:lnTo>
                  <a:lnTo>
                    <a:pt x="8718" y="69606"/>
                  </a:lnTo>
                  <a:lnTo>
                    <a:pt x="51325" y="108264"/>
                  </a:lnTo>
                  <a:lnTo>
                    <a:pt x="56617" y="118417"/>
                  </a:lnTo>
                  <a:lnTo>
                    <a:pt x="58028" y="123101"/>
                  </a:lnTo>
                  <a:lnTo>
                    <a:pt x="55833" y="135830"/>
                  </a:lnTo>
                  <a:lnTo>
                    <a:pt x="49448" y="150189"/>
                  </a:lnTo>
                  <a:lnTo>
                    <a:pt x="39554" y="163627"/>
                  </a:lnTo>
                  <a:lnTo>
                    <a:pt x="29983" y="171010"/>
                  </a:lnTo>
                  <a:lnTo>
                    <a:pt x="25456" y="172979"/>
                  </a:lnTo>
                  <a:lnTo>
                    <a:pt x="21732" y="172175"/>
                  </a:lnTo>
                  <a:lnTo>
                    <a:pt x="18543" y="169522"/>
                  </a:lnTo>
                  <a:lnTo>
                    <a:pt x="1005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00">
            <a:extLst>
              <a:ext uri="{FF2B5EF4-FFF2-40B4-BE49-F238E27FC236}">
                <a16:creationId xmlns:a16="http://schemas.microsoft.com/office/drawing/2014/main" xmlns="" id="{6C1A4592-C04C-4CDC-A532-270E0C8C7740}"/>
              </a:ext>
            </a:extLst>
          </p:cNvPr>
          <p:cNvGrpSpPr/>
          <p:nvPr/>
        </p:nvGrpSpPr>
        <p:grpSpPr>
          <a:xfrm>
            <a:off x="3754779" y="2584450"/>
            <a:ext cx="1600249" cy="659535"/>
            <a:chOff x="3754779" y="2584450"/>
            <a:chExt cx="1600249" cy="659535"/>
          </a:xfrm>
        </p:grpSpPr>
        <p:sp>
          <p:nvSpPr>
            <p:cNvPr id="69" name="SMARTInkShape-670">
              <a:extLst>
                <a:ext uri="{FF2B5EF4-FFF2-40B4-BE49-F238E27FC236}">
                  <a16:creationId xmlns:a16="http://schemas.microsoft.com/office/drawing/2014/main" xmlns="" id="{3CB2EBD7-5CCA-42B1-8F5C-96D4C949F819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5200650" y="2622550"/>
              <a:ext cx="154378" cy="412751"/>
            </a:xfrm>
            <a:custGeom>
              <a:avLst/>
              <a:gdLst/>
              <a:ahLst/>
              <a:cxnLst/>
              <a:rect l="0" t="0" r="0" b="0"/>
              <a:pathLst>
                <a:path w="154378" h="412751">
                  <a:moveTo>
                    <a:pt x="63500" y="0"/>
                  </a:moveTo>
                  <a:lnTo>
                    <a:pt x="63500" y="0"/>
                  </a:lnTo>
                  <a:lnTo>
                    <a:pt x="72339" y="0"/>
                  </a:lnTo>
                  <a:lnTo>
                    <a:pt x="91911" y="13484"/>
                  </a:lnTo>
                  <a:lnTo>
                    <a:pt x="120052" y="48837"/>
                  </a:lnTo>
                  <a:lnTo>
                    <a:pt x="136612" y="84735"/>
                  </a:lnTo>
                  <a:lnTo>
                    <a:pt x="148911" y="126560"/>
                  </a:lnTo>
                  <a:lnTo>
                    <a:pt x="154377" y="171019"/>
                  </a:lnTo>
                  <a:lnTo>
                    <a:pt x="151162" y="216649"/>
                  </a:lnTo>
                  <a:lnTo>
                    <a:pt x="139855" y="261389"/>
                  </a:lnTo>
                  <a:lnTo>
                    <a:pt x="118367" y="302439"/>
                  </a:lnTo>
                  <a:lnTo>
                    <a:pt x="92354" y="338088"/>
                  </a:lnTo>
                  <a:lnTo>
                    <a:pt x="48060" y="380280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71">
              <a:extLst>
                <a:ext uri="{FF2B5EF4-FFF2-40B4-BE49-F238E27FC236}">
                  <a16:creationId xmlns:a16="http://schemas.microsoft.com/office/drawing/2014/main" xmlns="" id="{2B8464D2-379E-4608-98AC-8AA8DB0FDA16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4978893" y="2662074"/>
              <a:ext cx="186672" cy="304347"/>
            </a:xfrm>
            <a:custGeom>
              <a:avLst/>
              <a:gdLst/>
              <a:ahLst/>
              <a:cxnLst/>
              <a:rect l="0" t="0" r="0" b="0"/>
              <a:pathLst>
                <a:path w="186672" h="304347">
                  <a:moveTo>
                    <a:pt x="18557" y="106526"/>
                  </a:moveTo>
                  <a:lnTo>
                    <a:pt x="18557" y="106526"/>
                  </a:lnTo>
                  <a:lnTo>
                    <a:pt x="18557" y="101059"/>
                  </a:lnTo>
                  <a:lnTo>
                    <a:pt x="18557" y="148383"/>
                  </a:lnTo>
                  <a:lnTo>
                    <a:pt x="18557" y="190581"/>
                  </a:lnTo>
                  <a:lnTo>
                    <a:pt x="18557" y="232090"/>
                  </a:lnTo>
                  <a:lnTo>
                    <a:pt x="18557" y="276856"/>
                  </a:lnTo>
                  <a:lnTo>
                    <a:pt x="18557" y="299605"/>
                  </a:lnTo>
                  <a:lnTo>
                    <a:pt x="17851" y="291786"/>
                  </a:lnTo>
                  <a:lnTo>
                    <a:pt x="13090" y="254473"/>
                  </a:lnTo>
                  <a:lnTo>
                    <a:pt x="12469" y="209394"/>
                  </a:lnTo>
                  <a:lnTo>
                    <a:pt x="12323" y="174117"/>
                  </a:lnTo>
                  <a:lnTo>
                    <a:pt x="12964" y="138683"/>
                  </a:lnTo>
                  <a:lnTo>
                    <a:pt x="18703" y="91673"/>
                  </a:lnTo>
                  <a:lnTo>
                    <a:pt x="32476" y="52031"/>
                  </a:lnTo>
                  <a:lnTo>
                    <a:pt x="52012" y="14518"/>
                  </a:lnTo>
                  <a:lnTo>
                    <a:pt x="57793" y="7087"/>
                  </a:lnTo>
                  <a:lnTo>
                    <a:pt x="64470" y="2839"/>
                  </a:lnTo>
                  <a:lnTo>
                    <a:pt x="79415" y="0"/>
                  </a:lnTo>
                  <a:lnTo>
                    <a:pt x="97345" y="6735"/>
                  </a:lnTo>
                  <a:lnTo>
                    <a:pt x="116368" y="20547"/>
                  </a:lnTo>
                  <a:lnTo>
                    <a:pt x="151577" y="67670"/>
                  </a:lnTo>
                  <a:lnTo>
                    <a:pt x="167282" y="99135"/>
                  </a:lnTo>
                  <a:lnTo>
                    <a:pt x="178967" y="134285"/>
                  </a:lnTo>
                  <a:lnTo>
                    <a:pt x="185100" y="169193"/>
                  </a:lnTo>
                  <a:lnTo>
                    <a:pt x="186671" y="216816"/>
                  </a:lnTo>
                  <a:lnTo>
                    <a:pt x="182880" y="243738"/>
                  </a:lnTo>
                  <a:lnTo>
                    <a:pt x="174139" y="267463"/>
                  </a:lnTo>
                  <a:lnTo>
                    <a:pt x="161317" y="284122"/>
                  </a:lnTo>
                  <a:lnTo>
                    <a:pt x="145506" y="295525"/>
                  </a:lnTo>
                  <a:lnTo>
                    <a:pt x="126720" y="302944"/>
                  </a:lnTo>
                  <a:lnTo>
                    <a:pt x="89567" y="304346"/>
                  </a:lnTo>
                  <a:lnTo>
                    <a:pt x="47280" y="296921"/>
                  </a:lnTo>
                  <a:lnTo>
                    <a:pt x="1306" y="285757"/>
                  </a:lnTo>
                  <a:lnTo>
                    <a:pt x="0" y="284575"/>
                  </a:lnTo>
                  <a:lnTo>
                    <a:pt x="541" y="283081"/>
                  </a:lnTo>
                  <a:lnTo>
                    <a:pt x="5857" y="277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72">
              <a:extLst>
                <a:ext uri="{FF2B5EF4-FFF2-40B4-BE49-F238E27FC236}">
                  <a16:creationId xmlns:a16="http://schemas.microsoft.com/office/drawing/2014/main" xmlns="" id="{40F5BD38-5D47-4ABA-9796-16AFDAD18AB9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4769242" y="2584450"/>
              <a:ext cx="15743" cy="659535"/>
            </a:xfrm>
            <a:custGeom>
              <a:avLst/>
              <a:gdLst/>
              <a:ahLst/>
              <a:cxnLst/>
              <a:rect l="0" t="0" r="0" b="0"/>
              <a:pathLst>
                <a:path w="15743" h="659535">
                  <a:moveTo>
                    <a:pt x="5958" y="0"/>
                  </a:moveTo>
                  <a:lnTo>
                    <a:pt x="5958" y="0"/>
                  </a:lnTo>
                  <a:lnTo>
                    <a:pt x="2587" y="3371"/>
                  </a:lnTo>
                  <a:lnTo>
                    <a:pt x="0" y="48021"/>
                  </a:lnTo>
                  <a:lnTo>
                    <a:pt x="488" y="83431"/>
                  </a:lnTo>
                  <a:lnTo>
                    <a:pt x="3056" y="129744"/>
                  </a:lnTo>
                  <a:lnTo>
                    <a:pt x="4729" y="156346"/>
                  </a:lnTo>
                  <a:lnTo>
                    <a:pt x="6549" y="184664"/>
                  </a:lnTo>
                  <a:lnTo>
                    <a:pt x="8469" y="214126"/>
                  </a:lnTo>
                  <a:lnTo>
                    <a:pt x="9748" y="245056"/>
                  </a:lnTo>
                  <a:lnTo>
                    <a:pt x="10602" y="276965"/>
                  </a:lnTo>
                  <a:lnTo>
                    <a:pt x="11170" y="309526"/>
                  </a:lnTo>
                  <a:lnTo>
                    <a:pt x="12255" y="342523"/>
                  </a:lnTo>
                  <a:lnTo>
                    <a:pt x="13684" y="375810"/>
                  </a:lnTo>
                  <a:lnTo>
                    <a:pt x="15342" y="409289"/>
                  </a:lnTo>
                  <a:lnTo>
                    <a:pt x="15742" y="442193"/>
                  </a:lnTo>
                  <a:lnTo>
                    <a:pt x="15303" y="474712"/>
                  </a:lnTo>
                  <a:lnTo>
                    <a:pt x="14304" y="506975"/>
                  </a:lnTo>
                  <a:lnTo>
                    <a:pt x="13639" y="535539"/>
                  </a:lnTo>
                  <a:lnTo>
                    <a:pt x="13195" y="561637"/>
                  </a:lnTo>
                  <a:lnTo>
                    <a:pt x="11996" y="605922"/>
                  </a:lnTo>
                  <a:lnTo>
                    <a:pt x="7355" y="647159"/>
                  </a:lnTo>
                  <a:lnTo>
                    <a:pt x="2923" y="659534"/>
                  </a:lnTo>
                  <a:lnTo>
                    <a:pt x="5958" y="654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73">
              <a:extLst>
                <a:ext uri="{FF2B5EF4-FFF2-40B4-BE49-F238E27FC236}">
                  <a16:creationId xmlns:a16="http://schemas.microsoft.com/office/drawing/2014/main" xmlns="" id="{CC85729D-8C02-4106-B58E-3ACBEA13A3D1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4305662" y="2769868"/>
              <a:ext cx="266339" cy="293564"/>
            </a:xfrm>
            <a:custGeom>
              <a:avLst/>
              <a:gdLst/>
              <a:ahLst/>
              <a:cxnLst/>
              <a:rect l="0" t="0" r="0" b="0"/>
              <a:pathLst>
                <a:path w="266339" h="293564">
                  <a:moveTo>
                    <a:pt x="113938" y="30482"/>
                  </a:moveTo>
                  <a:lnTo>
                    <a:pt x="113938" y="30482"/>
                  </a:lnTo>
                  <a:lnTo>
                    <a:pt x="113938" y="9467"/>
                  </a:lnTo>
                  <a:lnTo>
                    <a:pt x="112056" y="5149"/>
                  </a:lnTo>
                  <a:lnTo>
                    <a:pt x="110567" y="3010"/>
                  </a:lnTo>
                  <a:lnTo>
                    <a:pt x="108163" y="1584"/>
                  </a:lnTo>
                  <a:lnTo>
                    <a:pt x="101729" y="0"/>
                  </a:lnTo>
                  <a:lnTo>
                    <a:pt x="92284" y="4940"/>
                  </a:lnTo>
                  <a:lnTo>
                    <a:pt x="80325" y="16308"/>
                  </a:lnTo>
                  <a:lnTo>
                    <a:pt x="49652" y="61862"/>
                  </a:lnTo>
                  <a:lnTo>
                    <a:pt x="33155" y="93112"/>
                  </a:lnTo>
                  <a:lnTo>
                    <a:pt x="16416" y="128168"/>
                  </a:lnTo>
                  <a:lnTo>
                    <a:pt x="5213" y="163033"/>
                  </a:lnTo>
                  <a:lnTo>
                    <a:pt x="0" y="196638"/>
                  </a:lnTo>
                  <a:lnTo>
                    <a:pt x="5703" y="241207"/>
                  </a:lnTo>
                  <a:lnTo>
                    <a:pt x="24354" y="278861"/>
                  </a:lnTo>
                  <a:lnTo>
                    <a:pt x="28816" y="284968"/>
                  </a:lnTo>
                  <a:lnTo>
                    <a:pt x="34612" y="289039"/>
                  </a:lnTo>
                  <a:lnTo>
                    <a:pt x="48578" y="293563"/>
                  </a:lnTo>
                  <a:lnTo>
                    <a:pt x="66074" y="288048"/>
                  </a:lnTo>
                  <a:lnTo>
                    <a:pt x="109422" y="258140"/>
                  </a:lnTo>
                  <a:lnTo>
                    <a:pt x="152975" y="213191"/>
                  </a:lnTo>
                  <a:lnTo>
                    <a:pt x="179284" y="175400"/>
                  </a:lnTo>
                  <a:lnTo>
                    <a:pt x="195231" y="133236"/>
                  </a:lnTo>
                  <a:lnTo>
                    <a:pt x="199173" y="90169"/>
                  </a:lnTo>
                  <a:lnTo>
                    <a:pt x="192737" y="51695"/>
                  </a:lnTo>
                  <a:lnTo>
                    <a:pt x="188235" y="31208"/>
                  </a:lnTo>
                  <a:lnTo>
                    <a:pt x="182520" y="23911"/>
                  </a:lnTo>
                  <a:lnTo>
                    <a:pt x="164880" y="13920"/>
                  </a:lnTo>
                  <a:lnTo>
                    <a:pt x="131149" y="11072"/>
                  </a:lnTo>
                  <a:lnTo>
                    <a:pt x="94343" y="21438"/>
                  </a:lnTo>
                  <a:lnTo>
                    <a:pt x="59997" y="41286"/>
                  </a:lnTo>
                  <a:lnTo>
                    <a:pt x="37591" y="65041"/>
                  </a:lnTo>
                  <a:lnTo>
                    <a:pt x="30618" y="79708"/>
                  </a:lnTo>
                  <a:lnTo>
                    <a:pt x="28758" y="86583"/>
                  </a:lnTo>
                  <a:lnTo>
                    <a:pt x="31045" y="93988"/>
                  </a:lnTo>
                  <a:lnTo>
                    <a:pt x="42995" y="109742"/>
                  </a:lnTo>
                  <a:lnTo>
                    <a:pt x="79669" y="127736"/>
                  </a:lnTo>
                  <a:lnTo>
                    <a:pt x="113994" y="133678"/>
                  </a:lnTo>
                  <a:lnTo>
                    <a:pt x="152768" y="135614"/>
                  </a:lnTo>
                  <a:lnTo>
                    <a:pt x="193520" y="134122"/>
                  </a:lnTo>
                  <a:lnTo>
                    <a:pt x="239275" y="132686"/>
                  </a:lnTo>
                  <a:lnTo>
                    <a:pt x="266338" y="132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74">
              <a:extLst>
                <a:ext uri="{FF2B5EF4-FFF2-40B4-BE49-F238E27FC236}">
                  <a16:creationId xmlns:a16="http://schemas.microsoft.com/office/drawing/2014/main" xmlns="" id="{F64A17FE-B15C-412F-AD06-3EE3CCF6D988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4056265" y="2650641"/>
              <a:ext cx="153786" cy="438778"/>
            </a:xfrm>
            <a:custGeom>
              <a:avLst/>
              <a:gdLst/>
              <a:ahLst/>
              <a:cxnLst/>
              <a:rect l="0" t="0" r="0" b="0"/>
              <a:pathLst>
                <a:path w="153786" h="438778">
                  <a:moveTo>
                    <a:pt x="128385" y="3659"/>
                  </a:moveTo>
                  <a:lnTo>
                    <a:pt x="128385" y="3659"/>
                  </a:lnTo>
                  <a:lnTo>
                    <a:pt x="125014" y="288"/>
                  </a:lnTo>
                  <a:lnTo>
                    <a:pt x="122610" y="0"/>
                  </a:lnTo>
                  <a:lnTo>
                    <a:pt x="116176" y="1563"/>
                  </a:lnTo>
                  <a:lnTo>
                    <a:pt x="97878" y="13151"/>
                  </a:lnTo>
                  <a:lnTo>
                    <a:pt x="64470" y="50216"/>
                  </a:lnTo>
                  <a:lnTo>
                    <a:pt x="44945" y="85499"/>
                  </a:lnTo>
                  <a:lnTo>
                    <a:pt x="28506" y="125405"/>
                  </a:lnTo>
                  <a:lnTo>
                    <a:pt x="11793" y="169011"/>
                  </a:lnTo>
                  <a:lnTo>
                    <a:pt x="2483" y="216143"/>
                  </a:lnTo>
                  <a:lnTo>
                    <a:pt x="0" y="240565"/>
                  </a:lnTo>
                  <a:lnTo>
                    <a:pt x="1005" y="286515"/>
                  </a:lnTo>
                  <a:lnTo>
                    <a:pt x="8977" y="329750"/>
                  </a:lnTo>
                  <a:lnTo>
                    <a:pt x="26631" y="370133"/>
                  </a:lnTo>
                  <a:lnTo>
                    <a:pt x="63742" y="415084"/>
                  </a:lnTo>
                  <a:lnTo>
                    <a:pt x="89777" y="431813"/>
                  </a:lnTo>
                  <a:lnTo>
                    <a:pt x="102646" y="437261"/>
                  </a:lnTo>
                  <a:lnTo>
                    <a:pt x="114048" y="438777"/>
                  </a:lnTo>
                  <a:lnTo>
                    <a:pt x="153785" y="429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75">
              <a:extLst>
                <a:ext uri="{FF2B5EF4-FFF2-40B4-BE49-F238E27FC236}">
                  <a16:creationId xmlns:a16="http://schemas.microsoft.com/office/drawing/2014/main" xmlns="" id="{1014B4EE-6710-41BF-B6D1-FC21424884AE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3815962" y="2654172"/>
              <a:ext cx="95639" cy="416403"/>
            </a:xfrm>
            <a:custGeom>
              <a:avLst/>
              <a:gdLst/>
              <a:ahLst/>
              <a:cxnLst/>
              <a:rect l="0" t="0" r="0" b="0"/>
              <a:pathLst>
                <a:path w="95639" h="416403">
                  <a:moveTo>
                    <a:pt x="95638" y="63628"/>
                  </a:moveTo>
                  <a:lnTo>
                    <a:pt x="95638" y="63628"/>
                  </a:lnTo>
                  <a:lnTo>
                    <a:pt x="77340" y="18848"/>
                  </a:lnTo>
                  <a:lnTo>
                    <a:pt x="62229" y="3401"/>
                  </a:lnTo>
                  <a:lnTo>
                    <a:pt x="57138" y="899"/>
                  </a:lnTo>
                  <a:lnTo>
                    <a:pt x="47717" y="0"/>
                  </a:lnTo>
                  <a:lnTo>
                    <a:pt x="36945" y="9478"/>
                  </a:lnTo>
                  <a:lnTo>
                    <a:pt x="31109" y="16945"/>
                  </a:lnTo>
                  <a:lnTo>
                    <a:pt x="16154" y="61163"/>
                  </a:lnTo>
                  <a:lnTo>
                    <a:pt x="7160" y="102749"/>
                  </a:lnTo>
                  <a:lnTo>
                    <a:pt x="575" y="148748"/>
                  </a:lnTo>
                  <a:lnTo>
                    <a:pt x="0" y="195063"/>
                  </a:lnTo>
                  <a:lnTo>
                    <a:pt x="835" y="218985"/>
                  </a:lnTo>
                  <a:lnTo>
                    <a:pt x="2097" y="243399"/>
                  </a:lnTo>
                  <a:lnTo>
                    <a:pt x="3644" y="268142"/>
                  </a:lnTo>
                  <a:lnTo>
                    <a:pt x="9126" y="314449"/>
                  </a:lnTo>
                  <a:lnTo>
                    <a:pt x="13444" y="355726"/>
                  </a:lnTo>
                  <a:lnTo>
                    <a:pt x="8646" y="399236"/>
                  </a:lnTo>
                  <a:lnTo>
                    <a:pt x="3854" y="416048"/>
                  </a:lnTo>
                  <a:lnTo>
                    <a:pt x="4110" y="416402"/>
                  </a:lnTo>
                  <a:lnTo>
                    <a:pt x="6738" y="412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76">
              <a:extLst>
                <a:ext uri="{FF2B5EF4-FFF2-40B4-BE49-F238E27FC236}">
                  <a16:creationId xmlns:a16="http://schemas.microsoft.com/office/drawing/2014/main" xmlns="" id="{3FCE56F6-798F-4DA6-921A-FCC4426BBE5C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3754779" y="2882900"/>
              <a:ext cx="150472" cy="69851"/>
            </a:xfrm>
            <a:custGeom>
              <a:avLst/>
              <a:gdLst/>
              <a:ahLst/>
              <a:cxnLst/>
              <a:rect l="0" t="0" r="0" b="0"/>
              <a:pathLst>
                <a:path w="150472" h="69851">
                  <a:moveTo>
                    <a:pt x="29821" y="69850"/>
                  </a:moveTo>
                  <a:lnTo>
                    <a:pt x="29821" y="69850"/>
                  </a:lnTo>
                  <a:lnTo>
                    <a:pt x="4581" y="55545"/>
                  </a:lnTo>
                  <a:lnTo>
                    <a:pt x="964" y="51027"/>
                  </a:lnTo>
                  <a:lnTo>
                    <a:pt x="0" y="48835"/>
                  </a:lnTo>
                  <a:lnTo>
                    <a:pt x="62" y="46668"/>
                  </a:lnTo>
                  <a:lnTo>
                    <a:pt x="2013" y="42378"/>
                  </a:lnTo>
                  <a:lnTo>
                    <a:pt x="27304" y="29254"/>
                  </a:lnTo>
                  <a:lnTo>
                    <a:pt x="72820" y="18703"/>
                  </a:lnTo>
                  <a:lnTo>
                    <a:pt x="119781" y="7737"/>
                  </a:lnTo>
                  <a:lnTo>
                    <a:pt x="150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01">
            <a:extLst>
              <a:ext uri="{FF2B5EF4-FFF2-40B4-BE49-F238E27FC236}">
                <a16:creationId xmlns:a16="http://schemas.microsoft.com/office/drawing/2014/main" xmlns="" id="{31068800-EF1C-4C4D-9937-EBB0E5DD4FC2}"/>
              </a:ext>
            </a:extLst>
          </p:cNvPr>
          <p:cNvGrpSpPr/>
          <p:nvPr/>
        </p:nvGrpSpPr>
        <p:grpSpPr>
          <a:xfrm>
            <a:off x="5838342" y="2899628"/>
            <a:ext cx="137009" cy="103040"/>
            <a:chOff x="5838342" y="2899628"/>
            <a:chExt cx="137009" cy="103040"/>
          </a:xfrm>
        </p:grpSpPr>
        <p:sp>
          <p:nvSpPr>
            <p:cNvPr id="77" name="SMARTInkShape-677">
              <a:extLst>
                <a:ext uri="{FF2B5EF4-FFF2-40B4-BE49-F238E27FC236}">
                  <a16:creationId xmlns:a16="http://schemas.microsoft.com/office/drawing/2014/main" xmlns="" id="{39F211D3-75C8-4CAD-9F86-544389DC4281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5880099" y="2990850"/>
              <a:ext cx="82552" cy="11818"/>
            </a:xfrm>
            <a:custGeom>
              <a:avLst/>
              <a:gdLst/>
              <a:ahLst/>
              <a:cxnLst/>
              <a:rect l="0" t="0" r="0" b="0"/>
              <a:pathLst>
                <a:path w="82552" h="11818">
                  <a:moveTo>
                    <a:pt x="1" y="6350"/>
                  </a:moveTo>
                  <a:lnTo>
                    <a:pt x="1" y="6350"/>
                  </a:lnTo>
                  <a:lnTo>
                    <a:pt x="0" y="9721"/>
                  </a:lnTo>
                  <a:lnTo>
                    <a:pt x="1412" y="10714"/>
                  </a:lnTo>
                  <a:lnTo>
                    <a:pt x="6743" y="11817"/>
                  </a:lnTo>
                  <a:lnTo>
                    <a:pt x="48335" y="2532"/>
                  </a:lnTo>
                  <a:lnTo>
                    <a:pt x="82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78">
              <a:extLst>
                <a:ext uri="{FF2B5EF4-FFF2-40B4-BE49-F238E27FC236}">
                  <a16:creationId xmlns:a16="http://schemas.microsoft.com/office/drawing/2014/main" xmlns="" id="{CA5224FB-6DCC-44B2-B370-3E790E548E2E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5838342" y="2899628"/>
              <a:ext cx="137009" cy="20490"/>
            </a:xfrm>
            <a:custGeom>
              <a:avLst/>
              <a:gdLst/>
              <a:ahLst/>
              <a:cxnLst/>
              <a:rect l="0" t="0" r="0" b="0"/>
              <a:pathLst>
                <a:path w="137009" h="20490">
                  <a:moveTo>
                    <a:pt x="3658" y="15022"/>
                  </a:moveTo>
                  <a:lnTo>
                    <a:pt x="3658" y="15022"/>
                  </a:lnTo>
                  <a:lnTo>
                    <a:pt x="287" y="18393"/>
                  </a:lnTo>
                  <a:lnTo>
                    <a:pt x="0" y="19386"/>
                  </a:lnTo>
                  <a:lnTo>
                    <a:pt x="513" y="20048"/>
                  </a:lnTo>
                  <a:lnTo>
                    <a:pt x="1562" y="20489"/>
                  </a:lnTo>
                  <a:lnTo>
                    <a:pt x="45570" y="9085"/>
                  </a:lnTo>
                  <a:lnTo>
                    <a:pt x="92606" y="0"/>
                  </a:lnTo>
                  <a:lnTo>
                    <a:pt x="137008" y="2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102">
            <a:extLst>
              <a:ext uri="{FF2B5EF4-FFF2-40B4-BE49-F238E27FC236}">
                <a16:creationId xmlns:a16="http://schemas.microsoft.com/office/drawing/2014/main" xmlns="" id="{02B2B847-0FBA-4DBB-95DB-A81E4F359DA2}"/>
              </a:ext>
            </a:extLst>
          </p:cNvPr>
          <p:cNvGrpSpPr/>
          <p:nvPr/>
        </p:nvGrpSpPr>
        <p:grpSpPr>
          <a:xfrm>
            <a:off x="6338183" y="2656992"/>
            <a:ext cx="3011710" cy="537674"/>
            <a:chOff x="6338183" y="2656992"/>
            <a:chExt cx="3011710" cy="537674"/>
          </a:xfrm>
        </p:grpSpPr>
        <p:sp>
          <p:nvSpPr>
            <p:cNvPr id="80" name="SMARTInkShape-679">
              <a:extLst>
                <a:ext uri="{FF2B5EF4-FFF2-40B4-BE49-F238E27FC236}">
                  <a16:creationId xmlns:a16="http://schemas.microsoft.com/office/drawing/2014/main" xmlns="" id="{CC95AC1E-B2D1-45B4-9456-F38611EC3463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9201150" y="2736850"/>
              <a:ext cx="148743" cy="387351"/>
            </a:xfrm>
            <a:custGeom>
              <a:avLst/>
              <a:gdLst/>
              <a:ahLst/>
              <a:cxnLst/>
              <a:rect l="0" t="0" r="0" b="0"/>
              <a:pathLst>
                <a:path w="148743" h="387351">
                  <a:moveTo>
                    <a:pt x="63500" y="0"/>
                  </a:moveTo>
                  <a:lnTo>
                    <a:pt x="63500" y="0"/>
                  </a:lnTo>
                  <a:lnTo>
                    <a:pt x="87918" y="31160"/>
                  </a:lnTo>
                  <a:lnTo>
                    <a:pt x="111030" y="75320"/>
                  </a:lnTo>
                  <a:lnTo>
                    <a:pt x="125547" y="114144"/>
                  </a:lnTo>
                  <a:lnTo>
                    <a:pt x="138348" y="156564"/>
                  </a:lnTo>
                  <a:lnTo>
                    <a:pt x="148742" y="198936"/>
                  </a:lnTo>
                  <a:lnTo>
                    <a:pt x="148658" y="239405"/>
                  </a:lnTo>
                  <a:lnTo>
                    <a:pt x="139448" y="277852"/>
                  </a:lnTo>
                  <a:lnTo>
                    <a:pt x="121244" y="313754"/>
                  </a:lnTo>
                  <a:lnTo>
                    <a:pt x="87195" y="355588"/>
                  </a:lnTo>
                  <a:lnTo>
                    <a:pt x="62741" y="371587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80">
              <a:extLst>
                <a:ext uri="{FF2B5EF4-FFF2-40B4-BE49-F238E27FC236}">
                  <a16:creationId xmlns:a16="http://schemas.microsoft.com/office/drawing/2014/main" xmlns="" id="{5EB9A6C9-257F-4926-928E-97997D7ECC7E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9118600" y="2739829"/>
              <a:ext cx="89520" cy="362815"/>
            </a:xfrm>
            <a:custGeom>
              <a:avLst/>
              <a:gdLst/>
              <a:ahLst/>
              <a:cxnLst/>
              <a:rect l="0" t="0" r="0" b="0"/>
              <a:pathLst>
                <a:path w="89520" h="362815">
                  <a:moveTo>
                    <a:pt x="38100" y="3371"/>
                  </a:moveTo>
                  <a:lnTo>
                    <a:pt x="38100" y="3371"/>
                  </a:lnTo>
                  <a:lnTo>
                    <a:pt x="44841" y="0"/>
                  </a:lnTo>
                  <a:lnTo>
                    <a:pt x="53796" y="227"/>
                  </a:lnTo>
                  <a:lnTo>
                    <a:pt x="59147" y="1275"/>
                  </a:lnTo>
                  <a:lnTo>
                    <a:pt x="68856" y="8084"/>
                  </a:lnTo>
                  <a:lnTo>
                    <a:pt x="77876" y="19577"/>
                  </a:lnTo>
                  <a:lnTo>
                    <a:pt x="86587" y="36444"/>
                  </a:lnTo>
                  <a:lnTo>
                    <a:pt x="89519" y="55699"/>
                  </a:lnTo>
                  <a:lnTo>
                    <a:pt x="87764" y="75311"/>
                  </a:lnTo>
                  <a:lnTo>
                    <a:pt x="82280" y="93435"/>
                  </a:lnTo>
                  <a:lnTo>
                    <a:pt x="53133" y="136595"/>
                  </a:lnTo>
                  <a:lnTo>
                    <a:pt x="29367" y="178721"/>
                  </a:lnTo>
                  <a:lnTo>
                    <a:pt x="25748" y="201330"/>
                  </a:lnTo>
                  <a:lnTo>
                    <a:pt x="26260" y="208475"/>
                  </a:lnTo>
                  <a:lnTo>
                    <a:pt x="29809" y="217875"/>
                  </a:lnTo>
                  <a:lnTo>
                    <a:pt x="42529" y="265143"/>
                  </a:lnTo>
                  <a:lnTo>
                    <a:pt x="47331" y="287347"/>
                  </a:lnTo>
                  <a:lnTo>
                    <a:pt x="46201" y="301033"/>
                  </a:lnTo>
                  <a:lnTo>
                    <a:pt x="30297" y="341948"/>
                  </a:lnTo>
                  <a:lnTo>
                    <a:pt x="20109" y="356200"/>
                  </a:lnTo>
                  <a:lnTo>
                    <a:pt x="14110" y="361268"/>
                  </a:lnTo>
                  <a:lnTo>
                    <a:pt x="11524" y="362618"/>
                  </a:lnTo>
                  <a:lnTo>
                    <a:pt x="9093" y="362814"/>
                  </a:lnTo>
                  <a:lnTo>
                    <a:pt x="0" y="35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81">
              <a:extLst>
                <a:ext uri="{FF2B5EF4-FFF2-40B4-BE49-F238E27FC236}">
                  <a16:creationId xmlns:a16="http://schemas.microsoft.com/office/drawing/2014/main" xmlns="" id="{55360CA2-3B03-4FB4-83D7-FEDEDE43D8CB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8981780" y="3019343"/>
              <a:ext cx="79242" cy="79458"/>
            </a:xfrm>
            <a:custGeom>
              <a:avLst/>
              <a:gdLst/>
              <a:ahLst/>
              <a:cxnLst/>
              <a:rect l="0" t="0" r="0" b="0"/>
              <a:pathLst>
                <a:path w="79242" h="79458">
                  <a:moveTo>
                    <a:pt x="16170" y="15957"/>
                  </a:moveTo>
                  <a:lnTo>
                    <a:pt x="16170" y="15957"/>
                  </a:lnTo>
                  <a:lnTo>
                    <a:pt x="15464" y="26096"/>
                  </a:lnTo>
                  <a:lnTo>
                    <a:pt x="4430" y="67639"/>
                  </a:lnTo>
                  <a:lnTo>
                    <a:pt x="3404" y="68756"/>
                  </a:lnTo>
                  <a:lnTo>
                    <a:pt x="2016" y="68795"/>
                  </a:lnTo>
                  <a:lnTo>
                    <a:pt x="383" y="68116"/>
                  </a:lnTo>
                  <a:lnTo>
                    <a:pt x="0" y="66252"/>
                  </a:lnTo>
                  <a:lnTo>
                    <a:pt x="1458" y="60417"/>
                  </a:lnTo>
                  <a:lnTo>
                    <a:pt x="29378" y="18278"/>
                  </a:lnTo>
                  <a:lnTo>
                    <a:pt x="38738" y="7346"/>
                  </a:lnTo>
                  <a:lnTo>
                    <a:pt x="49483" y="1546"/>
                  </a:lnTo>
                  <a:lnTo>
                    <a:pt x="55313" y="0"/>
                  </a:lnTo>
                  <a:lnTo>
                    <a:pt x="59903" y="380"/>
                  </a:lnTo>
                  <a:lnTo>
                    <a:pt x="63670" y="2045"/>
                  </a:lnTo>
                  <a:lnTo>
                    <a:pt x="66886" y="4565"/>
                  </a:lnTo>
                  <a:lnTo>
                    <a:pt x="74784" y="18226"/>
                  </a:lnTo>
                  <a:lnTo>
                    <a:pt x="79241" y="59724"/>
                  </a:lnTo>
                  <a:lnTo>
                    <a:pt x="77597" y="69040"/>
                  </a:lnTo>
                  <a:lnTo>
                    <a:pt x="73320" y="79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82">
              <a:extLst>
                <a:ext uri="{FF2B5EF4-FFF2-40B4-BE49-F238E27FC236}">
                  <a16:creationId xmlns:a16="http://schemas.microsoft.com/office/drawing/2014/main" xmlns="" id="{F8064A3F-DD0D-4289-884F-E5B0F94177E4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8802013" y="2794000"/>
              <a:ext cx="202288" cy="285751"/>
            </a:xfrm>
            <a:custGeom>
              <a:avLst/>
              <a:gdLst/>
              <a:ahLst/>
              <a:cxnLst/>
              <a:rect l="0" t="0" r="0" b="0"/>
              <a:pathLst>
                <a:path w="202288" h="285751">
                  <a:moveTo>
                    <a:pt x="202287" y="0"/>
                  </a:moveTo>
                  <a:lnTo>
                    <a:pt x="202287" y="0"/>
                  </a:lnTo>
                  <a:lnTo>
                    <a:pt x="166819" y="44258"/>
                  </a:lnTo>
                  <a:lnTo>
                    <a:pt x="137686" y="86256"/>
                  </a:lnTo>
                  <a:lnTo>
                    <a:pt x="115719" y="118769"/>
                  </a:lnTo>
                  <a:lnTo>
                    <a:pt x="89493" y="154387"/>
                  </a:lnTo>
                  <a:lnTo>
                    <a:pt x="63257" y="189501"/>
                  </a:lnTo>
                  <a:lnTo>
                    <a:pt x="28448" y="235360"/>
                  </a:lnTo>
                  <a:lnTo>
                    <a:pt x="1516" y="272347"/>
                  </a:lnTo>
                  <a:lnTo>
                    <a:pt x="0" y="276814"/>
                  </a:lnTo>
                  <a:lnTo>
                    <a:pt x="401" y="279793"/>
                  </a:lnTo>
                  <a:lnTo>
                    <a:pt x="5437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83">
              <a:extLst>
                <a:ext uri="{FF2B5EF4-FFF2-40B4-BE49-F238E27FC236}">
                  <a16:creationId xmlns:a16="http://schemas.microsoft.com/office/drawing/2014/main" xmlns="" id="{9A731966-5D51-45B2-B28D-111132CF70BA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8794750" y="2794000"/>
              <a:ext cx="146051" cy="266701"/>
            </a:xfrm>
            <a:custGeom>
              <a:avLst/>
              <a:gdLst/>
              <a:ahLst/>
              <a:cxnLst/>
              <a:rect l="0" t="0" r="0" b="0"/>
              <a:pathLst>
                <a:path w="146051" h="2667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2"/>
                  </a:lnTo>
                  <a:lnTo>
                    <a:pt x="8838" y="3371"/>
                  </a:lnTo>
                  <a:lnTo>
                    <a:pt x="29770" y="39232"/>
                  </a:lnTo>
                  <a:lnTo>
                    <a:pt x="52094" y="80298"/>
                  </a:lnTo>
                  <a:lnTo>
                    <a:pt x="78464" y="126332"/>
                  </a:lnTo>
                  <a:lnTo>
                    <a:pt x="102977" y="169371"/>
                  </a:lnTo>
                  <a:lnTo>
                    <a:pt x="119176" y="207052"/>
                  </a:lnTo>
                  <a:lnTo>
                    <a:pt x="140211" y="250587"/>
                  </a:lnTo>
                  <a:lnTo>
                    <a:pt x="1460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84">
              <a:extLst>
                <a:ext uri="{FF2B5EF4-FFF2-40B4-BE49-F238E27FC236}">
                  <a16:creationId xmlns:a16="http://schemas.microsoft.com/office/drawing/2014/main" xmlns="" id="{7EC5130B-2F4E-4EDA-9127-F4C471E0C734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8667750" y="3060700"/>
              <a:ext cx="38101" cy="31751"/>
            </a:xfrm>
            <a:custGeom>
              <a:avLst/>
              <a:gdLst/>
              <a:ahLst/>
              <a:cxnLst/>
              <a:rect l="0" t="0" r="0" b="0"/>
              <a:pathLst>
                <a:path w="38101" h="31751">
                  <a:moveTo>
                    <a:pt x="38100" y="0"/>
                  </a:moveTo>
                  <a:lnTo>
                    <a:pt x="3810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85">
              <a:extLst>
                <a:ext uri="{FF2B5EF4-FFF2-40B4-BE49-F238E27FC236}">
                  <a16:creationId xmlns:a16="http://schemas.microsoft.com/office/drawing/2014/main" xmlns="" id="{793011DF-B382-4A2D-A454-C9405E476BCB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8559800" y="30543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86">
              <a:extLst>
                <a:ext uri="{FF2B5EF4-FFF2-40B4-BE49-F238E27FC236}">
                  <a16:creationId xmlns:a16="http://schemas.microsoft.com/office/drawing/2014/main" xmlns="" id="{6F096241-2E73-4DA9-9BE8-C4B3B9BF5988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8388350" y="3057948"/>
              <a:ext cx="57151" cy="9103"/>
            </a:xfrm>
            <a:custGeom>
              <a:avLst/>
              <a:gdLst/>
              <a:ahLst/>
              <a:cxnLst/>
              <a:rect l="0" t="0" r="0" b="0"/>
              <a:pathLst>
                <a:path w="57151" h="9103">
                  <a:moveTo>
                    <a:pt x="0" y="9102"/>
                  </a:moveTo>
                  <a:lnTo>
                    <a:pt x="0" y="9102"/>
                  </a:lnTo>
                  <a:lnTo>
                    <a:pt x="26515" y="264"/>
                  </a:lnTo>
                  <a:lnTo>
                    <a:pt x="38595" y="0"/>
                  </a:lnTo>
                  <a:lnTo>
                    <a:pt x="57150" y="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87">
              <a:extLst>
                <a:ext uri="{FF2B5EF4-FFF2-40B4-BE49-F238E27FC236}">
                  <a16:creationId xmlns:a16="http://schemas.microsoft.com/office/drawing/2014/main" xmlns="" id="{4958B415-220A-4C42-BDEA-0E4EB4711D12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8242300" y="3079750"/>
              <a:ext cx="31751" cy="25401"/>
            </a:xfrm>
            <a:custGeom>
              <a:avLst/>
              <a:gdLst/>
              <a:ahLst/>
              <a:cxnLst/>
              <a:rect l="0" t="0" r="0" b="0"/>
              <a:pathLst>
                <a:path w="31751" h="25401">
                  <a:moveTo>
                    <a:pt x="31750" y="0"/>
                  </a:moveTo>
                  <a:lnTo>
                    <a:pt x="31750" y="0"/>
                  </a:lnTo>
                  <a:lnTo>
                    <a:pt x="5737" y="16592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88">
              <a:extLst>
                <a:ext uri="{FF2B5EF4-FFF2-40B4-BE49-F238E27FC236}">
                  <a16:creationId xmlns:a16="http://schemas.microsoft.com/office/drawing/2014/main" xmlns="" id="{2CD3767D-2A45-4240-B8C2-F23DAED12887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8102600" y="3003550"/>
              <a:ext cx="82551" cy="95176"/>
            </a:xfrm>
            <a:custGeom>
              <a:avLst/>
              <a:gdLst/>
              <a:ahLst/>
              <a:cxnLst/>
              <a:rect l="0" t="0" r="0" b="0"/>
              <a:pathLst>
                <a:path w="82551" h="95176">
                  <a:moveTo>
                    <a:pt x="0" y="0"/>
                  </a:moveTo>
                  <a:lnTo>
                    <a:pt x="0" y="0"/>
                  </a:lnTo>
                  <a:lnTo>
                    <a:pt x="32638" y="1882"/>
                  </a:lnTo>
                  <a:lnTo>
                    <a:pt x="38692" y="3371"/>
                  </a:lnTo>
                  <a:lnTo>
                    <a:pt x="49181" y="10670"/>
                  </a:lnTo>
                  <a:lnTo>
                    <a:pt x="53954" y="15580"/>
                  </a:lnTo>
                  <a:lnTo>
                    <a:pt x="55725" y="20970"/>
                  </a:lnTo>
                  <a:lnTo>
                    <a:pt x="53929" y="32603"/>
                  </a:lnTo>
                  <a:lnTo>
                    <a:pt x="41614" y="51053"/>
                  </a:lnTo>
                  <a:lnTo>
                    <a:pt x="831" y="94398"/>
                  </a:lnTo>
                  <a:lnTo>
                    <a:pt x="29959" y="95175"/>
                  </a:lnTo>
                  <a:lnTo>
                    <a:pt x="825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689">
              <a:extLst>
                <a:ext uri="{FF2B5EF4-FFF2-40B4-BE49-F238E27FC236}">
                  <a16:creationId xmlns:a16="http://schemas.microsoft.com/office/drawing/2014/main" xmlns="" id="{906348CC-9CDB-4520-B369-4EE5A39732C7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7931150" y="2806700"/>
              <a:ext cx="184151" cy="260351"/>
            </a:xfrm>
            <a:custGeom>
              <a:avLst/>
              <a:gdLst/>
              <a:ahLst/>
              <a:cxnLst/>
              <a:rect l="0" t="0" r="0" b="0"/>
              <a:pathLst>
                <a:path w="184151" h="260351">
                  <a:moveTo>
                    <a:pt x="184150" y="0"/>
                  </a:moveTo>
                  <a:lnTo>
                    <a:pt x="184150" y="0"/>
                  </a:lnTo>
                  <a:lnTo>
                    <a:pt x="180779" y="0"/>
                  </a:lnTo>
                  <a:lnTo>
                    <a:pt x="171941" y="6742"/>
                  </a:lnTo>
                  <a:lnTo>
                    <a:pt x="135814" y="54272"/>
                  </a:lnTo>
                  <a:lnTo>
                    <a:pt x="115030" y="100042"/>
                  </a:lnTo>
                  <a:lnTo>
                    <a:pt x="94399" y="135480"/>
                  </a:lnTo>
                  <a:lnTo>
                    <a:pt x="69471" y="170986"/>
                  </a:lnTo>
                  <a:lnTo>
                    <a:pt x="33755" y="216625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90">
              <a:extLst>
                <a:ext uri="{FF2B5EF4-FFF2-40B4-BE49-F238E27FC236}">
                  <a16:creationId xmlns:a16="http://schemas.microsoft.com/office/drawing/2014/main" xmlns="" id="{B291CB99-DAB7-486C-A690-0C95989B352C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937500" y="2819400"/>
              <a:ext cx="95251" cy="222251"/>
            </a:xfrm>
            <a:custGeom>
              <a:avLst/>
              <a:gdLst/>
              <a:ahLst/>
              <a:cxnLst/>
              <a:rect l="0" t="0" r="0" b="0"/>
              <a:pathLst>
                <a:path w="95251" h="2222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21853" y="42716"/>
                  </a:lnTo>
                  <a:lnTo>
                    <a:pt x="38931" y="77568"/>
                  </a:lnTo>
                  <a:lnTo>
                    <a:pt x="57396" y="118076"/>
                  </a:lnTo>
                  <a:lnTo>
                    <a:pt x="72902" y="157987"/>
                  </a:lnTo>
                  <a:lnTo>
                    <a:pt x="88187" y="204571"/>
                  </a:lnTo>
                  <a:lnTo>
                    <a:pt x="952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91">
              <a:extLst>
                <a:ext uri="{FF2B5EF4-FFF2-40B4-BE49-F238E27FC236}">
                  <a16:creationId xmlns:a16="http://schemas.microsoft.com/office/drawing/2014/main" xmlns="" id="{9CD6C27C-FF29-4C00-9D8B-19A8E540283A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7747000" y="3022600"/>
              <a:ext cx="44451" cy="38101"/>
            </a:xfrm>
            <a:custGeom>
              <a:avLst/>
              <a:gdLst/>
              <a:ahLst/>
              <a:cxnLst/>
              <a:rect l="0" t="0" r="0" b="0"/>
              <a:pathLst>
                <a:path w="44451" h="38101">
                  <a:moveTo>
                    <a:pt x="44450" y="0"/>
                  </a:moveTo>
                  <a:lnTo>
                    <a:pt x="4445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92">
              <a:extLst>
                <a:ext uri="{FF2B5EF4-FFF2-40B4-BE49-F238E27FC236}">
                  <a16:creationId xmlns:a16="http://schemas.microsoft.com/office/drawing/2014/main" xmlns="" id="{47C93BC6-8A33-47A4-8192-603A8FA43257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708900" y="29527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5644" y="4274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93">
              <a:extLst>
                <a:ext uri="{FF2B5EF4-FFF2-40B4-BE49-F238E27FC236}">
                  <a16:creationId xmlns:a16="http://schemas.microsoft.com/office/drawing/2014/main" xmlns="" id="{0B9E2AC0-0B4E-48F1-9ED4-7A907DD93CAB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509014" y="2794000"/>
              <a:ext cx="130037" cy="209551"/>
            </a:xfrm>
            <a:custGeom>
              <a:avLst/>
              <a:gdLst/>
              <a:ahLst/>
              <a:cxnLst/>
              <a:rect l="0" t="0" r="0" b="0"/>
              <a:pathLst>
                <a:path w="130037" h="209551">
                  <a:moveTo>
                    <a:pt x="130036" y="0"/>
                  </a:moveTo>
                  <a:lnTo>
                    <a:pt x="130036" y="0"/>
                  </a:lnTo>
                  <a:lnTo>
                    <a:pt x="123294" y="6742"/>
                  </a:lnTo>
                  <a:lnTo>
                    <a:pt x="102279" y="54272"/>
                  </a:lnTo>
                  <a:lnTo>
                    <a:pt x="81516" y="93300"/>
                  </a:lnTo>
                  <a:lnTo>
                    <a:pt x="54120" y="132772"/>
                  </a:lnTo>
                  <a:lnTo>
                    <a:pt x="19738" y="177555"/>
                  </a:lnTo>
                  <a:lnTo>
                    <a:pt x="0" y="204918"/>
                  </a:lnTo>
                  <a:lnTo>
                    <a:pt x="307" y="206462"/>
                  </a:lnTo>
                  <a:lnTo>
                    <a:pt x="1921" y="207492"/>
                  </a:lnTo>
                  <a:lnTo>
                    <a:pt x="9386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94">
              <a:extLst>
                <a:ext uri="{FF2B5EF4-FFF2-40B4-BE49-F238E27FC236}">
                  <a16:creationId xmlns:a16="http://schemas.microsoft.com/office/drawing/2014/main" xmlns="" id="{15801EE3-CD89-4990-B191-6A88F73F820A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7470579" y="2821165"/>
              <a:ext cx="155772" cy="200121"/>
            </a:xfrm>
            <a:custGeom>
              <a:avLst/>
              <a:gdLst/>
              <a:ahLst/>
              <a:cxnLst/>
              <a:rect l="0" t="0" r="0" b="0"/>
              <a:pathLst>
                <a:path w="155772" h="200121">
                  <a:moveTo>
                    <a:pt x="3371" y="10935"/>
                  </a:moveTo>
                  <a:lnTo>
                    <a:pt x="3371" y="10935"/>
                  </a:lnTo>
                  <a:lnTo>
                    <a:pt x="3371" y="4193"/>
                  </a:lnTo>
                  <a:lnTo>
                    <a:pt x="2665" y="2207"/>
                  </a:lnTo>
                  <a:lnTo>
                    <a:pt x="1489" y="883"/>
                  </a:lnTo>
                  <a:lnTo>
                    <a:pt x="0" y="0"/>
                  </a:lnTo>
                  <a:lnTo>
                    <a:pt x="418" y="823"/>
                  </a:lnTo>
                  <a:lnTo>
                    <a:pt x="36682" y="39730"/>
                  </a:lnTo>
                  <a:lnTo>
                    <a:pt x="76038" y="86081"/>
                  </a:lnTo>
                  <a:lnTo>
                    <a:pt x="105413" y="128294"/>
                  </a:lnTo>
                  <a:lnTo>
                    <a:pt x="134143" y="170890"/>
                  </a:lnTo>
                  <a:lnTo>
                    <a:pt x="148075" y="194774"/>
                  </a:lnTo>
                  <a:lnTo>
                    <a:pt x="154251" y="200120"/>
                  </a:lnTo>
                  <a:lnTo>
                    <a:pt x="154758" y="199853"/>
                  </a:lnTo>
                  <a:lnTo>
                    <a:pt x="155771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95">
              <a:extLst>
                <a:ext uri="{FF2B5EF4-FFF2-40B4-BE49-F238E27FC236}">
                  <a16:creationId xmlns:a16="http://schemas.microsoft.com/office/drawing/2014/main" xmlns="" id="{AF58A6A4-FF6E-4C14-8403-A588A94ECA6B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316757" y="2759769"/>
              <a:ext cx="74644" cy="306867"/>
            </a:xfrm>
            <a:custGeom>
              <a:avLst/>
              <a:gdLst/>
              <a:ahLst/>
              <a:cxnLst/>
              <a:rect l="0" t="0" r="0" b="0"/>
              <a:pathLst>
                <a:path w="74644" h="306867">
                  <a:moveTo>
                    <a:pt x="74643" y="15181"/>
                  </a:moveTo>
                  <a:lnTo>
                    <a:pt x="74643" y="15181"/>
                  </a:lnTo>
                  <a:lnTo>
                    <a:pt x="65804" y="875"/>
                  </a:lnTo>
                  <a:lnTo>
                    <a:pt x="62400" y="0"/>
                  </a:lnTo>
                  <a:lnTo>
                    <a:pt x="39137" y="2015"/>
                  </a:lnTo>
                  <a:lnTo>
                    <a:pt x="30405" y="6037"/>
                  </a:lnTo>
                  <a:lnTo>
                    <a:pt x="22526" y="12528"/>
                  </a:lnTo>
                  <a:lnTo>
                    <a:pt x="6039" y="32322"/>
                  </a:lnTo>
                  <a:lnTo>
                    <a:pt x="4212" y="37192"/>
                  </a:lnTo>
                  <a:lnTo>
                    <a:pt x="4064" y="48247"/>
                  </a:lnTo>
                  <a:lnTo>
                    <a:pt x="7949" y="66371"/>
                  </a:lnTo>
                  <a:lnTo>
                    <a:pt x="36748" y="112720"/>
                  </a:lnTo>
                  <a:lnTo>
                    <a:pt x="42984" y="127676"/>
                  </a:lnTo>
                  <a:lnTo>
                    <a:pt x="43404" y="141379"/>
                  </a:lnTo>
                  <a:lnTo>
                    <a:pt x="36302" y="160993"/>
                  </a:lnTo>
                  <a:lnTo>
                    <a:pt x="28632" y="173468"/>
                  </a:lnTo>
                  <a:lnTo>
                    <a:pt x="25625" y="175034"/>
                  </a:lnTo>
                  <a:lnTo>
                    <a:pt x="22209" y="175372"/>
                  </a:lnTo>
                  <a:lnTo>
                    <a:pt x="15356" y="173866"/>
                  </a:lnTo>
                  <a:lnTo>
                    <a:pt x="6323" y="168548"/>
                  </a:lnTo>
                  <a:lnTo>
                    <a:pt x="6518" y="167520"/>
                  </a:lnTo>
                  <a:lnTo>
                    <a:pt x="8617" y="164496"/>
                  </a:lnTo>
                  <a:lnTo>
                    <a:pt x="17136" y="158827"/>
                  </a:lnTo>
                  <a:lnTo>
                    <a:pt x="25227" y="156050"/>
                  </a:lnTo>
                  <a:lnTo>
                    <a:pt x="33629" y="159164"/>
                  </a:lnTo>
                  <a:lnTo>
                    <a:pt x="38834" y="161970"/>
                  </a:lnTo>
                  <a:lnTo>
                    <a:pt x="42304" y="165957"/>
                  </a:lnTo>
                  <a:lnTo>
                    <a:pt x="46159" y="176031"/>
                  </a:lnTo>
                  <a:lnTo>
                    <a:pt x="45991" y="187564"/>
                  </a:lnTo>
                  <a:lnTo>
                    <a:pt x="44959" y="193603"/>
                  </a:lnTo>
                  <a:lnTo>
                    <a:pt x="19953" y="237467"/>
                  </a:lnTo>
                  <a:lnTo>
                    <a:pt x="1945" y="274829"/>
                  </a:lnTo>
                  <a:lnTo>
                    <a:pt x="0" y="284862"/>
                  </a:lnTo>
                  <a:lnTo>
                    <a:pt x="1016" y="292143"/>
                  </a:lnTo>
                  <a:lnTo>
                    <a:pt x="2275" y="295072"/>
                  </a:lnTo>
                  <a:lnTo>
                    <a:pt x="7436" y="300208"/>
                  </a:lnTo>
                  <a:lnTo>
                    <a:pt x="10789" y="302566"/>
                  </a:lnTo>
                  <a:lnTo>
                    <a:pt x="25619" y="305884"/>
                  </a:lnTo>
                  <a:lnTo>
                    <a:pt x="43419" y="306866"/>
                  </a:lnTo>
                  <a:lnTo>
                    <a:pt x="55827" y="303334"/>
                  </a:lnTo>
                  <a:lnTo>
                    <a:pt x="74643" y="294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96">
              <a:extLst>
                <a:ext uri="{FF2B5EF4-FFF2-40B4-BE49-F238E27FC236}">
                  <a16:creationId xmlns:a16="http://schemas.microsoft.com/office/drawing/2014/main" xmlns="" id="{4BFB9004-4910-4283-B946-579EAD6BBB7A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7093132" y="2656992"/>
              <a:ext cx="22389" cy="537674"/>
            </a:xfrm>
            <a:custGeom>
              <a:avLst/>
              <a:gdLst/>
              <a:ahLst/>
              <a:cxnLst/>
              <a:rect l="0" t="0" r="0" b="0"/>
              <a:pathLst>
                <a:path w="22389" h="537674">
                  <a:moveTo>
                    <a:pt x="12518" y="3658"/>
                  </a:moveTo>
                  <a:lnTo>
                    <a:pt x="12518" y="3658"/>
                  </a:lnTo>
                  <a:lnTo>
                    <a:pt x="16176" y="0"/>
                  </a:lnTo>
                  <a:lnTo>
                    <a:pt x="14613" y="1562"/>
                  </a:lnTo>
                  <a:lnTo>
                    <a:pt x="17820" y="47327"/>
                  </a:lnTo>
                  <a:lnTo>
                    <a:pt x="19108" y="84450"/>
                  </a:lnTo>
                  <a:lnTo>
                    <a:pt x="22031" y="129171"/>
                  </a:lnTo>
                  <a:lnTo>
                    <a:pt x="22388" y="155772"/>
                  </a:lnTo>
                  <a:lnTo>
                    <a:pt x="21920" y="184795"/>
                  </a:lnTo>
                  <a:lnTo>
                    <a:pt x="20904" y="215433"/>
                  </a:lnTo>
                  <a:lnTo>
                    <a:pt x="19519" y="248558"/>
                  </a:lnTo>
                  <a:lnTo>
                    <a:pt x="17891" y="283341"/>
                  </a:lnTo>
                  <a:lnTo>
                    <a:pt x="16100" y="319230"/>
                  </a:lnTo>
                  <a:lnTo>
                    <a:pt x="13495" y="351623"/>
                  </a:lnTo>
                  <a:lnTo>
                    <a:pt x="10348" y="381684"/>
                  </a:lnTo>
                  <a:lnTo>
                    <a:pt x="6837" y="410192"/>
                  </a:lnTo>
                  <a:lnTo>
                    <a:pt x="4498" y="435547"/>
                  </a:lnTo>
                  <a:lnTo>
                    <a:pt x="1898" y="480653"/>
                  </a:lnTo>
                  <a:lnTo>
                    <a:pt x="433" y="521521"/>
                  </a:lnTo>
                  <a:lnTo>
                    <a:pt x="0" y="536923"/>
                  </a:lnTo>
                  <a:lnTo>
                    <a:pt x="1350" y="537673"/>
                  </a:lnTo>
                  <a:lnTo>
                    <a:pt x="3661" y="536763"/>
                  </a:lnTo>
                  <a:lnTo>
                    <a:pt x="12518" y="530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97">
              <a:extLst>
                <a:ext uri="{FF2B5EF4-FFF2-40B4-BE49-F238E27FC236}">
                  <a16:creationId xmlns:a16="http://schemas.microsoft.com/office/drawing/2014/main" xmlns="" id="{BF67730A-845E-42CD-87F1-F68AB2340C28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6824646" y="2800766"/>
              <a:ext cx="166705" cy="234861"/>
            </a:xfrm>
            <a:custGeom>
              <a:avLst/>
              <a:gdLst/>
              <a:ahLst/>
              <a:cxnLst/>
              <a:rect l="0" t="0" r="0" b="0"/>
              <a:pathLst>
                <a:path w="166705" h="234861">
                  <a:moveTo>
                    <a:pt x="90504" y="18634"/>
                  </a:moveTo>
                  <a:lnTo>
                    <a:pt x="90504" y="18634"/>
                  </a:lnTo>
                  <a:lnTo>
                    <a:pt x="81665" y="4328"/>
                  </a:lnTo>
                  <a:lnTo>
                    <a:pt x="75757" y="1693"/>
                  </a:lnTo>
                  <a:lnTo>
                    <a:pt x="60466" y="0"/>
                  </a:lnTo>
                  <a:lnTo>
                    <a:pt x="50343" y="7295"/>
                  </a:lnTo>
                  <a:lnTo>
                    <a:pt x="39493" y="21356"/>
                  </a:lnTo>
                  <a:lnTo>
                    <a:pt x="24747" y="55188"/>
                  </a:lnTo>
                  <a:lnTo>
                    <a:pt x="13300" y="87092"/>
                  </a:lnTo>
                  <a:lnTo>
                    <a:pt x="4921" y="120556"/>
                  </a:lnTo>
                  <a:lnTo>
                    <a:pt x="0" y="167366"/>
                  </a:lnTo>
                  <a:lnTo>
                    <a:pt x="4891" y="204284"/>
                  </a:lnTo>
                  <a:lnTo>
                    <a:pt x="12237" y="221795"/>
                  </a:lnTo>
                  <a:lnTo>
                    <a:pt x="22557" y="231930"/>
                  </a:lnTo>
                  <a:lnTo>
                    <a:pt x="28978" y="234209"/>
                  </a:lnTo>
                  <a:lnTo>
                    <a:pt x="43639" y="234860"/>
                  </a:lnTo>
                  <a:lnTo>
                    <a:pt x="59562" y="227152"/>
                  </a:lnTo>
                  <a:lnTo>
                    <a:pt x="96151" y="192467"/>
                  </a:lnTo>
                  <a:lnTo>
                    <a:pt x="116793" y="150416"/>
                  </a:lnTo>
                  <a:lnTo>
                    <a:pt x="125236" y="116715"/>
                  </a:lnTo>
                  <a:lnTo>
                    <a:pt x="129224" y="82686"/>
                  </a:lnTo>
                  <a:lnTo>
                    <a:pt x="126293" y="53452"/>
                  </a:lnTo>
                  <a:lnTo>
                    <a:pt x="116523" y="30110"/>
                  </a:lnTo>
                  <a:lnTo>
                    <a:pt x="109966" y="19935"/>
                  </a:lnTo>
                  <a:lnTo>
                    <a:pt x="102068" y="13151"/>
                  </a:lnTo>
                  <a:lnTo>
                    <a:pt x="83884" y="5614"/>
                  </a:lnTo>
                  <a:lnTo>
                    <a:pt x="53813" y="4742"/>
                  </a:lnTo>
                  <a:lnTo>
                    <a:pt x="38684" y="9167"/>
                  </a:lnTo>
                  <a:lnTo>
                    <a:pt x="32674" y="12323"/>
                  </a:lnTo>
                  <a:lnTo>
                    <a:pt x="24115" y="21473"/>
                  </a:lnTo>
                  <a:lnTo>
                    <a:pt x="12871" y="44595"/>
                  </a:lnTo>
                  <a:lnTo>
                    <a:pt x="13348" y="50052"/>
                  </a:lnTo>
                  <a:lnTo>
                    <a:pt x="19524" y="59879"/>
                  </a:lnTo>
                  <a:lnTo>
                    <a:pt x="41643" y="73345"/>
                  </a:lnTo>
                  <a:lnTo>
                    <a:pt x="84023" y="76159"/>
                  </a:lnTo>
                  <a:lnTo>
                    <a:pt x="116786" y="74069"/>
                  </a:lnTo>
                  <a:lnTo>
                    <a:pt x="166704" y="69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98">
              <a:extLst>
                <a:ext uri="{FF2B5EF4-FFF2-40B4-BE49-F238E27FC236}">
                  <a16:creationId xmlns:a16="http://schemas.microsoft.com/office/drawing/2014/main" xmlns="" id="{8C77B0EF-5967-4411-B184-AA0205966EEC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6572498" y="2698106"/>
              <a:ext cx="95003" cy="368945"/>
            </a:xfrm>
            <a:custGeom>
              <a:avLst/>
              <a:gdLst/>
              <a:ahLst/>
              <a:cxnLst/>
              <a:rect l="0" t="0" r="0" b="0"/>
              <a:pathLst>
                <a:path w="95003" h="368945">
                  <a:moveTo>
                    <a:pt x="95002" y="26044"/>
                  </a:moveTo>
                  <a:lnTo>
                    <a:pt x="95002" y="26044"/>
                  </a:lnTo>
                  <a:lnTo>
                    <a:pt x="95002" y="2900"/>
                  </a:lnTo>
                  <a:lnTo>
                    <a:pt x="93590" y="737"/>
                  </a:lnTo>
                  <a:lnTo>
                    <a:pt x="91239" y="0"/>
                  </a:lnTo>
                  <a:lnTo>
                    <a:pt x="88260" y="215"/>
                  </a:lnTo>
                  <a:lnTo>
                    <a:pt x="70583" y="14001"/>
                  </a:lnTo>
                  <a:lnTo>
                    <a:pt x="47472" y="49443"/>
                  </a:lnTo>
                  <a:lnTo>
                    <a:pt x="31073" y="89125"/>
                  </a:lnTo>
                  <a:lnTo>
                    <a:pt x="22750" y="112548"/>
                  </a:lnTo>
                  <a:lnTo>
                    <a:pt x="15789" y="137336"/>
                  </a:lnTo>
                  <a:lnTo>
                    <a:pt x="9737" y="163033"/>
                  </a:lnTo>
                  <a:lnTo>
                    <a:pt x="4292" y="189337"/>
                  </a:lnTo>
                  <a:lnTo>
                    <a:pt x="1368" y="213928"/>
                  </a:lnTo>
                  <a:lnTo>
                    <a:pt x="0" y="260067"/>
                  </a:lnTo>
                  <a:lnTo>
                    <a:pt x="3625" y="298447"/>
                  </a:lnTo>
                  <a:lnTo>
                    <a:pt x="6568" y="315596"/>
                  </a:lnTo>
                  <a:lnTo>
                    <a:pt x="21125" y="340295"/>
                  </a:lnTo>
                  <a:lnTo>
                    <a:pt x="30934" y="349844"/>
                  </a:lnTo>
                  <a:lnTo>
                    <a:pt x="55003" y="360455"/>
                  </a:lnTo>
                  <a:lnTo>
                    <a:pt x="95002" y="36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99">
              <a:extLst>
                <a:ext uri="{FF2B5EF4-FFF2-40B4-BE49-F238E27FC236}">
                  <a16:creationId xmlns:a16="http://schemas.microsoft.com/office/drawing/2014/main" xmlns="" id="{77EC262F-978C-43F1-AFF6-60CFA0A7EB32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338183" y="2901950"/>
              <a:ext cx="151518" cy="63501"/>
            </a:xfrm>
            <a:custGeom>
              <a:avLst/>
              <a:gdLst/>
              <a:ahLst/>
              <a:cxnLst/>
              <a:rect l="0" t="0" r="0" b="0"/>
              <a:pathLst>
                <a:path w="151518" h="63501">
                  <a:moveTo>
                    <a:pt x="5467" y="63500"/>
                  </a:moveTo>
                  <a:lnTo>
                    <a:pt x="5467" y="63500"/>
                  </a:lnTo>
                  <a:lnTo>
                    <a:pt x="0" y="58033"/>
                  </a:lnTo>
                  <a:lnTo>
                    <a:pt x="16616" y="46480"/>
                  </a:lnTo>
                  <a:lnTo>
                    <a:pt x="60351" y="26428"/>
                  </a:lnTo>
                  <a:lnTo>
                    <a:pt x="103809" y="13005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700">
              <a:extLst>
                <a:ext uri="{FF2B5EF4-FFF2-40B4-BE49-F238E27FC236}">
                  <a16:creationId xmlns:a16="http://schemas.microsoft.com/office/drawing/2014/main" xmlns="" id="{826F6BB4-6605-43B0-8691-5ED2462A75C7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6394450" y="2682221"/>
              <a:ext cx="107951" cy="378480"/>
            </a:xfrm>
            <a:custGeom>
              <a:avLst/>
              <a:gdLst/>
              <a:ahLst/>
              <a:cxnLst/>
              <a:rect l="0" t="0" r="0" b="0"/>
              <a:pathLst>
                <a:path w="107951" h="378480">
                  <a:moveTo>
                    <a:pt x="107950" y="41929"/>
                  </a:moveTo>
                  <a:lnTo>
                    <a:pt x="107950" y="41929"/>
                  </a:lnTo>
                  <a:lnTo>
                    <a:pt x="78096" y="5987"/>
                  </a:lnTo>
                  <a:lnTo>
                    <a:pt x="69752" y="1261"/>
                  </a:lnTo>
                  <a:lnTo>
                    <a:pt x="65551" y="0"/>
                  </a:lnTo>
                  <a:lnTo>
                    <a:pt x="61340" y="571"/>
                  </a:lnTo>
                  <a:lnTo>
                    <a:pt x="52898" y="4968"/>
                  </a:lnTo>
                  <a:lnTo>
                    <a:pt x="40211" y="28861"/>
                  </a:lnTo>
                  <a:lnTo>
                    <a:pt x="27515" y="72864"/>
                  </a:lnTo>
                  <a:lnTo>
                    <a:pt x="19049" y="113534"/>
                  </a:lnTo>
                  <a:lnTo>
                    <a:pt x="11995" y="159831"/>
                  </a:lnTo>
                  <a:lnTo>
                    <a:pt x="10113" y="184030"/>
                  </a:lnTo>
                  <a:lnTo>
                    <a:pt x="8858" y="208630"/>
                  </a:lnTo>
                  <a:lnTo>
                    <a:pt x="7464" y="254778"/>
                  </a:lnTo>
                  <a:lnTo>
                    <a:pt x="6845" y="296690"/>
                  </a:lnTo>
                  <a:lnTo>
                    <a:pt x="6571" y="331780"/>
                  </a:lnTo>
                  <a:lnTo>
                    <a:pt x="0" y="378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104">
            <a:extLst>
              <a:ext uri="{FF2B5EF4-FFF2-40B4-BE49-F238E27FC236}">
                <a16:creationId xmlns:a16="http://schemas.microsoft.com/office/drawing/2014/main" xmlns="" id="{63F213AD-4D16-443C-A324-A94B1616A27C}"/>
              </a:ext>
            </a:extLst>
          </p:cNvPr>
          <p:cNvGrpSpPr/>
          <p:nvPr/>
        </p:nvGrpSpPr>
        <p:grpSpPr>
          <a:xfrm>
            <a:off x="6488095" y="3644900"/>
            <a:ext cx="2782906" cy="434976"/>
            <a:chOff x="6488095" y="3644900"/>
            <a:chExt cx="2782906" cy="434976"/>
          </a:xfrm>
        </p:grpSpPr>
        <p:sp>
          <p:nvSpPr>
            <p:cNvPr id="103" name="SMARTInkShape-701">
              <a:extLst>
                <a:ext uri="{FF2B5EF4-FFF2-40B4-BE49-F238E27FC236}">
                  <a16:creationId xmlns:a16="http://schemas.microsoft.com/office/drawing/2014/main" xmlns="" id="{252EFA92-CB1A-4A68-9CAA-298560F1E9DE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9264650" y="3962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02">
              <a:extLst>
                <a:ext uri="{FF2B5EF4-FFF2-40B4-BE49-F238E27FC236}">
                  <a16:creationId xmlns:a16="http://schemas.microsoft.com/office/drawing/2014/main" xmlns="" id="{BB4BF58A-68B3-4FD4-9170-F8901A68EBB2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9042400" y="3695700"/>
              <a:ext cx="81792" cy="349251"/>
            </a:xfrm>
            <a:custGeom>
              <a:avLst/>
              <a:gdLst/>
              <a:ahLst/>
              <a:cxnLst/>
              <a:rect l="0" t="0" r="0" b="0"/>
              <a:pathLst>
                <a:path w="81792" h="349251">
                  <a:moveTo>
                    <a:pt x="19050" y="0"/>
                  </a:moveTo>
                  <a:lnTo>
                    <a:pt x="19050" y="0"/>
                  </a:lnTo>
                  <a:lnTo>
                    <a:pt x="19049" y="3371"/>
                  </a:lnTo>
                  <a:lnTo>
                    <a:pt x="52249" y="49527"/>
                  </a:lnTo>
                  <a:lnTo>
                    <a:pt x="73023" y="94481"/>
                  </a:lnTo>
                  <a:lnTo>
                    <a:pt x="81373" y="129480"/>
                  </a:lnTo>
                  <a:lnTo>
                    <a:pt x="81791" y="171846"/>
                  </a:lnTo>
                  <a:lnTo>
                    <a:pt x="76568" y="216782"/>
                  </a:lnTo>
                  <a:lnTo>
                    <a:pt x="67191" y="257920"/>
                  </a:lnTo>
                  <a:lnTo>
                    <a:pt x="46641" y="303295"/>
                  </a:lnTo>
                  <a:lnTo>
                    <a:pt x="16530" y="337977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03">
              <a:extLst>
                <a:ext uri="{FF2B5EF4-FFF2-40B4-BE49-F238E27FC236}">
                  <a16:creationId xmlns:a16="http://schemas.microsoft.com/office/drawing/2014/main" xmlns="" id="{E53C5FF1-843C-4A3C-B1D8-CB372007489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829300" y="3798541"/>
              <a:ext cx="206751" cy="244018"/>
            </a:xfrm>
            <a:custGeom>
              <a:avLst/>
              <a:gdLst/>
              <a:ahLst/>
              <a:cxnLst/>
              <a:rect l="0" t="0" r="0" b="0"/>
              <a:pathLst>
                <a:path w="206751" h="244018">
                  <a:moveTo>
                    <a:pt x="92450" y="30509"/>
                  </a:moveTo>
                  <a:lnTo>
                    <a:pt x="92450" y="30509"/>
                  </a:lnTo>
                  <a:lnTo>
                    <a:pt x="88086" y="20370"/>
                  </a:lnTo>
                  <a:lnTo>
                    <a:pt x="86982" y="12832"/>
                  </a:lnTo>
                  <a:lnTo>
                    <a:pt x="85277" y="10963"/>
                  </a:lnTo>
                  <a:lnTo>
                    <a:pt x="82728" y="10423"/>
                  </a:lnTo>
                  <a:lnTo>
                    <a:pt x="79619" y="10768"/>
                  </a:lnTo>
                  <a:lnTo>
                    <a:pt x="61759" y="24738"/>
                  </a:lnTo>
                  <a:lnTo>
                    <a:pt x="38593" y="53494"/>
                  </a:lnTo>
                  <a:lnTo>
                    <a:pt x="17225" y="98937"/>
                  </a:lnTo>
                  <a:lnTo>
                    <a:pt x="7746" y="132418"/>
                  </a:lnTo>
                  <a:lnTo>
                    <a:pt x="324" y="179238"/>
                  </a:lnTo>
                  <a:lnTo>
                    <a:pt x="0" y="204561"/>
                  </a:lnTo>
                  <a:lnTo>
                    <a:pt x="4559" y="222871"/>
                  </a:lnTo>
                  <a:lnTo>
                    <a:pt x="11288" y="234301"/>
                  </a:lnTo>
                  <a:lnTo>
                    <a:pt x="15059" y="238337"/>
                  </a:lnTo>
                  <a:lnTo>
                    <a:pt x="24893" y="242822"/>
                  </a:lnTo>
                  <a:lnTo>
                    <a:pt x="30479" y="244017"/>
                  </a:lnTo>
                  <a:lnTo>
                    <a:pt x="46093" y="239702"/>
                  </a:lnTo>
                  <a:lnTo>
                    <a:pt x="64792" y="229317"/>
                  </a:lnTo>
                  <a:lnTo>
                    <a:pt x="94446" y="202225"/>
                  </a:lnTo>
                  <a:lnTo>
                    <a:pt x="120009" y="162135"/>
                  </a:lnTo>
                  <a:lnTo>
                    <a:pt x="131979" y="128520"/>
                  </a:lnTo>
                  <a:lnTo>
                    <a:pt x="136360" y="94295"/>
                  </a:lnTo>
                  <a:lnTo>
                    <a:pt x="133837" y="61680"/>
                  </a:lnTo>
                  <a:lnTo>
                    <a:pt x="123309" y="33074"/>
                  </a:lnTo>
                  <a:lnTo>
                    <a:pt x="103578" y="13775"/>
                  </a:lnTo>
                  <a:lnTo>
                    <a:pt x="79052" y="2611"/>
                  </a:lnTo>
                  <a:lnTo>
                    <a:pt x="54039" y="0"/>
                  </a:lnTo>
                  <a:lnTo>
                    <a:pt x="44971" y="1703"/>
                  </a:lnTo>
                  <a:lnTo>
                    <a:pt x="38219" y="4955"/>
                  </a:lnTo>
                  <a:lnTo>
                    <a:pt x="33013" y="9239"/>
                  </a:lnTo>
                  <a:lnTo>
                    <a:pt x="35186" y="17740"/>
                  </a:lnTo>
                  <a:lnTo>
                    <a:pt x="52653" y="42238"/>
                  </a:lnTo>
                  <a:lnTo>
                    <a:pt x="79230" y="58770"/>
                  </a:lnTo>
                  <a:lnTo>
                    <a:pt x="124046" y="70162"/>
                  </a:lnTo>
                  <a:lnTo>
                    <a:pt x="166723" y="71656"/>
                  </a:lnTo>
                  <a:lnTo>
                    <a:pt x="206750" y="68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704">
              <a:extLst>
                <a:ext uri="{FF2B5EF4-FFF2-40B4-BE49-F238E27FC236}">
                  <a16:creationId xmlns:a16="http://schemas.microsoft.com/office/drawing/2014/main" xmlns="" id="{113E4CED-6DCF-4E40-A078-E0B350465F97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674100" y="3644900"/>
              <a:ext cx="41746" cy="429568"/>
            </a:xfrm>
            <a:custGeom>
              <a:avLst/>
              <a:gdLst/>
              <a:ahLst/>
              <a:cxnLst/>
              <a:rect l="0" t="0" r="0" b="0"/>
              <a:pathLst>
                <a:path w="41746" h="429568">
                  <a:moveTo>
                    <a:pt x="0" y="0"/>
                  </a:moveTo>
                  <a:lnTo>
                    <a:pt x="0" y="0"/>
                  </a:lnTo>
                  <a:lnTo>
                    <a:pt x="6742" y="41273"/>
                  </a:lnTo>
                  <a:lnTo>
                    <a:pt x="15696" y="83490"/>
                  </a:lnTo>
                  <a:lnTo>
                    <a:pt x="21048" y="108577"/>
                  </a:lnTo>
                  <a:lnTo>
                    <a:pt x="26026" y="135884"/>
                  </a:lnTo>
                  <a:lnTo>
                    <a:pt x="30757" y="164673"/>
                  </a:lnTo>
                  <a:lnTo>
                    <a:pt x="35321" y="194449"/>
                  </a:lnTo>
                  <a:lnTo>
                    <a:pt x="38364" y="224177"/>
                  </a:lnTo>
                  <a:lnTo>
                    <a:pt x="40394" y="253874"/>
                  </a:lnTo>
                  <a:lnTo>
                    <a:pt x="41745" y="283549"/>
                  </a:lnTo>
                  <a:lnTo>
                    <a:pt x="41236" y="311799"/>
                  </a:lnTo>
                  <a:lnTo>
                    <a:pt x="39484" y="339100"/>
                  </a:lnTo>
                  <a:lnTo>
                    <a:pt x="36906" y="365766"/>
                  </a:lnTo>
                  <a:lnTo>
                    <a:pt x="30279" y="410448"/>
                  </a:lnTo>
                  <a:lnTo>
                    <a:pt x="26647" y="429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705">
              <a:extLst>
                <a:ext uri="{FF2B5EF4-FFF2-40B4-BE49-F238E27FC236}">
                  <a16:creationId xmlns:a16="http://schemas.microsoft.com/office/drawing/2014/main" xmlns="" id="{833F4283-3B38-4E04-ACBD-03FDBC995D3D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401050" y="3721100"/>
              <a:ext cx="67750" cy="358776"/>
            </a:xfrm>
            <a:custGeom>
              <a:avLst/>
              <a:gdLst/>
              <a:ahLst/>
              <a:cxnLst/>
              <a:rect l="0" t="0" r="0" b="0"/>
              <a:pathLst>
                <a:path w="67750" h="358776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49626" y="36780"/>
                  </a:lnTo>
                  <a:lnTo>
                    <a:pt x="62760" y="60130"/>
                  </a:lnTo>
                  <a:lnTo>
                    <a:pt x="67749" y="84922"/>
                  </a:lnTo>
                  <a:lnTo>
                    <a:pt x="65153" y="99832"/>
                  </a:lnTo>
                  <a:lnTo>
                    <a:pt x="51989" y="130022"/>
                  </a:lnTo>
                  <a:lnTo>
                    <a:pt x="30364" y="157754"/>
                  </a:lnTo>
                  <a:lnTo>
                    <a:pt x="26870" y="171154"/>
                  </a:lnTo>
                  <a:lnTo>
                    <a:pt x="26759" y="179079"/>
                  </a:lnTo>
                  <a:lnTo>
                    <a:pt x="46606" y="223580"/>
                  </a:lnTo>
                  <a:lnTo>
                    <a:pt x="59269" y="269305"/>
                  </a:lnTo>
                  <a:lnTo>
                    <a:pt x="62246" y="294361"/>
                  </a:lnTo>
                  <a:lnTo>
                    <a:pt x="53113" y="336840"/>
                  </a:lnTo>
                  <a:lnTo>
                    <a:pt x="42964" y="358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706">
              <a:extLst>
                <a:ext uri="{FF2B5EF4-FFF2-40B4-BE49-F238E27FC236}">
                  <a16:creationId xmlns:a16="http://schemas.microsoft.com/office/drawing/2014/main" xmlns="" id="{53D01FE7-4270-4A02-9A20-7A002F83BB94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248750" y="3989740"/>
              <a:ext cx="69192" cy="80611"/>
            </a:xfrm>
            <a:custGeom>
              <a:avLst/>
              <a:gdLst/>
              <a:ahLst/>
              <a:cxnLst/>
              <a:rect l="0" t="0" r="0" b="0"/>
              <a:pathLst>
                <a:path w="69192" h="80611">
                  <a:moveTo>
                    <a:pt x="12600" y="10760"/>
                  </a:moveTo>
                  <a:lnTo>
                    <a:pt x="12600" y="10760"/>
                  </a:lnTo>
                  <a:lnTo>
                    <a:pt x="7531" y="16535"/>
                  </a:lnTo>
                  <a:lnTo>
                    <a:pt x="2474" y="26661"/>
                  </a:lnTo>
                  <a:lnTo>
                    <a:pt x="0" y="52743"/>
                  </a:lnTo>
                  <a:lnTo>
                    <a:pt x="672" y="52154"/>
                  </a:lnTo>
                  <a:lnTo>
                    <a:pt x="27740" y="11734"/>
                  </a:lnTo>
                  <a:lnTo>
                    <a:pt x="36026" y="4608"/>
                  </a:lnTo>
                  <a:lnTo>
                    <a:pt x="46295" y="970"/>
                  </a:lnTo>
                  <a:lnTo>
                    <a:pt x="51997" y="0"/>
                  </a:lnTo>
                  <a:lnTo>
                    <a:pt x="56504" y="764"/>
                  </a:lnTo>
                  <a:lnTo>
                    <a:pt x="60213" y="2685"/>
                  </a:lnTo>
                  <a:lnTo>
                    <a:pt x="63391" y="5377"/>
                  </a:lnTo>
                  <a:lnTo>
                    <a:pt x="66924" y="14012"/>
                  </a:lnTo>
                  <a:lnTo>
                    <a:pt x="69191" y="40173"/>
                  </a:lnTo>
                  <a:lnTo>
                    <a:pt x="63400" y="80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707">
              <a:extLst>
                <a:ext uri="{FF2B5EF4-FFF2-40B4-BE49-F238E27FC236}">
                  <a16:creationId xmlns:a16="http://schemas.microsoft.com/office/drawing/2014/main" xmlns="" id="{CC6BB49A-66F4-49C2-858C-6E4E4F73E797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8089900" y="3779133"/>
              <a:ext cx="133351" cy="253118"/>
            </a:xfrm>
            <a:custGeom>
              <a:avLst/>
              <a:gdLst/>
              <a:ahLst/>
              <a:cxnLst/>
              <a:rect l="0" t="0" r="0" b="0"/>
              <a:pathLst>
                <a:path w="133351" h="253118">
                  <a:moveTo>
                    <a:pt x="133350" y="5467"/>
                  </a:moveTo>
                  <a:lnTo>
                    <a:pt x="133350" y="5467"/>
                  </a:lnTo>
                  <a:lnTo>
                    <a:pt x="133349" y="2096"/>
                  </a:lnTo>
                  <a:lnTo>
                    <a:pt x="132645" y="1103"/>
                  </a:lnTo>
                  <a:lnTo>
                    <a:pt x="131468" y="441"/>
                  </a:lnTo>
                  <a:lnTo>
                    <a:pt x="129979" y="0"/>
                  </a:lnTo>
                  <a:lnTo>
                    <a:pt x="114399" y="12862"/>
                  </a:lnTo>
                  <a:lnTo>
                    <a:pt x="84555" y="57701"/>
                  </a:lnTo>
                  <a:lnTo>
                    <a:pt x="63388" y="101064"/>
                  </a:lnTo>
                  <a:lnTo>
                    <a:pt x="47693" y="135443"/>
                  </a:lnTo>
                  <a:lnTo>
                    <a:pt x="31310" y="170009"/>
                  </a:lnTo>
                  <a:lnTo>
                    <a:pt x="11864" y="215557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708">
              <a:extLst>
                <a:ext uri="{FF2B5EF4-FFF2-40B4-BE49-F238E27FC236}">
                  <a16:creationId xmlns:a16="http://schemas.microsoft.com/office/drawing/2014/main" xmlns="" id="{2730570B-442B-45B8-99B1-60EA5B8E202D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032749" y="3778250"/>
              <a:ext cx="149227" cy="260351"/>
            </a:xfrm>
            <a:custGeom>
              <a:avLst/>
              <a:gdLst/>
              <a:ahLst/>
              <a:cxnLst/>
              <a:rect l="0" t="0" r="0" b="0"/>
              <a:pathLst>
                <a:path w="149227" h="2603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3371" y="12209"/>
                  </a:lnTo>
                  <a:lnTo>
                    <a:pt x="37351" y="51423"/>
                  </a:lnTo>
                  <a:lnTo>
                    <a:pt x="71510" y="90966"/>
                  </a:lnTo>
                  <a:lnTo>
                    <a:pt x="106561" y="135844"/>
                  </a:lnTo>
                  <a:lnTo>
                    <a:pt x="133645" y="181126"/>
                  </a:lnTo>
                  <a:lnTo>
                    <a:pt x="146843" y="217591"/>
                  </a:lnTo>
                  <a:lnTo>
                    <a:pt x="149226" y="235702"/>
                  </a:lnTo>
                  <a:lnTo>
                    <a:pt x="146051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709">
              <a:extLst>
                <a:ext uri="{FF2B5EF4-FFF2-40B4-BE49-F238E27FC236}">
                  <a16:creationId xmlns:a16="http://schemas.microsoft.com/office/drawing/2014/main" xmlns="" id="{E155382B-A4DA-4FA6-BC86-724A4C24D82C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7816850" y="4019550"/>
              <a:ext cx="25401" cy="57151"/>
            </a:xfrm>
            <a:custGeom>
              <a:avLst/>
              <a:gdLst/>
              <a:ahLst/>
              <a:cxnLst/>
              <a:rect l="0" t="0" r="0" b="0"/>
              <a:pathLst>
                <a:path w="25401" h="57151">
                  <a:moveTo>
                    <a:pt x="25400" y="0"/>
                  </a:moveTo>
                  <a:lnTo>
                    <a:pt x="25400" y="0"/>
                  </a:lnTo>
                  <a:lnTo>
                    <a:pt x="22029" y="2441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710">
              <a:extLst>
                <a:ext uri="{FF2B5EF4-FFF2-40B4-BE49-F238E27FC236}">
                  <a16:creationId xmlns:a16="http://schemas.microsoft.com/office/drawing/2014/main" xmlns="" id="{411CD583-ADE3-47D4-B460-3200821E4441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715250" y="40195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711">
              <a:extLst>
                <a:ext uri="{FF2B5EF4-FFF2-40B4-BE49-F238E27FC236}">
                  <a16:creationId xmlns:a16="http://schemas.microsoft.com/office/drawing/2014/main" xmlns="" id="{ED216050-4C87-4960-AE37-C03C5B831A9F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575550" y="40322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22604" y="1324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712">
              <a:extLst>
                <a:ext uri="{FF2B5EF4-FFF2-40B4-BE49-F238E27FC236}">
                  <a16:creationId xmlns:a16="http://schemas.microsoft.com/office/drawing/2014/main" xmlns="" id="{84BCDA62-90B5-4338-8942-83B8E2BE09BA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473950" y="401955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38100" y="0"/>
                  </a:moveTo>
                  <a:lnTo>
                    <a:pt x="38100" y="0"/>
                  </a:lnTo>
                  <a:lnTo>
                    <a:pt x="38100" y="5467"/>
                  </a:lnTo>
                  <a:lnTo>
                    <a:pt x="22404" y="20049"/>
                  </a:lnTo>
                  <a:lnTo>
                    <a:pt x="12779" y="2796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713">
              <a:extLst>
                <a:ext uri="{FF2B5EF4-FFF2-40B4-BE49-F238E27FC236}">
                  <a16:creationId xmlns:a16="http://schemas.microsoft.com/office/drawing/2014/main" xmlns="" id="{5C3B65A3-4D6A-4D9E-BDD9-FD9FB31C878F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378700" y="3956050"/>
              <a:ext cx="8839" cy="63501"/>
            </a:xfrm>
            <a:custGeom>
              <a:avLst/>
              <a:gdLst/>
              <a:ahLst/>
              <a:cxnLst/>
              <a:rect l="0" t="0" r="0" b="0"/>
              <a:pathLst>
                <a:path w="8839" h="63501">
                  <a:moveTo>
                    <a:pt x="0" y="0"/>
                  </a:moveTo>
                  <a:lnTo>
                    <a:pt x="0" y="0"/>
                  </a:lnTo>
                  <a:lnTo>
                    <a:pt x="8838" y="21047"/>
                  </a:lnTo>
                  <a:lnTo>
                    <a:pt x="7220" y="3640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14">
              <a:extLst>
                <a:ext uri="{FF2B5EF4-FFF2-40B4-BE49-F238E27FC236}">
                  <a16:creationId xmlns:a16="http://schemas.microsoft.com/office/drawing/2014/main" xmlns="" id="{567D7628-31C0-45F4-B2B6-B9414E844244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188200" y="3806629"/>
              <a:ext cx="146051" cy="225622"/>
            </a:xfrm>
            <a:custGeom>
              <a:avLst/>
              <a:gdLst/>
              <a:ahLst/>
              <a:cxnLst/>
              <a:rect l="0" t="0" r="0" b="0"/>
              <a:pathLst>
                <a:path w="146051" h="225622">
                  <a:moveTo>
                    <a:pt x="146050" y="3371"/>
                  </a:moveTo>
                  <a:lnTo>
                    <a:pt x="146050" y="3371"/>
                  </a:lnTo>
                  <a:lnTo>
                    <a:pt x="142679" y="0"/>
                  </a:lnTo>
                  <a:lnTo>
                    <a:pt x="140275" y="418"/>
                  </a:lnTo>
                  <a:lnTo>
                    <a:pt x="133841" y="4645"/>
                  </a:lnTo>
                  <a:lnTo>
                    <a:pt x="110322" y="37301"/>
                  </a:lnTo>
                  <a:lnTo>
                    <a:pt x="89603" y="75748"/>
                  </a:lnTo>
                  <a:lnTo>
                    <a:pt x="68176" y="116538"/>
                  </a:lnTo>
                  <a:lnTo>
                    <a:pt x="42073" y="155435"/>
                  </a:lnTo>
                  <a:lnTo>
                    <a:pt x="11760" y="196391"/>
                  </a:lnTo>
                  <a:lnTo>
                    <a:pt x="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715">
              <a:extLst>
                <a:ext uri="{FF2B5EF4-FFF2-40B4-BE49-F238E27FC236}">
                  <a16:creationId xmlns:a16="http://schemas.microsoft.com/office/drawing/2014/main" xmlns="" id="{EE66B2DA-8AB5-4614-8355-4CC678CE2298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143750" y="3816350"/>
              <a:ext cx="139701" cy="209551"/>
            </a:xfrm>
            <a:custGeom>
              <a:avLst/>
              <a:gdLst/>
              <a:ahLst/>
              <a:cxnLst/>
              <a:rect l="0" t="0" r="0" b="0"/>
              <a:pathLst>
                <a:path w="139701" h="209551">
                  <a:moveTo>
                    <a:pt x="0" y="0"/>
                  </a:moveTo>
                  <a:lnTo>
                    <a:pt x="0" y="0"/>
                  </a:lnTo>
                  <a:lnTo>
                    <a:pt x="27789" y="18951"/>
                  </a:lnTo>
                  <a:lnTo>
                    <a:pt x="65801" y="60345"/>
                  </a:lnTo>
                  <a:lnTo>
                    <a:pt x="91855" y="101057"/>
                  </a:lnTo>
                  <a:lnTo>
                    <a:pt x="112588" y="142989"/>
                  </a:lnTo>
                  <a:lnTo>
                    <a:pt x="130711" y="185714"/>
                  </a:lnTo>
                  <a:lnTo>
                    <a:pt x="1397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716">
              <a:extLst>
                <a:ext uri="{FF2B5EF4-FFF2-40B4-BE49-F238E27FC236}">
                  <a16:creationId xmlns:a16="http://schemas.microsoft.com/office/drawing/2014/main" xmlns="" id="{7B66DA01-697F-4C8B-81D7-E3E6E6398B4D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963402" y="3740566"/>
              <a:ext cx="85099" cy="287753"/>
            </a:xfrm>
            <a:custGeom>
              <a:avLst/>
              <a:gdLst/>
              <a:ahLst/>
              <a:cxnLst/>
              <a:rect l="0" t="0" r="0" b="0"/>
              <a:pathLst>
                <a:path w="85099" h="287753">
                  <a:moveTo>
                    <a:pt x="85098" y="18634"/>
                  </a:moveTo>
                  <a:lnTo>
                    <a:pt x="85098" y="18634"/>
                  </a:lnTo>
                  <a:lnTo>
                    <a:pt x="85098" y="4329"/>
                  </a:lnTo>
                  <a:lnTo>
                    <a:pt x="83686" y="2747"/>
                  </a:lnTo>
                  <a:lnTo>
                    <a:pt x="78356" y="989"/>
                  </a:lnTo>
                  <a:lnTo>
                    <a:pt x="67422" y="0"/>
                  </a:lnTo>
                  <a:lnTo>
                    <a:pt x="48503" y="3078"/>
                  </a:lnTo>
                  <a:lnTo>
                    <a:pt x="28394" y="15201"/>
                  </a:lnTo>
                  <a:lnTo>
                    <a:pt x="9031" y="35569"/>
                  </a:lnTo>
                  <a:lnTo>
                    <a:pt x="1901" y="49444"/>
                  </a:lnTo>
                  <a:lnTo>
                    <a:pt x="0" y="56108"/>
                  </a:lnTo>
                  <a:lnTo>
                    <a:pt x="1650" y="69156"/>
                  </a:lnTo>
                  <a:lnTo>
                    <a:pt x="4066" y="75599"/>
                  </a:lnTo>
                  <a:lnTo>
                    <a:pt x="14277" y="86520"/>
                  </a:lnTo>
                  <a:lnTo>
                    <a:pt x="55597" y="113756"/>
                  </a:lnTo>
                  <a:lnTo>
                    <a:pt x="70576" y="123469"/>
                  </a:lnTo>
                  <a:lnTo>
                    <a:pt x="78644" y="134372"/>
                  </a:lnTo>
                  <a:lnTo>
                    <a:pt x="80796" y="140242"/>
                  </a:lnTo>
                  <a:lnTo>
                    <a:pt x="80818" y="146273"/>
                  </a:lnTo>
                  <a:lnTo>
                    <a:pt x="77081" y="158618"/>
                  </a:lnTo>
                  <a:lnTo>
                    <a:pt x="66953" y="169279"/>
                  </a:lnTo>
                  <a:lnTo>
                    <a:pt x="54456" y="177310"/>
                  </a:lnTo>
                  <a:lnTo>
                    <a:pt x="38781" y="181830"/>
                  </a:lnTo>
                  <a:lnTo>
                    <a:pt x="10823" y="183660"/>
                  </a:lnTo>
                  <a:lnTo>
                    <a:pt x="19417" y="184425"/>
                  </a:lnTo>
                  <a:lnTo>
                    <a:pt x="26743" y="187099"/>
                  </a:lnTo>
                  <a:lnTo>
                    <a:pt x="32822" y="192520"/>
                  </a:lnTo>
                  <a:lnTo>
                    <a:pt x="35430" y="195941"/>
                  </a:lnTo>
                  <a:lnTo>
                    <a:pt x="36464" y="200339"/>
                  </a:lnTo>
                  <a:lnTo>
                    <a:pt x="34548" y="216641"/>
                  </a:lnTo>
                  <a:lnTo>
                    <a:pt x="28806" y="234171"/>
                  </a:lnTo>
                  <a:lnTo>
                    <a:pt x="18344" y="253094"/>
                  </a:lnTo>
                  <a:lnTo>
                    <a:pt x="15860" y="270421"/>
                  </a:lnTo>
                  <a:lnTo>
                    <a:pt x="17067" y="273981"/>
                  </a:lnTo>
                  <a:lnTo>
                    <a:pt x="22171" y="279818"/>
                  </a:lnTo>
                  <a:lnTo>
                    <a:pt x="36349" y="287070"/>
                  </a:lnTo>
                  <a:lnTo>
                    <a:pt x="49791" y="287752"/>
                  </a:lnTo>
                  <a:lnTo>
                    <a:pt x="72398" y="285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717">
              <a:extLst>
                <a:ext uri="{FF2B5EF4-FFF2-40B4-BE49-F238E27FC236}">
                  <a16:creationId xmlns:a16="http://schemas.microsoft.com/office/drawing/2014/main" xmlns="" id="{3BA323A4-D72B-48C5-98EF-A7975E815C40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750920" y="3697106"/>
              <a:ext cx="100731" cy="335145"/>
            </a:xfrm>
            <a:custGeom>
              <a:avLst/>
              <a:gdLst/>
              <a:ahLst/>
              <a:cxnLst/>
              <a:rect l="0" t="0" r="0" b="0"/>
              <a:pathLst>
                <a:path w="100731" h="335145">
                  <a:moveTo>
                    <a:pt x="100730" y="17644"/>
                  </a:moveTo>
                  <a:lnTo>
                    <a:pt x="100730" y="17644"/>
                  </a:lnTo>
                  <a:lnTo>
                    <a:pt x="100729" y="3338"/>
                  </a:lnTo>
                  <a:lnTo>
                    <a:pt x="100025" y="1757"/>
                  </a:lnTo>
                  <a:lnTo>
                    <a:pt x="98848" y="702"/>
                  </a:lnTo>
                  <a:lnTo>
                    <a:pt x="97359" y="0"/>
                  </a:lnTo>
                  <a:lnTo>
                    <a:pt x="81779" y="12494"/>
                  </a:lnTo>
                  <a:lnTo>
                    <a:pt x="55917" y="47554"/>
                  </a:lnTo>
                  <a:lnTo>
                    <a:pt x="36129" y="85265"/>
                  </a:lnTo>
                  <a:lnTo>
                    <a:pt x="17690" y="129542"/>
                  </a:lnTo>
                  <a:lnTo>
                    <a:pt x="4792" y="175091"/>
                  </a:lnTo>
                  <a:lnTo>
                    <a:pt x="0" y="217443"/>
                  </a:lnTo>
                  <a:lnTo>
                    <a:pt x="2338" y="256021"/>
                  </a:lnTo>
                  <a:lnTo>
                    <a:pt x="12786" y="289630"/>
                  </a:lnTo>
                  <a:lnTo>
                    <a:pt x="32481" y="311623"/>
                  </a:lnTo>
                  <a:lnTo>
                    <a:pt x="68980" y="335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718">
              <a:extLst>
                <a:ext uri="{FF2B5EF4-FFF2-40B4-BE49-F238E27FC236}">
                  <a16:creationId xmlns:a16="http://schemas.microsoft.com/office/drawing/2014/main" xmlns="" id="{768C4599-F0FA-437D-A7F7-37DF0718F669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488095" y="3898900"/>
              <a:ext cx="154006" cy="57151"/>
            </a:xfrm>
            <a:custGeom>
              <a:avLst/>
              <a:gdLst/>
              <a:ahLst/>
              <a:cxnLst/>
              <a:rect l="0" t="0" r="0" b="0"/>
              <a:pathLst>
                <a:path w="154006" h="57151">
                  <a:moveTo>
                    <a:pt x="14305" y="57150"/>
                  </a:moveTo>
                  <a:lnTo>
                    <a:pt x="14305" y="57150"/>
                  </a:lnTo>
                  <a:lnTo>
                    <a:pt x="0" y="57150"/>
                  </a:lnTo>
                  <a:lnTo>
                    <a:pt x="534" y="56444"/>
                  </a:lnTo>
                  <a:lnTo>
                    <a:pt x="35670" y="41570"/>
                  </a:lnTo>
                  <a:lnTo>
                    <a:pt x="78882" y="24547"/>
                  </a:lnTo>
                  <a:lnTo>
                    <a:pt x="124063" y="9468"/>
                  </a:lnTo>
                  <a:lnTo>
                    <a:pt x="1540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719">
              <a:extLst>
                <a:ext uri="{FF2B5EF4-FFF2-40B4-BE49-F238E27FC236}">
                  <a16:creationId xmlns:a16="http://schemas.microsoft.com/office/drawing/2014/main" xmlns="" id="{29292114-3AAB-48DF-B4A9-46EA29A451C2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561272" y="3697045"/>
              <a:ext cx="80829" cy="354256"/>
            </a:xfrm>
            <a:custGeom>
              <a:avLst/>
              <a:gdLst/>
              <a:ahLst/>
              <a:cxnLst/>
              <a:rect l="0" t="0" r="0" b="0"/>
              <a:pathLst>
                <a:path w="80829" h="354256">
                  <a:moveTo>
                    <a:pt x="80828" y="36755"/>
                  </a:moveTo>
                  <a:lnTo>
                    <a:pt x="80828" y="36755"/>
                  </a:lnTo>
                  <a:lnTo>
                    <a:pt x="80123" y="26616"/>
                  </a:lnTo>
                  <a:lnTo>
                    <a:pt x="75759" y="15798"/>
                  </a:lnTo>
                  <a:lnTo>
                    <a:pt x="71989" y="10273"/>
                  </a:lnTo>
                  <a:lnTo>
                    <a:pt x="62531" y="3195"/>
                  </a:lnTo>
                  <a:lnTo>
                    <a:pt x="47419" y="0"/>
                  </a:lnTo>
                  <a:lnTo>
                    <a:pt x="35640" y="3016"/>
                  </a:lnTo>
                  <a:lnTo>
                    <a:pt x="29536" y="5795"/>
                  </a:lnTo>
                  <a:lnTo>
                    <a:pt x="18991" y="16410"/>
                  </a:lnTo>
                  <a:lnTo>
                    <a:pt x="10306" y="31946"/>
                  </a:lnTo>
                  <a:lnTo>
                    <a:pt x="2155" y="66610"/>
                  </a:lnTo>
                  <a:lnTo>
                    <a:pt x="0" y="98707"/>
                  </a:lnTo>
                  <a:lnTo>
                    <a:pt x="925" y="139784"/>
                  </a:lnTo>
                  <a:lnTo>
                    <a:pt x="4393" y="184145"/>
                  </a:lnTo>
                  <a:lnTo>
                    <a:pt x="10638" y="225028"/>
                  </a:lnTo>
                  <a:lnTo>
                    <a:pt x="14355" y="262484"/>
                  </a:lnTo>
                  <a:lnTo>
                    <a:pt x="16447" y="309660"/>
                  </a:lnTo>
                  <a:lnTo>
                    <a:pt x="10978" y="354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05">
            <a:extLst>
              <a:ext uri="{FF2B5EF4-FFF2-40B4-BE49-F238E27FC236}">
                <a16:creationId xmlns:a16="http://schemas.microsoft.com/office/drawing/2014/main" xmlns="" id="{D3757F9D-A47F-45F3-A75E-189D65007730}"/>
              </a:ext>
            </a:extLst>
          </p:cNvPr>
          <p:cNvGrpSpPr/>
          <p:nvPr/>
        </p:nvGrpSpPr>
        <p:grpSpPr>
          <a:xfrm>
            <a:off x="9501365" y="3636931"/>
            <a:ext cx="621379" cy="439770"/>
            <a:chOff x="9501365" y="3636931"/>
            <a:chExt cx="621379" cy="439770"/>
          </a:xfrm>
        </p:grpSpPr>
        <p:sp>
          <p:nvSpPr>
            <p:cNvPr id="123" name="SMARTInkShape-720">
              <a:extLst>
                <a:ext uri="{FF2B5EF4-FFF2-40B4-BE49-F238E27FC236}">
                  <a16:creationId xmlns:a16="http://schemas.microsoft.com/office/drawing/2014/main" xmlns="" id="{274F639A-4B7D-4EE6-BE32-E407E83FB12D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9975850" y="3695700"/>
              <a:ext cx="146894" cy="381001"/>
            </a:xfrm>
            <a:custGeom>
              <a:avLst/>
              <a:gdLst/>
              <a:ahLst/>
              <a:cxnLst/>
              <a:rect l="0" t="0" r="0" b="0"/>
              <a:pathLst>
                <a:path w="146894" h="381001">
                  <a:moveTo>
                    <a:pt x="120650" y="0"/>
                  </a:moveTo>
                  <a:lnTo>
                    <a:pt x="120650" y="0"/>
                  </a:lnTo>
                  <a:lnTo>
                    <a:pt x="117279" y="6742"/>
                  </a:lnTo>
                  <a:lnTo>
                    <a:pt x="115183" y="27789"/>
                  </a:lnTo>
                  <a:lnTo>
                    <a:pt x="124674" y="63110"/>
                  </a:lnTo>
                  <a:lnTo>
                    <a:pt x="133257" y="94371"/>
                  </a:lnTo>
                  <a:lnTo>
                    <a:pt x="141070" y="130843"/>
                  </a:lnTo>
                  <a:lnTo>
                    <a:pt x="146893" y="172923"/>
                  </a:lnTo>
                  <a:lnTo>
                    <a:pt x="144309" y="215614"/>
                  </a:lnTo>
                  <a:lnTo>
                    <a:pt x="134693" y="256695"/>
                  </a:lnTo>
                  <a:lnTo>
                    <a:pt x="118660" y="293768"/>
                  </a:lnTo>
                  <a:lnTo>
                    <a:pt x="79687" y="339631"/>
                  </a:lnTo>
                  <a:lnTo>
                    <a:pt x="32390" y="366547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721">
              <a:extLst>
                <a:ext uri="{FF2B5EF4-FFF2-40B4-BE49-F238E27FC236}">
                  <a16:creationId xmlns:a16="http://schemas.microsoft.com/office/drawing/2014/main" xmlns="" id="{DDC62AF3-844E-4A03-847A-8DD43AD10AB4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9864414" y="3760066"/>
              <a:ext cx="155887" cy="212713"/>
            </a:xfrm>
            <a:custGeom>
              <a:avLst/>
              <a:gdLst/>
              <a:ahLst/>
              <a:cxnLst/>
              <a:rect l="0" t="0" r="0" b="0"/>
              <a:pathLst>
                <a:path w="155887" h="212713">
                  <a:moveTo>
                    <a:pt x="92386" y="56284"/>
                  </a:moveTo>
                  <a:lnTo>
                    <a:pt x="92386" y="56284"/>
                  </a:lnTo>
                  <a:lnTo>
                    <a:pt x="89016" y="49542"/>
                  </a:lnTo>
                  <a:lnTo>
                    <a:pt x="87317" y="47556"/>
                  </a:lnTo>
                  <a:lnTo>
                    <a:pt x="83547" y="45349"/>
                  </a:lnTo>
                  <a:lnTo>
                    <a:pt x="70717" y="40736"/>
                  </a:lnTo>
                  <a:lnTo>
                    <a:pt x="53828" y="50079"/>
                  </a:lnTo>
                  <a:lnTo>
                    <a:pt x="34326" y="68343"/>
                  </a:lnTo>
                  <a:lnTo>
                    <a:pt x="12858" y="102426"/>
                  </a:lnTo>
                  <a:lnTo>
                    <a:pt x="2108" y="139335"/>
                  </a:lnTo>
                  <a:lnTo>
                    <a:pt x="0" y="184088"/>
                  </a:lnTo>
                  <a:lnTo>
                    <a:pt x="3347" y="198458"/>
                  </a:lnTo>
                  <a:lnTo>
                    <a:pt x="9540" y="207196"/>
                  </a:lnTo>
                  <a:lnTo>
                    <a:pt x="18876" y="211551"/>
                  </a:lnTo>
                  <a:lnTo>
                    <a:pt x="24330" y="212712"/>
                  </a:lnTo>
                  <a:lnTo>
                    <a:pt x="39795" y="208358"/>
                  </a:lnTo>
                  <a:lnTo>
                    <a:pt x="58429" y="197955"/>
                  </a:lnTo>
                  <a:lnTo>
                    <a:pt x="95373" y="162533"/>
                  </a:lnTo>
                  <a:lnTo>
                    <a:pt x="109236" y="140194"/>
                  </a:lnTo>
                  <a:lnTo>
                    <a:pt x="122856" y="96590"/>
                  </a:lnTo>
                  <a:lnTo>
                    <a:pt x="124038" y="66907"/>
                  </a:lnTo>
                  <a:lnTo>
                    <a:pt x="116566" y="41015"/>
                  </a:lnTo>
                  <a:lnTo>
                    <a:pt x="110622" y="29171"/>
                  </a:lnTo>
                  <a:lnTo>
                    <a:pt x="92730" y="12249"/>
                  </a:lnTo>
                  <a:lnTo>
                    <a:pt x="71371" y="2140"/>
                  </a:lnTo>
                  <a:lnTo>
                    <a:pt x="50120" y="0"/>
                  </a:lnTo>
                  <a:lnTo>
                    <a:pt x="40926" y="2533"/>
                  </a:lnTo>
                  <a:lnTo>
                    <a:pt x="25065" y="12874"/>
                  </a:lnTo>
                  <a:lnTo>
                    <a:pt x="20694" y="19583"/>
                  </a:lnTo>
                  <a:lnTo>
                    <a:pt x="17718" y="34563"/>
                  </a:lnTo>
                  <a:lnTo>
                    <a:pt x="24392" y="52510"/>
                  </a:lnTo>
                  <a:lnTo>
                    <a:pt x="38178" y="70834"/>
                  </a:lnTo>
                  <a:lnTo>
                    <a:pt x="58415" y="86034"/>
                  </a:lnTo>
                  <a:lnTo>
                    <a:pt x="81521" y="94201"/>
                  </a:lnTo>
                  <a:lnTo>
                    <a:pt x="118330" y="96917"/>
                  </a:lnTo>
                  <a:lnTo>
                    <a:pt x="155886" y="94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722">
              <a:extLst>
                <a:ext uri="{FF2B5EF4-FFF2-40B4-BE49-F238E27FC236}">
                  <a16:creationId xmlns:a16="http://schemas.microsoft.com/office/drawing/2014/main" xmlns="" id="{2E1F89D1-29E5-4314-A1CF-7034576E0690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713157" y="3666238"/>
              <a:ext cx="129344" cy="372363"/>
            </a:xfrm>
            <a:custGeom>
              <a:avLst/>
              <a:gdLst/>
              <a:ahLst/>
              <a:cxnLst/>
              <a:rect l="0" t="0" r="0" b="0"/>
              <a:pathLst>
                <a:path w="129344" h="372363">
                  <a:moveTo>
                    <a:pt x="129343" y="23112"/>
                  </a:moveTo>
                  <a:lnTo>
                    <a:pt x="129343" y="23112"/>
                  </a:lnTo>
                  <a:lnTo>
                    <a:pt x="124980" y="12973"/>
                  </a:lnTo>
                  <a:lnTo>
                    <a:pt x="122875" y="2861"/>
                  </a:lnTo>
                  <a:lnTo>
                    <a:pt x="121503" y="1144"/>
                  </a:lnTo>
                  <a:lnTo>
                    <a:pt x="119883" y="0"/>
                  </a:lnTo>
                  <a:lnTo>
                    <a:pt x="110557" y="4373"/>
                  </a:lnTo>
                  <a:lnTo>
                    <a:pt x="95594" y="16900"/>
                  </a:lnTo>
                  <a:lnTo>
                    <a:pt x="63370" y="57803"/>
                  </a:lnTo>
                  <a:lnTo>
                    <a:pt x="39344" y="96856"/>
                  </a:lnTo>
                  <a:lnTo>
                    <a:pt x="20198" y="141965"/>
                  </a:lnTo>
                  <a:lnTo>
                    <a:pt x="12129" y="165847"/>
                  </a:lnTo>
                  <a:lnTo>
                    <a:pt x="6750" y="190941"/>
                  </a:lnTo>
                  <a:lnTo>
                    <a:pt x="3164" y="216842"/>
                  </a:lnTo>
                  <a:lnTo>
                    <a:pt x="773" y="243283"/>
                  </a:lnTo>
                  <a:lnTo>
                    <a:pt x="0" y="287712"/>
                  </a:lnTo>
                  <a:lnTo>
                    <a:pt x="4124" y="323451"/>
                  </a:lnTo>
                  <a:lnTo>
                    <a:pt x="15364" y="348743"/>
                  </a:lnTo>
                  <a:lnTo>
                    <a:pt x="27886" y="361864"/>
                  </a:lnTo>
                  <a:lnTo>
                    <a:pt x="46793" y="372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723">
              <a:extLst>
                <a:ext uri="{FF2B5EF4-FFF2-40B4-BE49-F238E27FC236}">
                  <a16:creationId xmlns:a16="http://schemas.microsoft.com/office/drawing/2014/main" xmlns="" id="{C52BD6CE-9B61-4EB1-9132-67E5DD6E6F31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9501365" y="3905250"/>
              <a:ext cx="118886" cy="44451"/>
            </a:xfrm>
            <a:custGeom>
              <a:avLst/>
              <a:gdLst/>
              <a:ahLst/>
              <a:cxnLst/>
              <a:rect l="0" t="0" r="0" b="0"/>
              <a:pathLst>
                <a:path w="11888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2207" y="35016"/>
                  </a:lnTo>
                  <a:lnTo>
                    <a:pt x="0" y="30145"/>
                  </a:lnTo>
                  <a:lnTo>
                    <a:pt x="117" y="27858"/>
                  </a:lnTo>
                  <a:lnTo>
                    <a:pt x="2129" y="23435"/>
                  </a:lnTo>
                  <a:lnTo>
                    <a:pt x="17342" y="13607"/>
                  </a:lnTo>
                  <a:lnTo>
                    <a:pt x="59316" y="7078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724">
              <a:extLst>
                <a:ext uri="{FF2B5EF4-FFF2-40B4-BE49-F238E27FC236}">
                  <a16:creationId xmlns:a16="http://schemas.microsoft.com/office/drawing/2014/main" xmlns="" id="{8568667F-32E7-4F8C-95F1-CFF1B1741E2E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9563100" y="3636931"/>
              <a:ext cx="69851" cy="395320"/>
            </a:xfrm>
            <a:custGeom>
              <a:avLst/>
              <a:gdLst/>
              <a:ahLst/>
              <a:cxnLst/>
              <a:rect l="0" t="0" r="0" b="0"/>
              <a:pathLst>
                <a:path w="69851" h="395320">
                  <a:moveTo>
                    <a:pt x="69850" y="39719"/>
                  </a:moveTo>
                  <a:lnTo>
                    <a:pt x="69850" y="39719"/>
                  </a:lnTo>
                  <a:lnTo>
                    <a:pt x="69849" y="1681"/>
                  </a:lnTo>
                  <a:lnTo>
                    <a:pt x="69145" y="249"/>
                  </a:lnTo>
                  <a:lnTo>
                    <a:pt x="67969" y="0"/>
                  </a:lnTo>
                  <a:lnTo>
                    <a:pt x="66479" y="540"/>
                  </a:lnTo>
                  <a:lnTo>
                    <a:pt x="61012" y="11412"/>
                  </a:lnTo>
                  <a:lnTo>
                    <a:pt x="51553" y="44894"/>
                  </a:lnTo>
                  <a:lnTo>
                    <a:pt x="43843" y="78472"/>
                  </a:lnTo>
                  <a:lnTo>
                    <a:pt x="35713" y="118326"/>
                  </a:lnTo>
                  <a:lnTo>
                    <a:pt x="27396" y="164261"/>
                  </a:lnTo>
                  <a:lnTo>
                    <a:pt x="20878" y="211017"/>
                  </a:lnTo>
                  <a:lnTo>
                    <a:pt x="14923" y="256963"/>
                  </a:lnTo>
                  <a:lnTo>
                    <a:pt x="7572" y="300901"/>
                  </a:lnTo>
                  <a:lnTo>
                    <a:pt x="3366" y="338303"/>
                  </a:lnTo>
                  <a:lnTo>
                    <a:pt x="665" y="382332"/>
                  </a:lnTo>
                  <a:lnTo>
                    <a:pt x="0" y="395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725">
            <a:extLst>
              <a:ext uri="{FF2B5EF4-FFF2-40B4-BE49-F238E27FC236}">
                <a16:creationId xmlns:a16="http://schemas.microsoft.com/office/drawing/2014/main" xmlns="" id="{F200FF73-5F35-4FC5-9E7B-F565D6F94B4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80644" y="3810078"/>
            <a:ext cx="264557" cy="247573"/>
          </a:xfrm>
          <a:custGeom>
            <a:avLst/>
            <a:gdLst/>
            <a:ahLst/>
            <a:cxnLst/>
            <a:rect l="0" t="0" r="0" b="0"/>
            <a:pathLst>
              <a:path w="264557" h="247573">
                <a:moveTo>
                  <a:pt x="226456" y="6272"/>
                </a:moveTo>
                <a:lnTo>
                  <a:pt x="226456" y="6272"/>
                </a:lnTo>
                <a:lnTo>
                  <a:pt x="226456" y="2901"/>
                </a:lnTo>
                <a:lnTo>
                  <a:pt x="227161" y="1908"/>
                </a:lnTo>
                <a:lnTo>
                  <a:pt x="229827" y="805"/>
                </a:lnTo>
                <a:lnTo>
                  <a:pt x="230114" y="510"/>
                </a:lnTo>
                <a:lnTo>
                  <a:pt x="229601" y="314"/>
                </a:lnTo>
                <a:lnTo>
                  <a:pt x="227078" y="0"/>
                </a:lnTo>
                <a:lnTo>
                  <a:pt x="214263" y="45358"/>
                </a:lnTo>
                <a:lnTo>
                  <a:pt x="197210" y="90271"/>
                </a:lnTo>
                <a:lnTo>
                  <a:pt x="176005" y="126646"/>
                </a:lnTo>
                <a:lnTo>
                  <a:pt x="143557" y="167136"/>
                </a:lnTo>
                <a:lnTo>
                  <a:pt x="125406" y="180778"/>
                </a:lnTo>
                <a:lnTo>
                  <a:pt x="103228" y="189193"/>
                </a:lnTo>
                <a:lnTo>
                  <a:pt x="81142" y="189641"/>
                </a:lnTo>
                <a:lnTo>
                  <a:pt x="60272" y="184430"/>
                </a:lnTo>
                <a:lnTo>
                  <a:pt x="25760" y="163838"/>
                </a:lnTo>
                <a:lnTo>
                  <a:pt x="13079" y="151090"/>
                </a:lnTo>
                <a:lnTo>
                  <a:pt x="2680" y="128752"/>
                </a:lnTo>
                <a:lnTo>
                  <a:pt x="0" y="115035"/>
                </a:lnTo>
                <a:lnTo>
                  <a:pt x="2572" y="103764"/>
                </a:lnTo>
                <a:lnTo>
                  <a:pt x="5233" y="98783"/>
                </a:lnTo>
                <a:lnTo>
                  <a:pt x="13835" y="91368"/>
                </a:lnTo>
                <a:lnTo>
                  <a:pt x="25418" y="86426"/>
                </a:lnTo>
                <a:lnTo>
                  <a:pt x="47807" y="84349"/>
                </a:lnTo>
                <a:lnTo>
                  <a:pt x="64036" y="86363"/>
                </a:lnTo>
                <a:lnTo>
                  <a:pt x="78775" y="93374"/>
                </a:lnTo>
                <a:lnTo>
                  <a:pt x="122081" y="130605"/>
                </a:lnTo>
                <a:lnTo>
                  <a:pt x="161362" y="164913"/>
                </a:lnTo>
                <a:lnTo>
                  <a:pt x="199879" y="198867"/>
                </a:lnTo>
                <a:lnTo>
                  <a:pt x="243191" y="230549"/>
                </a:lnTo>
                <a:lnTo>
                  <a:pt x="255060" y="237184"/>
                </a:lnTo>
                <a:lnTo>
                  <a:pt x="264556" y="2475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Shape-726">
            <a:extLst>
              <a:ext uri="{FF2B5EF4-FFF2-40B4-BE49-F238E27FC236}">
                <a16:creationId xmlns:a16="http://schemas.microsoft.com/office/drawing/2014/main" xmlns="" id="{8376C0F3-1325-48E4-A639-627D3A930FE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89491" y="4579233"/>
            <a:ext cx="260510" cy="259468"/>
          </a:xfrm>
          <a:custGeom>
            <a:avLst/>
            <a:gdLst/>
            <a:ahLst/>
            <a:cxnLst/>
            <a:rect l="0" t="0" r="0" b="0"/>
            <a:pathLst>
              <a:path w="260510" h="259468">
                <a:moveTo>
                  <a:pt x="190659" y="5467"/>
                </a:moveTo>
                <a:lnTo>
                  <a:pt x="190659" y="5467"/>
                </a:lnTo>
                <a:lnTo>
                  <a:pt x="196126" y="0"/>
                </a:lnTo>
                <a:lnTo>
                  <a:pt x="196421" y="411"/>
                </a:lnTo>
                <a:lnTo>
                  <a:pt x="196932" y="14775"/>
                </a:lnTo>
                <a:lnTo>
                  <a:pt x="181302" y="56508"/>
                </a:lnTo>
                <a:lnTo>
                  <a:pt x="164368" y="96320"/>
                </a:lnTo>
                <a:lnTo>
                  <a:pt x="140301" y="139396"/>
                </a:lnTo>
                <a:lnTo>
                  <a:pt x="106359" y="179675"/>
                </a:lnTo>
                <a:lnTo>
                  <a:pt x="63704" y="218149"/>
                </a:lnTo>
                <a:lnTo>
                  <a:pt x="54518" y="222044"/>
                </a:lnTo>
                <a:lnTo>
                  <a:pt x="36783" y="222608"/>
                </a:lnTo>
                <a:lnTo>
                  <a:pt x="21375" y="214393"/>
                </a:lnTo>
                <a:lnTo>
                  <a:pt x="14303" y="208251"/>
                </a:lnTo>
                <a:lnTo>
                  <a:pt x="4564" y="188256"/>
                </a:lnTo>
                <a:lnTo>
                  <a:pt x="0" y="163612"/>
                </a:lnTo>
                <a:lnTo>
                  <a:pt x="6687" y="118942"/>
                </a:lnTo>
                <a:lnTo>
                  <a:pt x="8744" y="110750"/>
                </a:lnTo>
                <a:lnTo>
                  <a:pt x="12232" y="104583"/>
                </a:lnTo>
                <a:lnTo>
                  <a:pt x="21753" y="95850"/>
                </a:lnTo>
                <a:lnTo>
                  <a:pt x="39013" y="86967"/>
                </a:lnTo>
                <a:lnTo>
                  <a:pt x="55057" y="87786"/>
                </a:lnTo>
                <a:lnTo>
                  <a:pt x="73947" y="94264"/>
                </a:lnTo>
                <a:lnTo>
                  <a:pt x="104415" y="115190"/>
                </a:lnTo>
                <a:lnTo>
                  <a:pt x="146316" y="161353"/>
                </a:lnTo>
                <a:lnTo>
                  <a:pt x="174228" y="199587"/>
                </a:lnTo>
                <a:lnTo>
                  <a:pt x="190412" y="220859"/>
                </a:lnTo>
                <a:lnTo>
                  <a:pt x="233125" y="255192"/>
                </a:lnTo>
                <a:lnTo>
                  <a:pt x="245045" y="259213"/>
                </a:lnTo>
                <a:lnTo>
                  <a:pt x="260509" y="2594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110">
            <a:extLst>
              <a:ext uri="{FF2B5EF4-FFF2-40B4-BE49-F238E27FC236}">
                <a16:creationId xmlns:a16="http://schemas.microsoft.com/office/drawing/2014/main" xmlns="" id="{A79A46C3-6ABA-4D28-84DA-3EECDEB2246D}"/>
              </a:ext>
            </a:extLst>
          </p:cNvPr>
          <p:cNvGrpSpPr/>
          <p:nvPr/>
        </p:nvGrpSpPr>
        <p:grpSpPr>
          <a:xfrm>
            <a:off x="6661150" y="4454042"/>
            <a:ext cx="4904028" cy="575159"/>
            <a:chOff x="6661150" y="4454042"/>
            <a:chExt cx="4904028" cy="575159"/>
          </a:xfrm>
        </p:grpSpPr>
        <p:sp>
          <p:nvSpPr>
            <p:cNvPr id="131" name="SMARTInkShape-727">
              <a:extLst>
                <a:ext uri="{FF2B5EF4-FFF2-40B4-BE49-F238E27FC236}">
                  <a16:creationId xmlns:a16="http://schemas.microsoft.com/office/drawing/2014/main" xmlns="" id="{0A1A6C82-43DA-4018-B33C-8DF3F8C438B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0499197" y="4726038"/>
              <a:ext cx="143404" cy="182470"/>
            </a:xfrm>
            <a:custGeom>
              <a:avLst/>
              <a:gdLst/>
              <a:ahLst/>
              <a:cxnLst/>
              <a:rect l="0" t="0" r="0" b="0"/>
              <a:pathLst>
                <a:path w="143404" h="182470">
                  <a:moveTo>
                    <a:pt x="73553" y="36462"/>
                  </a:moveTo>
                  <a:lnTo>
                    <a:pt x="73553" y="36462"/>
                  </a:lnTo>
                  <a:lnTo>
                    <a:pt x="73553" y="3891"/>
                  </a:lnTo>
                  <a:lnTo>
                    <a:pt x="72847" y="2048"/>
                  </a:lnTo>
                  <a:lnTo>
                    <a:pt x="71672" y="819"/>
                  </a:lnTo>
                  <a:lnTo>
                    <a:pt x="70182" y="0"/>
                  </a:lnTo>
                  <a:lnTo>
                    <a:pt x="67777" y="865"/>
                  </a:lnTo>
                  <a:lnTo>
                    <a:pt x="61343" y="5589"/>
                  </a:lnTo>
                  <a:lnTo>
                    <a:pt x="36282" y="45468"/>
                  </a:lnTo>
                  <a:lnTo>
                    <a:pt x="17355" y="87265"/>
                  </a:lnTo>
                  <a:lnTo>
                    <a:pt x="3907" y="132967"/>
                  </a:lnTo>
                  <a:lnTo>
                    <a:pt x="0" y="166970"/>
                  </a:lnTo>
                  <a:lnTo>
                    <a:pt x="1586" y="178662"/>
                  </a:lnTo>
                  <a:lnTo>
                    <a:pt x="5114" y="181356"/>
                  </a:lnTo>
                  <a:lnTo>
                    <a:pt x="16560" y="182469"/>
                  </a:lnTo>
                  <a:lnTo>
                    <a:pt x="42241" y="172386"/>
                  </a:lnTo>
                  <a:lnTo>
                    <a:pt x="72193" y="145880"/>
                  </a:lnTo>
                  <a:lnTo>
                    <a:pt x="100040" y="104474"/>
                  </a:lnTo>
                  <a:lnTo>
                    <a:pt x="110019" y="72804"/>
                  </a:lnTo>
                  <a:lnTo>
                    <a:pt x="113044" y="43442"/>
                  </a:lnTo>
                  <a:lnTo>
                    <a:pt x="109684" y="23336"/>
                  </a:lnTo>
                  <a:lnTo>
                    <a:pt x="104696" y="17128"/>
                  </a:lnTo>
                  <a:lnTo>
                    <a:pt x="89746" y="10230"/>
                  </a:lnTo>
                  <a:lnTo>
                    <a:pt x="69461" y="12809"/>
                  </a:lnTo>
                  <a:lnTo>
                    <a:pt x="49861" y="20305"/>
                  </a:lnTo>
                  <a:lnTo>
                    <a:pt x="38799" y="28340"/>
                  </a:lnTo>
                  <a:lnTo>
                    <a:pt x="37683" y="33869"/>
                  </a:lnTo>
                  <a:lnTo>
                    <a:pt x="42088" y="47539"/>
                  </a:lnTo>
                  <a:lnTo>
                    <a:pt x="59840" y="67731"/>
                  </a:lnTo>
                  <a:lnTo>
                    <a:pt x="89715" y="80378"/>
                  </a:lnTo>
                  <a:lnTo>
                    <a:pt x="111310" y="80439"/>
                  </a:lnTo>
                  <a:lnTo>
                    <a:pt x="143403" y="74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728">
              <a:extLst>
                <a:ext uri="{FF2B5EF4-FFF2-40B4-BE49-F238E27FC236}">
                  <a16:creationId xmlns:a16="http://schemas.microsoft.com/office/drawing/2014/main" xmlns="" id="{E401731B-E077-40B7-BCB1-74FBAA23318B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0388600" y="4627329"/>
              <a:ext cx="69182" cy="351072"/>
            </a:xfrm>
            <a:custGeom>
              <a:avLst/>
              <a:gdLst/>
              <a:ahLst/>
              <a:cxnLst/>
              <a:rect l="0" t="0" r="0" b="0"/>
              <a:pathLst>
                <a:path w="69182" h="351072">
                  <a:moveTo>
                    <a:pt x="63500" y="8171"/>
                  </a:moveTo>
                  <a:lnTo>
                    <a:pt x="63500" y="8171"/>
                  </a:lnTo>
                  <a:lnTo>
                    <a:pt x="60130" y="1429"/>
                  </a:lnTo>
                  <a:lnTo>
                    <a:pt x="60547" y="148"/>
                  </a:lnTo>
                  <a:lnTo>
                    <a:pt x="62237" y="0"/>
                  </a:lnTo>
                  <a:lnTo>
                    <a:pt x="64774" y="607"/>
                  </a:lnTo>
                  <a:lnTo>
                    <a:pt x="66466" y="3834"/>
                  </a:lnTo>
                  <a:lnTo>
                    <a:pt x="69181" y="40580"/>
                  </a:lnTo>
                  <a:lnTo>
                    <a:pt x="68141" y="76903"/>
                  </a:lnTo>
                  <a:lnTo>
                    <a:pt x="62976" y="121268"/>
                  </a:lnTo>
                  <a:lnTo>
                    <a:pt x="54095" y="167327"/>
                  </a:lnTo>
                  <a:lnTo>
                    <a:pt x="43092" y="213668"/>
                  </a:lnTo>
                  <a:lnTo>
                    <a:pt x="31146" y="260135"/>
                  </a:lnTo>
                  <a:lnTo>
                    <a:pt x="18781" y="299131"/>
                  </a:lnTo>
                  <a:lnTo>
                    <a:pt x="0" y="351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729">
              <a:extLst>
                <a:ext uri="{FF2B5EF4-FFF2-40B4-BE49-F238E27FC236}">
                  <a16:creationId xmlns:a16="http://schemas.microsoft.com/office/drawing/2014/main" xmlns="" id="{503F2E77-AFC4-464F-AE2F-338FA8DC172D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0237605" y="4828618"/>
              <a:ext cx="70844" cy="67233"/>
            </a:xfrm>
            <a:custGeom>
              <a:avLst/>
              <a:gdLst/>
              <a:ahLst/>
              <a:cxnLst/>
              <a:rect l="0" t="0" r="0" b="0"/>
              <a:pathLst>
                <a:path w="70844" h="67233">
                  <a:moveTo>
                    <a:pt x="17645" y="22782"/>
                  </a:moveTo>
                  <a:lnTo>
                    <a:pt x="17645" y="22782"/>
                  </a:lnTo>
                  <a:lnTo>
                    <a:pt x="703" y="47563"/>
                  </a:lnTo>
                  <a:lnTo>
                    <a:pt x="0" y="49886"/>
                  </a:lnTo>
                  <a:lnTo>
                    <a:pt x="238" y="51435"/>
                  </a:lnTo>
                  <a:lnTo>
                    <a:pt x="1101" y="52467"/>
                  </a:lnTo>
                  <a:lnTo>
                    <a:pt x="2382" y="53155"/>
                  </a:lnTo>
                  <a:lnTo>
                    <a:pt x="3942" y="52908"/>
                  </a:lnTo>
                  <a:lnTo>
                    <a:pt x="7556" y="50753"/>
                  </a:lnTo>
                  <a:lnTo>
                    <a:pt x="33735" y="10637"/>
                  </a:lnTo>
                  <a:lnTo>
                    <a:pt x="43847" y="3272"/>
                  </a:lnTo>
                  <a:lnTo>
                    <a:pt x="53044" y="0"/>
                  </a:lnTo>
                  <a:lnTo>
                    <a:pt x="56767" y="538"/>
                  </a:lnTo>
                  <a:lnTo>
                    <a:pt x="59953" y="2309"/>
                  </a:lnTo>
                  <a:lnTo>
                    <a:pt x="62783" y="4900"/>
                  </a:lnTo>
                  <a:lnTo>
                    <a:pt x="70139" y="22030"/>
                  </a:lnTo>
                  <a:lnTo>
                    <a:pt x="70843" y="33267"/>
                  </a:lnTo>
                  <a:lnTo>
                    <a:pt x="62095" y="67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730">
              <a:extLst>
                <a:ext uri="{FF2B5EF4-FFF2-40B4-BE49-F238E27FC236}">
                  <a16:creationId xmlns:a16="http://schemas.microsoft.com/office/drawing/2014/main" xmlns="" id="{29E87239-1027-4050-A001-FEC7785CC40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0128250" y="4684479"/>
              <a:ext cx="107951" cy="192322"/>
            </a:xfrm>
            <a:custGeom>
              <a:avLst/>
              <a:gdLst/>
              <a:ahLst/>
              <a:cxnLst/>
              <a:rect l="0" t="0" r="0" b="0"/>
              <a:pathLst>
                <a:path w="107951" h="192322">
                  <a:moveTo>
                    <a:pt x="107950" y="8171"/>
                  </a:moveTo>
                  <a:lnTo>
                    <a:pt x="107950" y="8171"/>
                  </a:lnTo>
                  <a:lnTo>
                    <a:pt x="107949" y="1429"/>
                  </a:lnTo>
                  <a:lnTo>
                    <a:pt x="106539" y="148"/>
                  </a:lnTo>
                  <a:lnTo>
                    <a:pt x="104187" y="0"/>
                  </a:lnTo>
                  <a:lnTo>
                    <a:pt x="101208" y="607"/>
                  </a:lnTo>
                  <a:lnTo>
                    <a:pt x="86902" y="11574"/>
                  </a:lnTo>
                  <a:lnTo>
                    <a:pt x="58741" y="54522"/>
                  </a:lnTo>
                  <a:lnTo>
                    <a:pt x="38571" y="96145"/>
                  </a:lnTo>
                  <a:lnTo>
                    <a:pt x="19896" y="139051"/>
                  </a:lnTo>
                  <a:lnTo>
                    <a:pt x="0" y="192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731">
              <a:extLst>
                <a:ext uri="{FF2B5EF4-FFF2-40B4-BE49-F238E27FC236}">
                  <a16:creationId xmlns:a16="http://schemas.microsoft.com/office/drawing/2014/main" xmlns="" id="{871871C3-DFFC-4052-92C4-65CFDFD2129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0052933" y="4695342"/>
              <a:ext cx="126118" cy="175109"/>
            </a:xfrm>
            <a:custGeom>
              <a:avLst/>
              <a:gdLst/>
              <a:ahLst/>
              <a:cxnLst/>
              <a:rect l="0" t="0" r="0" b="0"/>
              <a:pathLst>
                <a:path w="126118" h="1751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0" y="513"/>
                  </a:lnTo>
                  <a:lnTo>
                    <a:pt x="0" y="1562"/>
                  </a:lnTo>
                  <a:lnTo>
                    <a:pt x="20243" y="40102"/>
                  </a:lnTo>
                  <a:lnTo>
                    <a:pt x="41203" y="78270"/>
                  </a:lnTo>
                  <a:lnTo>
                    <a:pt x="75400" y="117487"/>
                  </a:lnTo>
                  <a:lnTo>
                    <a:pt x="126117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732">
              <a:extLst>
                <a:ext uri="{FF2B5EF4-FFF2-40B4-BE49-F238E27FC236}">
                  <a16:creationId xmlns:a16="http://schemas.microsoft.com/office/drawing/2014/main" xmlns="" id="{017C1607-786F-45F3-876F-D33E92BA05F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946191" y="4600092"/>
              <a:ext cx="118560" cy="295759"/>
            </a:xfrm>
            <a:custGeom>
              <a:avLst/>
              <a:gdLst/>
              <a:ahLst/>
              <a:cxnLst/>
              <a:rect l="0" t="0" r="0" b="0"/>
              <a:pathLst>
                <a:path w="118560" h="295759">
                  <a:moveTo>
                    <a:pt x="118559" y="3658"/>
                  </a:moveTo>
                  <a:lnTo>
                    <a:pt x="118559" y="3658"/>
                  </a:lnTo>
                  <a:lnTo>
                    <a:pt x="118558" y="287"/>
                  </a:lnTo>
                  <a:lnTo>
                    <a:pt x="116442" y="0"/>
                  </a:lnTo>
                  <a:lnTo>
                    <a:pt x="108446" y="1562"/>
                  </a:lnTo>
                  <a:lnTo>
                    <a:pt x="78560" y="16521"/>
                  </a:lnTo>
                  <a:lnTo>
                    <a:pt x="45167" y="52311"/>
                  </a:lnTo>
                  <a:lnTo>
                    <a:pt x="27379" y="88311"/>
                  </a:lnTo>
                  <a:lnTo>
                    <a:pt x="13123" y="128771"/>
                  </a:lnTo>
                  <a:lnTo>
                    <a:pt x="2084" y="167919"/>
                  </a:lnTo>
                  <a:lnTo>
                    <a:pt x="0" y="204603"/>
                  </a:lnTo>
                  <a:lnTo>
                    <a:pt x="6760" y="249464"/>
                  </a:lnTo>
                  <a:lnTo>
                    <a:pt x="10159" y="260662"/>
                  </a:lnTo>
                  <a:lnTo>
                    <a:pt x="23345" y="276867"/>
                  </a:lnTo>
                  <a:lnTo>
                    <a:pt x="48709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733">
              <a:extLst>
                <a:ext uri="{FF2B5EF4-FFF2-40B4-BE49-F238E27FC236}">
                  <a16:creationId xmlns:a16="http://schemas.microsoft.com/office/drawing/2014/main" xmlns="" id="{50639C18-9D85-47EA-A5A7-40A804A714C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761716" y="4756150"/>
              <a:ext cx="131585" cy="76201"/>
            </a:xfrm>
            <a:custGeom>
              <a:avLst/>
              <a:gdLst/>
              <a:ahLst/>
              <a:cxnLst/>
              <a:rect l="0" t="0" r="0" b="0"/>
              <a:pathLst>
                <a:path w="131585" h="76201">
                  <a:moveTo>
                    <a:pt x="10934" y="76200"/>
                  </a:moveTo>
                  <a:lnTo>
                    <a:pt x="10934" y="76200"/>
                  </a:lnTo>
                  <a:lnTo>
                    <a:pt x="2207" y="56627"/>
                  </a:lnTo>
                  <a:lnTo>
                    <a:pt x="0" y="44217"/>
                  </a:lnTo>
                  <a:lnTo>
                    <a:pt x="821" y="39356"/>
                  </a:lnTo>
                  <a:lnTo>
                    <a:pt x="5499" y="32073"/>
                  </a:lnTo>
                  <a:lnTo>
                    <a:pt x="19437" y="20635"/>
                  </a:lnTo>
                  <a:lnTo>
                    <a:pt x="47085" y="11680"/>
                  </a:lnTo>
                  <a:lnTo>
                    <a:pt x="89283" y="6697"/>
                  </a:lnTo>
                  <a:lnTo>
                    <a:pt x="1315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734">
              <a:extLst>
                <a:ext uri="{FF2B5EF4-FFF2-40B4-BE49-F238E27FC236}">
                  <a16:creationId xmlns:a16="http://schemas.microsoft.com/office/drawing/2014/main" xmlns="" id="{BB520003-6B9E-45DF-8B93-A70714DC577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804400" y="4544584"/>
              <a:ext cx="101601" cy="357617"/>
            </a:xfrm>
            <a:custGeom>
              <a:avLst/>
              <a:gdLst/>
              <a:ahLst/>
              <a:cxnLst/>
              <a:rect l="0" t="0" r="0" b="0"/>
              <a:pathLst>
                <a:path w="101601" h="357617">
                  <a:moveTo>
                    <a:pt x="101600" y="21066"/>
                  </a:moveTo>
                  <a:lnTo>
                    <a:pt x="101600" y="21066"/>
                  </a:lnTo>
                  <a:lnTo>
                    <a:pt x="90755" y="11632"/>
                  </a:lnTo>
                  <a:lnTo>
                    <a:pt x="66279" y="51"/>
                  </a:lnTo>
                  <a:lnTo>
                    <a:pt x="61119" y="0"/>
                  </a:lnTo>
                  <a:lnTo>
                    <a:pt x="49741" y="3707"/>
                  </a:lnTo>
                  <a:lnTo>
                    <a:pt x="39511" y="13821"/>
                  </a:lnTo>
                  <a:lnTo>
                    <a:pt x="30260" y="30546"/>
                  </a:lnTo>
                  <a:lnTo>
                    <a:pt x="17824" y="73812"/>
                  </a:lnTo>
                  <a:lnTo>
                    <a:pt x="11920" y="113418"/>
                  </a:lnTo>
                  <a:lnTo>
                    <a:pt x="6944" y="160654"/>
                  </a:lnTo>
                  <a:lnTo>
                    <a:pt x="4629" y="186091"/>
                  </a:lnTo>
                  <a:lnTo>
                    <a:pt x="3939" y="231288"/>
                  </a:lnTo>
                  <a:lnTo>
                    <a:pt x="5279" y="270426"/>
                  </a:lnTo>
                  <a:lnTo>
                    <a:pt x="5327" y="314848"/>
                  </a:lnTo>
                  <a:lnTo>
                    <a:pt x="0" y="357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735">
              <a:extLst>
                <a:ext uri="{FF2B5EF4-FFF2-40B4-BE49-F238E27FC236}">
                  <a16:creationId xmlns:a16="http://schemas.microsoft.com/office/drawing/2014/main" xmlns="" id="{880BF627-8D79-4D3C-BB8D-0A78E715EDF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620250" y="48260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736">
              <a:extLst>
                <a:ext uri="{FF2B5EF4-FFF2-40B4-BE49-F238E27FC236}">
                  <a16:creationId xmlns:a16="http://schemas.microsoft.com/office/drawing/2014/main" xmlns="" id="{27A76E5D-5E70-4482-A018-724E372FE56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486900" y="48196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737">
              <a:extLst>
                <a:ext uri="{FF2B5EF4-FFF2-40B4-BE49-F238E27FC236}">
                  <a16:creationId xmlns:a16="http://schemas.microsoft.com/office/drawing/2014/main" xmlns="" id="{C94925EF-740C-4F17-A3D7-C512211BABF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347200" y="48196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738">
              <a:extLst>
                <a:ext uri="{FF2B5EF4-FFF2-40B4-BE49-F238E27FC236}">
                  <a16:creationId xmlns:a16="http://schemas.microsoft.com/office/drawing/2014/main" xmlns="" id="{523F9987-CCC2-4B1F-83C2-A21B5A50084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194799" y="4826000"/>
              <a:ext cx="50802" cy="12701"/>
            </a:xfrm>
            <a:custGeom>
              <a:avLst/>
              <a:gdLst/>
              <a:ahLst/>
              <a:cxnLst/>
              <a:rect l="0" t="0" r="0" b="0"/>
              <a:pathLst>
                <a:path w="50802" h="12701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5645" y="5792"/>
                  </a:lnTo>
                  <a:lnTo>
                    <a:pt x="16620" y="2574"/>
                  </a:lnTo>
                  <a:lnTo>
                    <a:pt x="508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739">
              <a:extLst>
                <a:ext uri="{FF2B5EF4-FFF2-40B4-BE49-F238E27FC236}">
                  <a16:creationId xmlns:a16="http://schemas.microsoft.com/office/drawing/2014/main" xmlns="" id="{5F754C2F-BD46-443B-9506-EDF90053815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074150" y="4565650"/>
              <a:ext cx="107556" cy="285751"/>
            </a:xfrm>
            <a:custGeom>
              <a:avLst/>
              <a:gdLst/>
              <a:ahLst/>
              <a:cxnLst/>
              <a:rect l="0" t="0" r="0" b="0"/>
              <a:pathLst>
                <a:path w="107556" h="285751">
                  <a:moveTo>
                    <a:pt x="82550" y="0"/>
                  </a:moveTo>
                  <a:lnTo>
                    <a:pt x="82550" y="0"/>
                  </a:lnTo>
                  <a:lnTo>
                    <a:pt x="79179" y="0"/>
                  </a:lnTo>
                  <a:lnTo>
                    <a:pt x="78186" y="705"/>
                  </a:lnTo>
                  <a:lnTo>
                    <a:pt x="77524" y="1882"/>
                  </a:lnTo>
                  <a:lnTo>
                    <a:pt x="77082" y="3371"/>
                  </a:lnTo>
                  <a:lnTo>
                    <a:pt x="88486" y="48183"/>
                  </a:lnTo>
                  <a:lnTo>
                    <a:pt x="103359" y="90398"/>
                  </a:lnTo>
                  <a:lnTo>
                    <a:pt x="107555" y="122256"/>
                  </a:lnTo>
                  <a:lnTo>
                    <a:pt x="104953" y="154525"/>
                  </a:lnTo>
                  <a:lnTo>
                    <a:pt x="94388" y="185329"/>
                  </a:lnTo>
                  <a:lnTo>
                    <a:pt x="65832" y="227068"/>
                  </a:lnTo>
                  <a:lnTo>
                    <a:pt x="27188" y="262875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740">
              <a:extLst>
                <a:ext uri="{FF2B5EF4-FFF2-40B4-BE49-F238E27FC236}">
                  <a16:creationId xmlns:a16="http://schemas.microsoft.com/office/drawing/2014/main" xmlns="" id="{E0840EFE-C4EC-4D80-9F49-0D704CD22358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559800" y="4605515"/>
              <a:ext cx="107951" cy="220486"/>
            </a:xfrm>
            <a:custGeom>
              <a:avLst/>
              <a:gdLst/>
              <a:ahLst/>
              <a:cxnLst/>
              <a:rect l="0" t="0" r="0" b="0"/>
              <a:pathLst>
                <a:path w="107951" h="220486">
                  <a:moveTo>
                    <a:pt x="107950" y="10935"/>
                  </a:moveTo>
                  <a:lnTo>
                    <a:pt x="107950" y="10935"/>
                  </a:lnTo>
                  <a:lnTo>
                    <a:pt x="101208" y="4193"/>
                  </a:lnTo>
                  <a:lnTo>
                    <a:pt x="94135" y="883"/>
                  </a:lnTo>
                  <a:lnTo>
                    <a:pt x="90274" y="0"/>
                  </a:lnTo>
                  <a:lnTo>
                    <a:pt x="74725" y="2129"/>
                  </a:lnTo>
                  <a:lnTo>
                    <a:pt x="62844" y="12901"/>
                  </a:lnTo>
                  <a:lnTo>
                    <a:pt x="37971" y="55303"/>
                  </a:lnTo>
                  <a:lnTo>
                    <a:pt x="22382" y="100202"/>
                  </a:lnTo>
                  <a:lnTo>
                    <a:pt x="8826" y="145883"/>
                  </a:lnTo>
                  <a:lnTo>
                    <a:pt x="2615" y="190698"/>
                  </a:lnTo>
                  <a:lnTo>
                    <a:pt x="0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741">
              <a:extLst>
                <a:ext uri="{FF2B5EF4-FFF2-40B4-BE49-F238E27FC236}">
                  <a16:creationId xmlns:a16="http://schemas.microsoft.com/office/drawing/2014/main" xmlns="" id="{9FB82B79-39BB-444E-8B31-F83804A666A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735517" y="4469628"/>
              <a:ext cx="109784" cy="363230"/>
            </a:xfrm>
            <a:custGeom>
              <a:avLst/>
              <a:gdLst/>
              <a:ahLst/>
              <a:cxnLst/>
              <a:rect l="0" t="0" r="0" b="0"/>
              <a:pathLst>
                <a:path w="109784" h="363230">
                  <a:moveTo>
                    <a:pt x="109783" y="45222"/>
                  </a:moveTo>
                  <a:lnTo>
                    <a:pt x="109783" y="45222"/>
                  </a:lnTo>
                  <a:lnTo>
                    <a:pt x="109783" y="41851"/>
                  </a:lnTo>
                  <a:lnTo>
                    <a:pt x="107901" y="38314"/>
                  </a:lnTo>
                  <a:lnTo>
                    <a:pt x="88114" y="11814"/>
                  </a:lnTo>
                  <a:lnTo>
                    <a:pt x="70907" y="672"/>
                  </a:lnTo>
                  <a:lnTo>
                    <a:pt x="64110" y="0"/>
                  </a:lnTo>
                  <a:lnTo>
                    <a:pt x="49032" y="3016"/>
                  </a:lnTo>
                  <a:lnTo>
                    <a:pt x="34805" y="14704"/>
                  </a:lnTo>
                  <a:lnTo>
                    <a:pt x="22131" y="32364"/>
                  </a:lnTo>
                  <a:lnTo>
                    <a:pt x="7768" y="68929"/>
                  </a:lnTo>
                  <a:lnTo>
                    <a:pt x="1414" y="103971"/>
                  </a:lnTo>
                  <a:lnTo>
                    <a:pt x="0" y="141182"/>
                  </a:lnTo>
                  <a:lnTo>
                    <a:pt x="1018" y="178888"/>
                  </a:lnTo>
                  <a:lnTo>
                    <a:pt x="1471" y="216813"/>
                  </a:lnTo>
                  <a:lnTo>
                    <a:pt x="5435" y="251071"/>
                  </a:lnTo>
                  <a:lnTo>
                    <a:pt x="11837" y="296244"/>
                  </a:lnTo>
                  <a:lnTo>
                    <a:pt x="10629" y="342692"/>
                  </a:lnTo>
                  <a:lnTo>
                    <a:pt x="8908" y="360158"/>
                  </a:lnTo>
                  <a:lnTo>
                    <a:pt x="7961" y="362424"/>
                  </a:lnTo>
                  <a:lnTo>
                    <a:pt x="6623" y="363229"/>
                  </a:lnTo>
                  <a:lnTo>
                    <a:pt x="1833" y="362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742">
              <a:extLst>
                <a:ext uri="{FF2B5EF4-FFF2-40B4-BE49-F238E27FC236}">
                  <a16:creationId xmlns:a16="http://schemas.microsoft.com/office/drawing/2014/main" xmlns="" id="{A325E19D-18AF-4245-8D63-FF08522D02D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661150" y="4679950"/>
              <a:ext cx="190501" cy="69851"/>
            </a:xfrm>
            <a:custGeom>
              <a:avLst/>
              <a:gdLst/>
              <a:ahLst/>
              <a:cxnLst/>
              <a:rect l="0" t="0" r="0" b="0"/>
              <a:pathLst>
                <a:path w="190501" h="69851">
                  <a:moveTo>
                    <a:pt x="0" y="69850"/>
                  </a:moveTo>
                  <a:lnTo>
                    <a:pt x="0" y="69850"/>
                  </a:lnTo>
                  <a:lnTo>
                    <a:pt x="3370" y="63108"/>
                  </a:lnTo>
                  <a:lnTo>
                    <a:pt x="29064" y="48802"/>
                  </a:lnTo>
                  <a:lnTo>
                    <a:pt x="71327" y="34529"/>
                  </a:lnTo>
                  <a:lnTo>
                    <a:pt x="116227" y="21363"/>
                  </a:lnTo>
                  <a:lnTo>
                    <a:pt x="160810" y="852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743">
              <a:extLst>
                <a:ext uri="{FF2B5EF4-FFF2-40B4-BE49-F238E27FC236}">
                  <a16:creationId xmlns:a16="http://schemas.microsoft.com/office/drawing/2014/main" xmlns="" id="{E8F1C156-5BB9-4714-8AF0-16E633E880F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974014" y="4509644"/>
              <a:ext cx="99887" cy="298629"/>
            </a:xfrm>
            <a:custGeom>
              <a:avLst/>
              <a:gdLst/>
              <a:ahLst/>
              <a:cxnLst/>
              <a:rect l="0" t="0" r="0" b="0"/>
              <a:pathLst>
                <a:path w="99887" h="298629">
                  <a:moveTo>
                    <a:pt x="99886" y="11556"/>
                  </a:moveTo>
                  <a:lnTo>
                    <a:pt x="99886" y="11556"/>
                  </a:lnTo>
                  <a:lnTo>
                    <a:pt x="99886" y="8185"/>
                  </a:lnTo>
                  <a:lnTo>
                    <a:pt x="98004" y="4648"/>
                  </a:lnTo>
                  <a:lnTo>
                    <a:pt x="96515" y="2717"/>
                  </a:lnTo>
                  <a:lnTo>
                    <a:pt x="89215" y="572"/>
                  </a:lnTo>
                  <a:lnTo>
                    <a:pt x="84306" y="0"/>
                  </a:lnTo>
                  <a:lnTo>
                    <a:pt x="75088" y="3127"/>
                  </a:lnTo>
                  <a:lnTo>
                    <a:pt x="70654" y="5937"/>
                  </a:lnTo>
                  <a:lnTo>
                    <a:pt x="50929" y="33488"/>
                  </a:lnTo>
                  <a:lnTo>
                    <a:pt x="30582" y="79672"/>
                  </a:lnTo>
                  <a:lnTo>
                    <a:pt x="15697" y="122734"/>
                  </a:lnTo>
                  <a:lnTo>
                    <a:pt x="3202" y="169624"/>
                  </a:lnTo>
                  <a:lnTo>
                    <a:pt x="0" y="211631"/>
                  </a:lnTo>
                  <a:lnTo>
                    <a:pt x="5536" y="257496"/>
                  </a:lnTo>
                  <a:lnTo>
                    <a:pt x="19484" y="286686"/>
                  </a:lnTo>
                  <a:lnTo>
                    <a:pt x="26529" y="292343"/>
                  </a:lnTo>
                  <a:lnTo>
                    <a:pt x="43764" y="298628"/>
                  </a:lnTo>
                  <a:lnTo>
                    <a:pt x="65065" y="293895"/>
                  </a:lnTo>
                  <a:lnTo>
                    <a:pt x="99886" y="278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744">
              <a:extLst>
                <a:ext uri="{FF2B5EF4-FFF2-40B4-BE49-F238E27FC236}">
                  <a16:creationId xmlns:a16="http://schemas.microsoft.com/office/drawing/2014/main" xmlns="" id="{CC447BC0-9742-4B81-B811-15276C5A6C3D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113765" y="4591933"/>
              <a:ext cx="144286" cy="164218"/>
            </a:xfrm>
            <a:custGeom>
              <a:avLst/>
              <a:gdLst/>
              <a:ahLst/>
              <a:cxnLst/>
              <a:rect l="0" t="0" r="0" b="0"/>
              <a:pathLst>
                <a:path w="144286" h="16421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9428" y="5772"/>
                  </a:lnTo>
                  <a:lnTo>
                    <a:pt x="56907" y="47234"/>
                  </a:lnTo>
                  <a:lnTo>
                    <a:pt x="98223" y="93430"/>
                  </a:lnTo>
                  <a:lnTo>
                    <a:pt x="122584" y="136533"/>
                  </a:lnTo>
                  <a:lnTo>
                    <a:pt x="128996" y="149090"/>
                  </a:lnTo>
                  <a:lnTo>
                    <a:pt x="144285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745">
              <a:extLst>
                <a:ext uri="{FF2B5EF4-FFF2-40B4-BE49-F238E27FC236}">
                  <a16:creationId xmlns:a16="http://schemas.microsoft.com/office/drawing/2014/main" xmlns="" id="{44823D16-3149-4E27-8FC7-5CD2287CA43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181850" y="4548365"/>
              <a:ext cx="107951" cy="233186"/>
            </a:xfrm>
            <a:custGeom>
              <a:avLst/>
              <a:gdLst/>
              <a:ahLst/>
              <a:cxnLst/>
              <a:rect l="0" t="0" r="0" b="0"/>
              <a:pathLst>
                <a:path w="107951" h="233186">
                  <a:moveTo>
                    <a:pt x="107950" y="10935"/>
                  </a:moveTo>
                  <a:lnTo>
                    <a:pt x="107950" y="10935"/>
                  </a:lnTo>
                  <a:lnTo>
                    <a:pt x="107949" y="4193"/>
                  </a:lnTo>
                  <a:lnTo>
                    <a:pt x="107245" y="2207"/>
                  </a:lnTo>
                  <a:lnTo>
                    <a:pt x="106068" y="883"/>
                  </a:lnTo>
                  <a:lnTo>
                    <a:pt x="104579" y="0"/>
                  </a:lnTo>
                  <a:lnTo>
                    <a:pt x="103586" y="823"/>
                  </a:lnTo>
                  <a:lnTo>
                    <a:pt x="86020" y="41612"/>
                  </a:lnTo>
                  <a:lnTo>
                    <a:pt x="67115" y="79762"/>
                  </a:lnTo>
                  <a:lnTo>
                    <a:pt x="43639" y="126813"/>
                  </a:lnTo>
                  <a:lnTo>
                    <a:pt x="22573" y="172739"/>
                  </a:lnTo>
                  <a:lnTo>
                    <a:pt x="6183" y="216071"/>
                  </a:lnTo>
                  <a:lnTo>
                    <a:pt x="0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746">
              <a:extLst>
                <a:ext uri="{FF2B5EF4-FFF2-40B4-BE49-F238E27FC236}">
                  <a16:creationId xmlns:a16="http://schemas.microsoft.com/office/drawing/2014/main" xmlns="" id="{E79004B3-23E7-4269-91D8-EE35A9EFA7D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359650" y="4730750"/>
              <a:ext cx="11557" cy="82551"/>
            </a:xfrm>
            <a:custGeom>
              <a:avLst/>
              <a:gdLst/>
              <a:ahLst/>
              <a:cxnLst/>
              <a:rect l="0" t="0" r="0" b="0"/>
              <a:pathLst>
                <a:path w="11557" h="825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8838" y="6742"/>
                  </a:lnTo>
                  <a:lnTo>
                    <a:pt x="11556" y="21048"/>
                  </a:lnTo>
                  <a:lnTo>
                    <a:pt x="7133" y="68260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747">
              <a:extLst>
                <a:ext uri="{FF2B5EF4-FFF2-40B4-BE49-F238E27FC236}">
                  <a16:creationId xmlns:a16="http://schemas.microsoft.com/office/drawing/2014/main" xmlns="" id="{EECCDB12-8F5F-4882-823D-EBCC8244BCD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505700" y="4454042"/>
              <a:ext cx="21804" cy="410059"/>
            </a:xfrm>
            <a:custGeom>
              <a:avLst/>
              <a:gdLst/>
              <a:ahLst/>
              <a:cxnLst/>
              <a:rect l="0" t="0" r="0" b="0"/>
              <a:pathLst>
                <a:path w="21804" h="4100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2"/>
                  </a:lnTo>
                  <a:lnTo>
                    <a:pt x="12209" y="13150"/>
                  </a:lnTo>
                  <a:lnTo>
                    <a:pt x="16010" y="25986"/>
                  </a:lnTo>
                  <a:lnTo>
                    <a:pt x="16267" y="50961"/>
                  </a:lnTo>
                  <a:lnTo>
                    <a:pt x="13757" y="86347"/>
                  </a:lnTo>
                  <a:lnTo>
                    <a:pt x="11758" y="119431"/>
                  </a:lnTo>
                  <a:lnTo>
                    <a:pt x="6166" y="162357"/>
                  </a:lnTo>
                  <a:lnTo>
                    <a:pt x="2741" y="207776"/>
                  </a:lnTo>
                  <a:lnTo>
                    <a:pt x="2629" y="252421"/>
                  </a:lnTo>
                  <a:lnTo>
                    <a:pt x="7283" y="293430"/>
                  </a:lnTo>
                  <a:lnTo>
                    <a:pt x="12174" y="329060"/>
                  </a:lnTo>
                  <a:lnTo>
                    <a:pt x="18894" y="371242"/>
                  </a:lnTo>
                  <a:lnTo>
                    <a:pt x="21803" y="389984"/>
                  </a:lnTo>
                  <a:lnTo>
                    <a:pt x="19050" y="410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748">
              <a:extLst>
                <a:ext uri="{FF2B5EF4-FFF2-40B4-BE49-F238E27FC236}">
                  <a16:creationId xmlns:a16="http://schemas.microsoft.com/office/drawing/2014/main" xmlns="" id="{23E77985-2ED1-456B-812F-A878CED07C7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596964" y="4611839"/>
              <a:ext cx="175437" cy="194223"/>
            </a:xfrm>
            <a:custGeom>
              <a:avLst/>
              <a:gdLst/>
              <a:ahLst/>
              <a:cxnLst/>
              <a:rect l="0" t="0" r="0" b="0"/>
              <a:pathLst>
                <a:path w="175437" h="194223">
                  <a:moveTo>
                    <a:pt x="92886" y="42711"/>
                  </a:moveTo>
                  <a:lnTo>
                    <a:pt x="92886" y="42711"/>
                  </a:lnTo>
                  <a:lnTo>
                    <a:pt x="86144" y="35969"/>
                  </a:lnTo>
                  <a:lnTo>
                    <a:pt x="82835" y="27014"/>
                  </a:lnTo>
                  <a:lnTo>
                    <a:pt x="74873" y="965"/>
                  </a:lnTo>
                  <a:lnTo>
                    <a:pt x="73117" y="2181"/>
                  </a:lnTo>
                  <a:lnTo>
                    <a:pt x="37731" y="48238"/>
                  </a:lnTo>
                  <a:lnTo>
                    <a:pt x="14533" y="95619"/>
                  </a:lnTo>
                  <a:lnTo>
                    <a:pt x="2956" y="140154"/>
                  </a:lnTo>
                  <a:lnTo>
                    <a:pt x="0" y="164805"/>
                  </a:lnTo>
                  <a:lnTo>
                    <a:pt x="1329" y="174202"/>
                  </a:lnTo>
                  <a:lnTo>
                    <a:pt x="8449" y="188405"/>
                  </a:lnTo>
                  <a:lnTo>
                    <a:pt x="14017" y="192051"/>
                  </a:lnTo>
                  <a:lnTo>
                    <a:pt x="27729" y="194222"/>
                  </a:lnTo>
                  <a:lnTo>
                    <a:pt x="46994" y="185308"/>
                  </a:lnTo>
                  <a:lnTo>
                    <a:pt x="69667" y="166765"/>
                  </a:lnTo>
                  <a:lnTo>
                    <a:pt x="103410" y="121331"/>
                  </a:lnTo>
                  <a:lnTo>
                    <a:pt x="117790" y="88471"/>
                  </a:lnTo>
                  <a:lnTo>
                    <a:pt x="123239" y="55053"/>
                  </a:lnTo>
                  <a:lnTo>
                    <a:pt x="121898" y="25619"/>
                  </a:lnTo>
                  <a:lnTo>
                    <a:pt x="114247" y="7833"/>
                  </a:lnTo>
                  <a:lnTo>
                    <a:pt x="107832" y="3231"/>
                  </a:lnTo>
                  <a:lnTo>
                    <a:pt x="91297" y="0"/>
                  </a:lnTo>
                  <a:lnTo>
                    <a:pt x="74070" y="6559"/>
                  </a:lnTo>
                  <a:lnTo>
                    <a:pt x="59829" y="18177"/>
                  </a:lnTo>
                  <a:lnTo>
                    <a:pt x="53500" y="30396"/>
                  </a:lnTo>
                  <a:lnTo>
                    <a:pt x="54634" y="36618"/>
                  </a:lnTo>
                  <a:lnTo>
                    <a:pt x="63420" y="49175"/>
                  </a:lnTo>
                  <a:lnTo>
                    <a:pt x="78614" y="58049"/>
                  </a:lnTo>
                  <a:lnTo>
                    <a:pt x="87605" y="61403"/>
                  </a:lnTo>
                  <a:lnTo>
                    <a:pt x="108883" y="61366"/>
                  </a:lnTo>
                  <a:lnTo>
                    <a:pt x="131746" y="55235"/>
                  </a:lnTo>
                  <a:lnTo>
                    <a:pt x="175436" y="30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749">
              <a:extLst>
                <a:ext uri="{FF2B5EF4-FFF2-40B4-BE49-F238E27FC236}">
                  <a16:creationId xmlns:a16="http://schemas.microsoft.com/office/drawing/2014/main" xmlns="" id="{4B2886E6-3559-4966-B7C1-60C811BE606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797800" y="4514850"/>
              <a:ext cx="58195" cy="279401"/>
            </a:xfrm>
            <a:custGeom>
              <a:avLst/>
              <a:gdLst/>
              <a:ahLst/>
              <a:cxnLst/>
              <a:rect l="0" t="0" r="0" b="0"/>
              <a:pathLst>
                <a:path w="58195" h="2794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3397" y="5775"/>
                  </a:lnTo>
                  <a:lnTo>
                    <a:pt x="22702" y="49542"/>
                  </a:lnTo>
                  <a:lnTo>
                    <a:pt x="45171" y="96256"/>
                  </a:lnTo>
                  <a:lnTo>
                    <a:pt x="56972" y="140390"/>
                  </a:lnTo>
                  <a:lnTo>
                    <a:pt x="58194" y="182473"/>
                  </a:lnTo>
                  <a:lnTo>
                    <a:pt x="40604" y="225124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750">
              <a:extLst>
                <a:ext uri="{FF2B5EF4-FFF2-40B4-BE49-F238E27FC236}">
                  <a16:creationId xmlns:a16="http://schemas.microsoft.com/office/drawing/2014/main" xmlns="" id="{6075FD13-2B86-45FA-BCFA-080856FA0C3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975600" y="47561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31750" y="0"/>
                  </a:moveTo>
                  <a:lnTo>
                    <a:pt x="317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751">
              <a:extLst>
                <a:ext uri="{FF2B5EF4-FFF2-40B4-BE49-F238E27FC236}">
                  <a16:creationId xmlns:a16="http://schemas.microsoft.com/office/drawing/2014/main" xmlns="" id="{F5AB4715-D9AE-420B-934B-E9812B3D7C0C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121135" y="4486144"/>
              <a:ext cx="165616" cy="349829"/>
            </a:xfrm>
            <a:custGeom>
              <a:avLst/>
              <a:gdLst/>
              <a:ahLst/>
              <a:cxnLst/>
              <a:rect l="0" t="0" r="0" b="0"/>
              <a:pathLst>
                <a:path w="165616" h="349829">
                  <a:moveTo>
                    <a:pt x="165615" y="54106"/>
                  </a:moveTo>
                  <a:lnTo>
                    <a:pt x="165615" y="54106"/>
                  </a:lnTo>
                  <a:lnTo>
                    <a:pt x="151817" y="38191"/>
                  </a:lnTo>
                  <a:lnTo>
                    <a:pt x="135139" y="7229"/>
                  </a:lnTo>
                  <a:lnTo>
                    <a:pt x="129022" y="1522"/>
                  </a:lnTo>
                  <a:lnTo>
                    <a:pt x="126403" y="0"/>
                  </a:lnTo>
                  <a:lnTo>
                    <a:pt x="122540" y="1808"/>
                  </a:lnTo>
                  <a:lnTo>
                    <a:pt x="112604" y="11342"/>
                  </a:lnTo>
                  <a:lnTo>
                    <a:pt x="101851" y="46061"/>
                  </a:lnTo>
                  <a:lnTo>
                    <a:pt x="92826" y="83692"/>
                  </a:lnTo>
                  <a:lnTo>
                    <a:pt x="83169" y="128638"/>
                  </a:lnTo>
                  <a:lnTo>
                    <a:pt x="79606" y="152478"/>
                  </a:lnTo>
                  <a:lnTo>
                    <a:pt x="76526" y="176837"/>
                  </a:lnTo>
                  <a:lnTo>
                    <a:pt x="74472" y="200837"/>
                  </a:lnTo>
                  <a:lnTo>
                    <a:pt x="72190" y="248202"/>
                  </a:lnTo>
                  <a:lnTo>
                    <a:pt x="69295" y="287596"/>
                  </a:lnTo>
                  <a:lnTo>
                    <a:pt x="65579" y="330016"/>
                  </a:lnTo>
                  <a:lnTo>
                    <a:pt x="65058" y="339646"/>
                  </a:lnTo>
                  <a:lnTo>
                    <a:pt x="63299" y="345361"/>
                  </a:lnTo>
                  <a:lnTo>
                    <a:pt x="60715" y="348464"/>
                  </a:lnTo>
                  <a:lnTo>
                    <a:pt x="57582" y="349828"/>
                  </a:lnTo>
                  <a:lnTo>
                    <a:pt x="54787" y="347210"/>
                  </a:lnTo>
                  <a:lnTo>
                    <a:pt x="32914" y="304754"/>
                  </a:lnTo>
                  <a:lnTo>
                    <a:pt x="7508" y="258598"/>
                  </a:lnTo>
                  <a:lnTo>
                    <a:pt x="3060" y="253934"/>
                  </a:lnTo>
                  <a:lnTo>
                    <a:pt x="800" y="250119"/>
                  </a:lnTo>
                  <a:lnTo>
                    <a:pt x="0" y="246871"/>
                  </a:lnTo>
                  <a:lnTo>
                    <a:pt x="172" y="243999"/>
                  </a:lnTo>
                  <a:lnTo>
                    <a:pt x="3109" y="241379"/>
                  </a:lnTo>
                  <a:lnTo>
                    <a:pt x="37507" y="228341"/>
                  </a:lnTo>
                  <a:lnTo>
                    <a:pt x="84618" y="217444"/>
                  </a:lnTo>
                  <a:lnTo>
                    <a:pt x="133865" y="21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752">
              <a:extLst>
                <a:ext uri="{FF2B5EF4-FFF2-40B4-BE49-F238E27FC236}">
                  <a16:creationId xmlns:a16="http://schemas.microsoft.com/office/drawing/2014/main" xmlns="" id="{F5D5BD4C-DE2D-4937-9808-28175039F067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348067" y="4535665"/>
              <a:ext cx="116484" cy="272904"/>
            </a:xfrm>
            <a:custGeom>
              <a:avLst/>
              <a:gdLst/>
              <a:ahLst/>
              <a:cxnLst/>
              <a:rect l="0" t="0" r="0" b="0"/>
              <a:pathLst>
                <a:path w="116484" h="272904">
                  <a:moveTo>
                    <a:pt x="116483" y="10935"/>
                  </a:moveTo>
                  <a:lnTo>
                    <a:pt x="116483" y="10935"/>
                  </a:lnTo>
                  <a:lnTo>
                    <a:pt x="109741" y="4193"/>
                  </a:lnTo>
                  <a:lnTo>
                    <a:pt x="102668" y="883"/>
                  </a:lnTo>
                  <a:lnTo>
                    <a:pt x="98807" y="0"/>
                  </a:lnTo>
                  <a:lnTo>
                    <a:pt x="88872" y="4664"/>
                  </a:lnTo>
                  <a:lnTo>
                    <a:pt x="58504" y="35018"/>
                  </a:lnTo>
                  <a:lnTo>
                    <a:pt x="32198" y="76318"/>
                  </a:lnTo>
                  <a:lnTo>
                    <a:pt x="16934" y="115489"/>
                  </a:lnTo>
                  <a:lnTo>
                    <a:pt x="5211" y="158298"/>
                  </a:lnTo>
                  <a:lnTo>
                    <a:pt x="0" y="196139"/>
                  </a:lnTo>
                  <a:lnTo>
                    <a:pt x="3809" y="242434"/>
                  </a:lnTo>
                  <a:lnTo>
                    <a:pt x="13960" y="262225"/>
                  </a:lnTo>
                  <a:lnTo>
                    <a:pt x="20617" y="269479"/>
                  </a:lnTo>
                  <a:lnTo>
                    <a:pt x="29289" y="272903"/>
                  </a:lnTo>
                  <a:lnTo>
                    <a:pt x="72033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753">
              <a:extLst>
                <a:ext uri="{FF2B5EF4-FFF2-40B4-BE49-F238E27FC236}">
                  <a16:creationId xmlns:a16="http://schemas.microsoft.com/office/drawing/2014/main" xmlns="" id="{A88AFF00-90FE-4F43-8B48-C713BF685C40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655124" y="4751094"/>
              <a:ext cx="101527" cy="106657"/>
            </a:xfrm>
            <a:custGeom>
              <a:avLst/>
              <a:gdLst/>
              <a:ahLst/>
              <a:cxnLst/>
              <a:rect l="0" t="0" r="0" b="0"/>
              <a:pathLst>
                <a:path w="101527" h="106657">
                  <a:moveTo>
                    <a:pt x="6276" y="5056"/>
                  </a:moveTo>
                  <a:lnTo>
                    <a:pt x="6276" y="5056"/>
                  </a:lnTo>
                  <a:lnTo>
                    <a:pt x="9646" y="5056"/>
                  </a:lnTo>
                  <a:lnTo>
                    <a:pt x="10640" y="4350"/>
                  </a:lnTo>
                  <a:lnTo>
                    <a:pt x="11302" y="3174"/>
                  </a:lnTo>
                  <a:lnTo>
                    <a:pt x="11743" y="1685"/>
                  </a:lnTo>
                  <a:lnTo>
                    <a:pt x="19760" y="30"/>
                  </a:lnTo>
                  <a:lnTo>
                    <a:pt x="31319" y="0"/>
                  </a:lnTo>
                  <a:lnTo>
                    <a:pt x="41160" y="2338"/>
                  </a:lnTo>
                  <a:lnTo>
                    <a:pt x="48356" y="7611"/>
                  </a:lnTo>
                  <a:lnTo>
                    <a:pt x="51262" y="10993"/>
                  </a:lnTo>
                  <a:lnTo>
                    <a:pt x="52611" y="22276"/>
                  </a:lnTo>
                  <a:lnTo>
                    <a:pt x="51983" y="29236"/>
                  </a:lnTo>
                  <a:lnTo>
                    <a:pt x="40985" y="52516"/>
                  </a:lnTo>
                  <a:lnTo>
                    <a:pt x="38" y="95855"/>
                  </a:lnTo>
                  <a:lnTo>
                    <a:pt x="0" y="97339"/>
                  </a:lnTo>
                  <a:lnTo>
                    <a:pt x="1386" y="98328"/>
                  </a:lnTo>
                  <a:lnTo>
                    <a:pt x="6690" y="99427"/>
                  </a:lnTo>
                  <a:lnTo>
                    <a:pt x="43281" y="100838"/>
                  </a:lnTo>
                  <a:lnTo>
                    <a:pt x="101526" y="10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754">
              <a:extLst>
                <a:ext uri="{FF2B5EF4-FFF2-40B4-BE49-F238E27FC236}">
                  <a16:creationId xmlns:a16="http://schemas.microsoft.com/office/drawing/2014/main" xmlns="" id="{329BBFC8-17C9-49AD-8B63-C4B435F50D65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491715" y="4585583"/>
              <a:ext cx="118886" cy="208668"/>
            </a:xfrm>
            <a:custGeom>
              <a:avLst/>
              <a:gdLst/>
              <a:ahLst/>
              <a:cxnLst/>
              <a:rect l="0" t="0" r="0" b="0"/>
              <a:pathLst>
                <a:path w="118886" h="20866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16045" y="23718"/>
                  </a:lnTo>
                  <a:lnTo>
                    <a:pt x="39730" y="57206"/>
                  </a:lnTo>
                  <a:lnTo>
                    <a:pt x="69090" y="100995"/>
                  </a:lnTo>
                  <a:lnTo>
                    <a:pt x="94489" y="143368"/>
                  </a:lnTo>
                  <a:lnTo>
                    <a:pt x="112341" y="188870"/>
                  </a:lnTo>
                  <a:lnTo>
                    <a:pt x="118885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755">
              <a:extLst>
                <a:ext uri="{FF2B5EF4-FFF2-40B4-BE49-F238E27FC236}">
                  <a16:creationId xmlns:a16="http://schemas.microsoft.com/office/drawing/2014/main" xmlns="" id="{1BA6F785-C11A-4792-A62D-67CD23C6FA26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893421" y="4495800"/>
              <a:ext cx="41030" cy="400051"/>
            </a:xfrm>
            <a:custGeom>
              <a:avLst/>
              <a:gdLst/>
              <a:ahLst/>
              <a:cxnLst/>
              <a:rect l="0" t="0" r="0" b="0"/>
              <a:pathLst>
                <a:path w="41030" h="400051">
                  <a:moveTo>
                    <a:pt x="41029" y="0"/>
                  </a:moveTo>
                  <a:lnTo>
                    <a:pt x="41029" y="0"/>
                  </a:lnTo>
                  <a:lnTo>
                    <a:pt x="41029" y="41273"/>
                  </a:lnTo>
                  <a:lnTo>
                    <a:pt x="35385" y="83490"/>
                  </a:lnTo>
                  <a:lnTo>
                    <a:pt x="30916" y="108577"/>
                  </a:lnTo>
                  <a:lnTo>
                    <a:pt x="26526" y="135885"/>
                  </a:lnTo>
                  <a:lnTo>
                    <a:pt x="22188" y="164673"/>
                  </a:lnTo>
                  <a:lnTo>
                    <a:pt x="17885" y="194449"/>
                  </a:lnTo>
                  <a:lnTo>
                    <a:pt x="14311" y="222765"/>
                  </a:lnTo>
                  <a:lnTo>
                    <a:pt x="11223" y="250110"/>
                  </a:lnTo>
                  <a:lnTo>
                    <a:pt x="8458" y="276807"/>
                  </a:lnTo>
                  <a:lnTo>
                    <a:pt x="5385" y="321521"/>
                  </a:lnTo>
                  <a:lnTo>
                    <a:pt x="3315" y="357387"/>
                  </a:lnTo>
                  <a:lnTo>
                    <a:pt x="0" y="394001"/>
                  </a:lnTo>
                  <a:lnTo>
                    <a:pt x="2929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756">
              <a:extLst>
                <a:ext uri="{FF2B5EF4-FFF2-40B4-BE49-F238E27FC236}">
                  <a16:creationId xmlns:a16="http://schemas.microsoft.com/office/drawing/2014/main" xmlns="" id="{CE28B4B4-D19B-4DEF-AAAA-BD819AEE4C2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965113" y="4641778"/>
              <a:ext cx="153488" cy="207886"/>
            </a:xfrm>
            <a:custGeom>
              <a:avLst/>
              <a:gdLst/>
              <a:ahLst/>
              <a:cxnLst/>
              <a:rect l="0" t="0" r="0" b="0"/>
              <a:pathLst>
                <a:path w="153488" h="207886">
                  <a:moveTo>
                    <a:pt x="77287" y="44522"/>
                  </a:moveTo>
                  <a:lnTo>
                    <a:pt x="77287" y="44522"/>
                  </a:lnTo>
                  <a:lnTo>
                    <a:pt x="77992" y="33677"/>
                  </a:lnTo>
                  <a:lnTo>
                    <a:pt x="80657" y="23474"/>
                  </a:lnTo>
                  <a:lnTo>
                    <a:pt x="80240" y="19906"/>
                  </a:lnTo>
                  <a:lnTo>
                    <a:pt x="78550" y="17528"/>
                  </a:lnTo>
                  <a:lnTo>
                    <a:pt x="76012" y="15943"/>
                  </a:lnTo>
                  <a:lnTo>
                    <a:pt x="63785" y="23589"/>
                  </a:lnTo>
                  <a:lnTo>
                    <a:pt x="48002" y="39451"/>
                  </a:lnTo>
                  <a:lnTo>
                    <a:pt x="27218" y="73594"/>
                  </a:lnTo>
                  <a:lnTo>
                    <a:pt x="9065" y="118126"/>
                  </a:lnTo>
                  <a:lnTo>
                    <a:pt x="0" y="161502"/>
                  </a:lnTo>
                  <a:lnTo>
                    <a:pt x="134" y="185883"/>
                  </a:lnTo>
                  <a:lnTo>
                    <a:pt x="2568" y="194502"/>
                  </a:lnTo>
                  <a:lnTo>
                    <a:pt x="10917" y="205959"/>
                  </a:lnTo>
                  <a:lnTo>
                    <a:pt x="17519" y="207885"/>
                  </a:lnTo>
                  <a:lnTo>
                    <a:pt x="34260" y="206263"/>
                  </a:lnTo>
                  <a:lnTo>
                    <a:pt x="63519" y="187304"/>
                  </a:lnTo>
                  <a:lnTo>
                    <a:pt x="91160" y="149230"/>
                  </a:lnTo>
                  <a:lnTo>
                    <a:pt x="106736" y="116459"/>
                  </a:lnTo>
                  <a:lnTo>
                    <a:pt x="118598" y="82139"/>
                  </a:lnTo>
                  <a:lnTo>
                    <a:pt x="123865" y="37167"/>
                  </a:lnTo>
                  <a:lnTo>
                    <a:pt x="120095" y="14912"/>
                  </a:lnTo>
                  <a:lnTo>
                    <a:pt x="115704" y="7849"/>
                  </a:lnTo>
                  <a:lnTo>
                    <a:pt x="109954" y="3140"/>
                  </a:lnTo>
                  <a:lnTo>
                    <a:pt x="103298" y="0"/>
                  </a:lnTo>
                  <a:lnTo>
                    <a:pt x="94628" y="730"/>
                  </a:lnTo>
                  <a:lnTo>
                    <a:pt x="73705" y="9066"/>
                  </a:lnTo>
                  <a:lnTo>
                    <a:pt x="55939" y="24060"/>
                  </a:lnTo>
                  <a:lnTo>
                    <a:pt x="42398" y="42483"/>
                  </a:lnTo>
                  <a:lnTo>
                    <a:pt x="34028" y="62430"/>
                  </a:lnTo>
                  <a:lnTo>
                    <a:pt x="33632" y="71278"/>
                  </a:lnTo>
                  <a:lnTo>
                    <a:pt x="38835" y="86752"/>
                  </a:lnTo>
                  <a:lnTo>
                    <a:pt x="51965" y="98804"/>
                  </a:lnTo>
                  <a:lnTo>
                    <a:pt x="60406" y="103993"/>
                  </a:lnTo>
                  <a:lnTo>
                    <a:pt x="79192" y="107877"/>
                  </a:lnTo>
                  <a:lnTo>
                    <a:pt x="100711" y="105841"/>
                  </a:lnTo>
                  <a:lnTo>
                    <a:pt x="153487" y="88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757">
              <a:extLst>
                <a:ext uri="{FF2B5EF4-FFF2-40B4-BE49-F238E27FC236}">
                  <a16:creationId xmlns:a16="http://schemas.microsoft.com/office/drawing/2014/main" xmlns="" id="{4A5E3B7F-0D60-4A97-9101-C49BD3435DB9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0680700" y="4641850"/>
              <a:ext cx="76201" cy="273051"/>
            </a:xfrm>
            <a:custGeom>
              <a:avLst/>
              <a:gdLst/>
              <a:ahLst/>
              <a:cxnLst/>
              <a:rect l="0" t="0" r="0" b="0"/>
              <a:pathLst>
                <a:path w="76201" h="273051">
                  <a:moveTo>
                    <a:pt x="76200" y="0"/>
                  </a:moveTo>
                  <a:lnTo>
                    <a:pt x="76200" y="0"/>
                  </a:lnTo>
                  <a:lnTo>
                    <a:pt x="69458" y="0"/>
                  </a:lnTo>
                  <a:lnTo>
                    <a:pt x="66767" y="1411"/>
                  </a:lnTo>
                  <a:lnTo>
                    <a:pt x="61894" y="6742"/>
                  </a:lnTo>
                  <a:lnTo>
                    <a:pt x="61140" y="17578"/>
                  </a:lnTo>
                  <a:lnTo>
                    <a:pt x="60919" y="43308"/>
                  </a:lnTo>
                  <a:lnTo>
                    <a:pt x="58268" y="79625"/>
                  </a:lnTo>
                  <a:lnTo>
                    <a:pt x="57480" y="123546"/>
                  </a:lnTo>
                  <a:lnTo>
                    <a:pt x="55885" y="155804"/>
                  </a:lnTo>
                  <a:lnTo>
                    <a:pt x="50473" y="188955"/>
                  </a:lnTo>
                  <a:lnTo>
                    <a:pt x="36121" y="229240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758">
              <a:extLst>
                <a:ext uri="{FF2B5EF4-FFF2-40B4-BE49-F238E27FC236}">
                  <a16:creationId xmlns:a16="http://schemas.microsoft.com/office/drawing/2014/main" xmlns="" id="{4399DB4A-2931-433A-8569-E47DE53F1FB4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0852150" y="49022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759">
              <a:extLst>
                <a:ext uri="{FF2B5EF4-FFF2-40B4-BE49-F238E27FC236}">
                  <a16:creationId xmlns:a16="http://schemas.microsoft.com/office/drawing/2014/main" xmlns="" id="{45970FB0-7CD7-469F-84EC-6E6410D7F9B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1093450" y="4621612"/>
              <a:ext cx="101601" cy="350439"/>
            </a:xfrm>
            <a:custGeom>
              <a:avLst/>
              <a:gdLst/>
              <a:ahLst/>
              <a:cxnLst/>
              <a:rect l="0" t="0" r="0" b="0"/>
              <a:pathLst>
                <a:path w="101601" h="350439">
                  <a:moveTo>
                    <a:pt x="101600" y="20238"/>
                  </a:moveTo>
                  <a:lnTo>
                    <a:pt x="101600" y="20238"/>
                  </a:lnTo>
                  <a:lnTo>
                    <a:pt x="94693" y="3278"/>
                  </a:lnTo>
                  <a:lnTo>
                    <a:pt x="92761" y="465"/>
                  </a:lnTo>
                  <a:lnTo>
                    <a:pt x="89357" y="0"/>
                  </a:lnTo>
                  <a:lnTo>
                    <a:pt x="79931" y="3247"/>
                  </a:lnTo>
                  <a:lnTo>
                    <a:pt x="62723" y="23122"/>
                  </a:lnTo>
                  <a:lnTo>
                    <a:pt x="44220" y="61466"/>
                  </a:lnTo>
                  <a:lnTo>
                    <a:pt x="31646" y="98063"/>
                  </a:lnTo>
                  <a:lnTo>
                    <a:pt x="20414" y="140199"/>
                  </a:lnTo>
                  <a:lnTo>
                    <a:pt x="13071" y="184796"/>
                  </a:lnTo>
                  <a:lnTo>
                    <a:pt x="7456" y="230488"/>
                  </a:lnTo>
                  <a:lnTo>
                    <a:pt x="3313" y="273844"/>
                  </a:lnTo>
                  <a:lnTo>
                    <a:pt x="1473" y="309576"/>
                  </a:lnTo>
                  <a:lnTo>
                    <a:pt x="0" y="350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760">
              <a:extLst>
                <a:ext uri="{FF2B5EF4-FFF2-40B4-BE49-F238E27FC236}">
                  <a16:creationId xmlns:a16="http://schemas.microsoft.com/office/drawing/2014/main" xmlns="" id="{5A74D94B-B6BA-40B4-A347-CE70A395BD7E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1068050" y="4838700"/>
              <a:ext cx="76201" cy="44451"/>
            </a:xfrm>
            <a:custGeom>
              <a:avLst/>
              <a:gdLst/>
              <a:ahLst/>
              <a:cxnLst/>
              <a:rect l="0" t="0" r="0" b="0"/>
              <a:pathLst>
                <a:path w="76201" h="44451">
                  <a:moveTo>
                    <a:pt x="0" y="44450"/>
                  </a:moveTo>
                  <a:lnTo>
                    <a:pt x="0" y="44450"/>
                  </a:lnTo>
                  <a:lnTo>
                    <a:pt x="0" y="19209"/>
                  </a:lnTo>
                  <a:lnTo>
                    <a:pt x="3763" y="11830"/>
                  </a:lnTo>
                  <a:lnTo>
                    <a:pt x="6742" y="7887"/>
                  </a:lnTo>
                  <a:lnTo>
                    <a:pt x="17576" y="3505"/>
                  </a:lnTo>
                  <a:lnTo>
                    <a:pt x="61582" y="46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761">
              <a:extLst>
                <a:ext uri="{FF2B5EF4-FFF2-40B4-BE49-F238E27FC236}">
                  <a16:creationId xmlns:a16="http://schemas.microsoft.com/office/drawing/2014/main" xmlns="" id="{593791B8-DA29-42BD-9A46-4AF07A0448D2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1242953" y="4673861"/>
              <a:ext cx="104498" cy="279140"/>
            </a:xfrm>
            <a:custGeom>
              <a:avLst/>
              <a:gdLst/>
              <a:ahLst/>
              <a:cxnLst/>
              <a:rect l="0" t="0" r="0" b="0"/>
              <a:pathLst>
                <a:path w="104498" h="279140">
                  <a:moveTo>
                    <a:pt x="104497" y="6089"/>
                  </a:moveTo>
                  <a:lnTo>
                    <a:pt x="104497" y="6089"/>
                  </a:lnTo>
                  <a:lnTo>
                    <a:pt x="99029" y="622"/>
                  </a:lnTo>
                  <a:lnTo>
                    <a:pt x="95037" y="0"/>
                  </a:lnTo>
                  <a:lnTo>
                    <a:pt x="67738" y="38074"/>
                  </a:lnTo>
                  <a:lnTo>
                    <a:pt x="39513" y="83535"/>
                  </a:lnTo>
                  <a:lnTo>
                    <a:pt x="21287" y="121649"/>
                  </a:lnTo>
                  <a:lnTo>
                    <a:pt x="8483" y="162106"/>
                  </a:lnTo>
                  <a:lnTo>
                    <a:pt x="1852" y="197961"/>
                  </a:lnTo>
                  <a:lnTo>
                    <a:pt x="0" y="240269"/>
                  </a:lnTo>
                  <a:lnTo>
                    <a:pt x="3019" y="259042"/>
                  </a:lnTo>
                  <a:lnTo>
                    <a:pt x="15597" y="279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762">
              <a:extLst>
                <a:ext uri="{FF2B5EF4-FFF2-40B4-BE49-F238E27FC236}">
                  <a16:creationId xmlns:a16="http://schemas.microsoft.com/office/drawing/2014/main" xmlns="" id="{84AC27F0-4DDB-4C1E-9E30-DA0E5A0EB578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1336769" y="4745355"/>
              <a:ext cx="133202" cy="192012"/>
            </a:xfrm>
            <a:custGeom>
              <a:avLst/>
              <a:gdLst/>
              <a:ahLst/>
              <a:cxnLst/>
              <a:rect l="0" t="0" r="0" b="0"/>
              <a:pathLst>
                <a:path w="133202" h="192012">
                  <a:moveTo>
                    <a:pt x="86881" y="17145"/>
                  </a:moveTo>
                  <a:lnTo>
                    <a:pt x="86881" y="17145"/>
                  </a:lnTo>
                  <a:lnTo>
                    <a:pt x="80139" y="13774"/>
                  </a:lnTo>
                  <a:lnTo>
                    <a:pt x="71184" y="14000"/>
                  </a:lnTo>
                  <a:lnTo>
                    <a:pt x="65833" y="15049"/>
                  </a:lnTo>
                  <a:lnTo>
                    <a:pt x="56124" y="21858"/>
                  </a:lnTo>
                  <a:lnTo>
                    <a:pt x="35023" y="50218"/>
                  </a:lnTo>
                  <a:lnTo>
                    <a:pt x="16717" y="86289"/>
                  </a:lnTo>
                  <a:lnTo>
                    <a:pt x="4630" y="128257"/>
                  </a:lnTo>
                  <a:lnTo>
                    <a:pt x="0" y="173723"/>
                  </a:lnTo>
                  <a:lnTo>
                    <a:pt x="1935" y="185043"/>
                  </a:lnTo>
                  <a:lnTo>
                    <a:pt x="4851" y="188343"/>
                  </a:lnTo>
                  <a:lnTo>
                    <a:pt x="13734" y="192011"/>
                  </a:lnTo>
                  <a:lnTo>
                    <a:pt x="37377" y="187334"/>
                  </a:lnTo>
                  <a:lnTo>
                    <a:pt x="76972" y="166630"/>
                  </a:lnTo>
                  <a:lnTo>
                    <a:pt x="106837" y="138500"/>
                  </a:lnTo>
                  <a:lnTo>
                    <a:pt x="127601" y="100217"/>
                  </a:lnTo>
                  <a:lnTo>
                    <a:pt x="133201" y="74527"/>
                  </a:lnTo>
                  <a:lnTo>
                    <a:pt x="130045" y="48998"/>
                  </a:lnTo>
                  <a:lnTo>
                    <a:pt x="121587" y="25657"/>
                  </a:lnTo>
                  <a:lnTo>
                    <a:pt x="110773" y="8228"/>
                  </a:lnTo>
                  <a:lnTo>
                    <a:pt x="104219" y="3439"/>
                  </a:lnTo>
                  <a:lnTo>
                    <a:pt x="89413" y="0"/>
                  </a:lnTo>
                  <a:lnTo>
                    <a:pt x="73425" y="4586"/>
                  </a:lnTo>
                  <a:lnTo>
                    <a:pt x="65210" y="8772"/>
                  </a:lnTo>
                  <a:lnTo>
                    <a:pt x="54201" y="22831"/>
                  </a:lnTo>
                  <a:lnTo>
                    <a:pt x="48367" y="40133"/>
                  </a:lnTo>
                  <a:lnTo>
                    <a:pt x="48127" y="57231"/>
                  </a:lnTo>
                  <a:lnTo>
                    <a:pt x="54134" y="70474"/>
                  </a:lnTo>
                  <a:lnTo>
                    <a:pt x="64566" y="81063"/>
                  </a:lnTo>
                  <a:lnTo>
                    <a:pt x="78609" y="90473"/>
                  </a:lnTo>
                  <a:lnTo>
                    <a:pt x="98021" y="91833"/>
                  </a:lnTo>
                  <a:lnTo>
                    <a:pt x="131331" y="86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763">
              <a:extLst>
                <a:ext uri="{FF2B5EF4-FFF2-40B4-BE49-F238E27FC236}">
                  <a16:creationId xmlns:a16="http://schemas.microsoft.com/office/drawing/2014/main" xmlns="" id="{6E76BB34-7444-47A1-BC56-61124850FD79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1442700" y="4699000"/>
              <a:ext cx="122478" cy="330201"/>
            </a:xfrm>
            <a:custGeom>
              <a:avLst/>
              <a:gdLst/>
              <a:ahLst/>
              <a:cxnLst/>
              <a:rect l="0" t="0" r="0" b="0"/>
              <a:pathLst>
                <a:path w="122478" h="330201">
                  <a:moveTo>
                    <a:pt x="114300" y="0"/>
                  </a:moveTo>
                  <a:lnTo>
                    <a:pt x="114300" y="0"/>
                  </a:lnTo>
                  <a:lnTo>
                    <a:pt x="109937" y="18031"/>
                  </a:lnTo>
                  <a:lnTo>
                    <a:pt x="109949" y="54888"/>
                  </a:lnTo>
                  <a:lnTo>
                    <a:pt x="114953" y="90246"/>
                  </a:lnTo>
                  <a:lnTo>
                    <a:pt x="120000" y="133243"/>
                  </a:lnTo>
                  <a:lnTo>
                    <a:pt x="122477" y="178457"/>
                  </a:lnTo>
                  <a:lnTo>
                    <a:pt x="118873" y="219720"/>
                  </a:lnTo>
                  <a:lnTo>
                    <a:pt x="103163" y="257344"/>
                  </a:lnTo>
                  <a:lnTo>
                    <a:pt x="92059" y="275279"/>
                  </a:lnTo>
                  <a:lnTo>
                    <a:pt x="59024" y="300852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111">
            <a:extLst>
              <a:ext uri="{FF2B5EF4-FFF2-40B4-BE49-F238E27FC236}">
                <a16:creationId xmlns:a16="http://schemas.microsoft.com/office/drawing/2014/main" xmlns="" id="{591F4E4F-1EAD-49DF-9CC3-8F68883C249A}"/>
              </a:ext>
            </a:extLst>
          </p:cNvPr>
          <p:cNvGrpSpPr/>
          <p:nvPr/>
        </p:nvGrpSpPr>
        <p:grpSpPr>
          <a:xfrm>
            <a:off x="5228496" y="1539998"/>
            <a:ext cx="403955" cy="504657"/>
            <a:chOff x="5228496" y="1539998"/>
            <a:chExt cx="403955" cy="504657"/>
          </a:xfrm>
        </p:grpSpPr>
        <p:sp>
          <p:nvSpPr>
            <p:cNvPr id="169" name="SMARTInkShape-764">
              <a:extLst>
                <a:ext uri="{FF2B5EF4-FFF2-40B4-BE49-F238E27FC236}">
                  <a16:creationId xmlns:a16="http://schemas.microsoft.com/office/drawing/2014/main" xmlns="" id="{DDB5E505-C035-4017-A80A-87D73BF02C0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228496" y="1924050"/>
              <a:ext cx="372205" cy="120605"/>
            </a:xfrm>
            <a:custGeom>
              <a:avLst/>
              <a:gdLst/>
              <a:ahLst/>
              <a:cxnLst/>
              <a:rect l="0" t="0" r="0" b="0"/>
              <a:pathLst>
                <a:path w="372205" h="120605">
                  <a:moveTo>
                    <a:pt x="54704" y="107950"/>
                  </a:moveTo>
                  <a:lnTo>
                    <a:pt x="54704" y="107950"/>
                  </a:lnTo>
                  <a:lnTo>
                    <a:pt x="45270" y="116678"/>
                  </a:lnTo>
                  <a:lnTo>
                    <a:pt x="36070" y="120495"/>
                  </a:lnTo>
                  <a:lnTo>
                    <a:pt x="29035" y="120604"/>
                  </a:lnTo>
                  <a:lnTo>
                    <a:pt x="18014" y="117266"/>
                  </a:lnTo>
                  <a:lnTo>
                    <a:pt x="9940" y="108092"/>
                  </a:lnTo>
                  <a:lnTo>
                    <a:pt x="5811" y="101695"/>
                  </a:lnTo>
                  <a:lnTo>
                    <a:pt x="0" y="75836"/>
                  </a:lnTo>
                  <a:lnTo>
                    <a:pt x="2405" y="59810"/>
                  </a:lnTo>
                  <a:lnTo>
                    <a:pt x="5021" y="52574"/>
                  </a:lnTo>
                  <a:lnTo>
                    <a:pt x="13573" y="42651"/>
                  </a:lnTo>
                  <a:lnTo>
                    <a:pt x="18817" y="39017"/>
                  </a:lnTo>
                  <a:lnTo>
                    <a:pt x="25840" y="38712"/>
                  </a:lnTo>
                  <a:lnTo>
                    <a:pt x="68104" y="55311"/>
                  </a:lnTo>
                  <a:lnTo>
                    <a:pt x="98759" y="69032"/>
                  </a:lnTo>
                  <a:lnTo>
                    <a:pt x="133551" y="82187"/>
                  </a:lnTo>
                  <a:lnTo>
                    <a:pt x="168299" y="93207"/>
                  </a:lnTo>
                  <a:lnTo>
                    <a:pt x="201852" y="99986"/>
                  </a:lnTo>
                  <a:lnTo>
                    <a:pt x="233227" y="98296"/>
                  </a:lnTo>
                  <a:lnTo>
                    <a:pt x="261753" y="85315"/>
                  </a:lnTo>
                  <a:lnTo>
                    <a:pt x="303494" y="54206"/>
                  </a:lnTo>
                  <a:lnTo>
                    <a:pt x="341498" y="21941"/>
                  </a:lnTo>
                  <a:lnTo>
                    <a:pt x="363106" y="3914"/>
                  </a:lnTo>
                  <a:lnTo>
                    <a:pt x="3722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765">
              <a:extLst>
                <a:ext uri="{FF2B5EF4-FFF2-40B4-BE49-F238E27FC236}">
                  <a16:creationId xmlns:a16="http://schemas.microsoft.com/office/drawing/2014/main" xmlns="" id="{59D70C1E-B8AD-4E88-9125-F4AD891643A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302250" y="1784350"/>
              <a:ext cx="15733" cy="82551"/>
            </a:xfrm>
            <a:custGeom>
              <a:avLst/>
              <a:gdLst/>
              <a:ahLst/>
              <a:cxnLst/>
              <a:rect l="0" t="0" r="0" b="0"/>
              <a:pathLst>
                <a:path w="15733" h="825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9" y="12209"/>
                  </a:lnTo>
                  <a:lnTo>
                    <a:pt x="15732" y="53803"/>
                  </a:lnTo>
                  <a:lnTo>
                    <a:pt x="13812" y="66481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766">
              <a:extLst>
                <a:ext uri="{FF2B5EF4-FFF2-40B4-BE49-F238E27FC236}">
                  <a16:creationId xmlns:a16="http://schemas.microsoft.com/office/drawing/2014/main" xmlns="" id="{962FB0EB-5C8F-4F77-96BE-99CCF4AFB32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276850" y="16954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9616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767">
              <a:extLst>
                <a:ext uri="{FF2B5EF4-FFF2-40B4-BE49-F238E27FC236}">
                  <a16:creationId xmlns:a16="http://schemas.microsoft.com/office/drawing/2014/main" xmlns="" id="{2305FE38-E342-4A8E-AA5F-28B4C8E7953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403850" y="17526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881" y="49209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768">
              <a:extLst>
                <a:ext uri="{FF2B5EF4-FFF2-40B4-BE49-F238E27FC236}">
                  <a16:creationId xmlns:a16="http://schemas.microsoft.com/office/drawing/2014/main" xmlns="" id="{86C001C5-8D25-4149-9F1C-B5BB973FE95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404733" y="1689983"/>
              <a:ext cx="18168" cy="5468"/>
            </a:xfrm>
            <a:custGeom>
              <a:avLst/>
              <a:gdLst/>
              <a:ahLst/>
              <a:cxnLst/>
              <a:rect l="0" t="0" r="0" b="0"/>
              <a:pathLst>
                <a:path w="18168" h="54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8167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769">
              <a:extLst>
                <a:ext uri="{FF2B5EF4-FFF2-40B4-BE49-F238E27FC236}">
                  <a16:creationId xmlns:a16="http://schemas.microsoft.com/office/drawing/2014/main" xmlns="" id="{22630660-156F-49A1-BE78-F4ACA94F0F4B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497757" y="1539998"/>
              <a:ext cx="134694" cy="282090"/>
            </a:xfrm>
            <a:custGeom>
              <a:avLst/>
              <a:gdLst/>
              <a:ahLst/>
              <a:cxnLst/>
              <a:rect l="0" t="0" r="0" b="0"/>
              <a:pathLst>
                <a:path w="134694" h="282090">
                  <a:moveTo>
                    <a:pt x="52143" y="212602"/>
                  </a:moveTo>
                  <a:lnTo>
                    <a:pt x="52143" y="212602"/>
                  </a:lnTo>
                  <a:lnTo>
                    <a:pt x="48772" y="205860"/>
                  </a:lnTo>
                  <a:lnTo>
                    <a:pt x="41473" y="200668"/>
                  </a:lnTo>
                  <a:lnTo>
                    <a:pt x="27345" y="195661"/>
                  </a:lnTo>
                  <a:lnTo>
                    <a:pt x="22911" y="194958"/>
                  </a:lnTo>
                  <a:lnTo>
                    <a:pt x="18544" y="196606"/>
                  </a:lnTo>
                  <a:lnTo>
                    <a:pt x="9928" y="204081"/>
                  </a:lnTo>
                  <a:lnTo>
                    <a:pt x="516" y="230303"/>
                  </a:lnTo>
                  <a:lnTo>
                    <a:pt x="0" y="258142"/>
                  </a:lnTo>
                  <a:lnTo>
                    <a:pt x="6391" y="271883"/>
                  </a:lnTo>
                  <a:lnTo>
                    <a:pt x="11058" y="277522"/>
                  </a:lnTo>
                  <a:lnTo>
                    <a:pt x="16992" y="280577"/>
                  </a:lnTo>
                  <a:lnTo>
                    <a:pt x="31111" y="282089"/>
                  </a:lnTo>
                  <a:lnTo>
                    <a:pt x="46794" y="274765"/>
                  </a:lnTo>
                  <a:lnTo>
                    <a:pt x="54927" y="268860"/>
                  </a:lnTo>
                  <a:lnTo>
                    <a:pt x="76486" y="236954"/>
                  </a:lnTo>
                  <a:lnTo>
                    <a:pt x="86010" y="198966"/>
                  </a:lnTo>
                  <a:lnTo>
                    <a:pt x="89538" y="175995"/>
                  </a:lnTo>
                  <a:lnTo>
                    <a:pt x="91889" y="150097"/>
                  </a:lnTo>
                  <a:lnTo>
                    <a:pt x="93458" y="122249"/>
                  </a:lnTo>
                  <a:lnTo>
                    <a:pt x="94502" y="93100"/>
                  </a:lnTo>
                  <a:lnTo>
                    <a:pt x="93782" y="47542"/>
                  </a:lnTo>
                  <a:lnTo>
                    <a:pt x="88994" y="15770"/>
                  </a:lnTo>
                  <a:lnTo>
                    <a:pt x="83765" y="7297"/>
                  </a:lnTo>
                  <a:lnTo>
                    <a:pt x="77458" y="1649"/>
                  </a:lnTo>
                  <a:lnTo>
                    <a:pt x="71136" y="0"/>
                  </a:lnTo>
                  <a:lnTo>
                    <a:pt x="64805" y="1017"/>
                  </a:lnTo>
                  <a:lnTo>
                    <a:pt x="58468" y="3812"/>
                  </a:lnTo>
                  <a:lnTo>
                    <a:pt x="47664" y="20088"/>
                  </a:lnTo>
                  <a:lnTo>
                    <a:pt x="42806" y="31342"/>
                  </a:lnTo>
                  <a:lnTo>
                    <a:pt x="39291" y="64544"/>
                  </a:lnTo>
                  <a:lnTo>
                    <a:pt x="42904" y="103759"/>
                  </a:lnTo>
                  <a:lnTo>
                    <a:pt x="56268" y="142355"/>
                  </a:lnTo>
                  <a:lnTo>
                    <a:pt x="73967" y="176913"/>
                  </a:lnTo>
                  <a:lnTo>
                    <a:pt x="103765" y="218490"/>
                  </a:lnTo>
                  <a:lnTo>
                    <a:pt x="134693" y="250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112">
            <a:extLst>
              <a:ext uri="{FF2B5EF4-FFF2-40B4-BE49-F238E27FC236}">
                <a16:creationId xmlns:a16="http://schemas.microsoft.com/office/drawing/2014/main" xmlns="" id="{194C3C98-B754-4600-9CBE-5ACD07CA3D47}"/>
              </a:ext>
            </a:extLst>
          </p:cNvPr>
          <p:cNvGrpSpPr/>
          <p:nvPr/>
        </p:nvGrpSpPr>
        <p:grpSpPr>
          <a:xfrm>
            <a:off x="5956300" y="1676400"/>
            <a:ext cx="1148688" cy="323912"/>
            <a:chOff x="5956300" y="1676400"/>
            <a:chExt cx="1148688" cy="323912"/>
          </a:xfrm>
        </p:grpSpPr>
        <p:sp>
          <p:nvSpPr>
            <p:cNvPr id="176" name="SMARTInkShape-770">
              <a:extLst>
                <a:ext uri="{FF2B5EF4-FFF2-40B4-BE49-F238E27FC236}">
                  <a16:creationId xmlns:a16="http://schemas.microsoft.com/office/drawing/2014/main" xmlns="" id="{888D0F6B-0E9F-4A5D-89C7-F031BAB1E42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956300" y="1702983"/>
              <a:ext cx="139374" cy="297329"/>
            </a:xfrm>
            <a:custGeom>
              <a:avLst/>
              <a:gdLst/>
              <a:ahLst/>
              <a:cxnLst/>
              <a:rect l="0" t="0" r="0" b="0"/>
              <a:pathLst>
                <a:path w="139374" h="297329">
                  <a:moveTo>
                    <a:pt x="31750" y="125817"/>
                  </a:moveTo>
                  <a:lnTo>
                    <a:pt x="31750" y="125817"/>
                  </a:lnTo>
                  <a:lnTo>
                    <a:pt x="35121" y="125817"/>
                  </a:lnTo>
                  <a:lnTo>
                    <a:pt x="36114" y="127228"/>
                  </a:lnTo>
                  <a:lnTo>
                    <a:pt x="42290" y="168463"/>
                  </a:lnTo>
                  <a:lnTo>
                    <a:pt x="43104" y="208224"/>
                  </a:lnTo>
                  <a:lnTo>
                    <a:pt x="39896" y="249874"/>
                  </a:lnTo>
                  <a:lnTo>
                    <a:pt x="36573" y="288742"/>
                  </a:lnTo>
                  <a:lnTo>
                    <a:pt x="34965" y="293700"/>
                  </a:lnTo>
                  <a:lnTo>
                    <a:pt x="33188" y="296300"/>
                  </a:lnTo>
                  <a:lnTo>
                    <a:pt x="31297" y="297328"/>
                  </a:lnTo>
                  <a:lnTo>
                    <a:pt x="29332" y="297308"/>
                  </a:lnTo>
                  <a:lnTo>
                    <a:pt x="19823" y="277053"/>
                  </a:lnTo>
                  <a:lnTo>
                    <a:pt x="13984" y="246420"/>
                  </a:lnTo>
                  <a:lnTo>
                    <a:pt x="9743" y="204113"/>
                  </a:lnTo>
                  <a:lnTo>
                    <a:pt x="8612" y="178014"/>
                  </a:lnTo>
                  <a:lnTo>
                    <a:pt x="7858" y="150032"/>
                  </a:lnTo>
                  <a:lnTo>
                    <a:pt x="10177" y="122910"/>
                  </a:lnTo>
                  <a:lnTo>
                    <a:pt x="14546" y="96362"/>
                  </a:lnTo>
                  <a:lnTo>
                    <a:pt x="26220" y="49932"/>
                  </a:lnTo>
                  <a:lnTo>
                    <a:pt x="43987" y="10748"/>
                  </a:lnTo>
                  <a:lnTo>
                    <a:pt x="53887" y="592"/>
                  </a:lnTo>
                  <a:lnTo>
                    <a:pt x="59914" y="0"/>
                  </a:lnTo>
                  <a:lnTo>
                    <a:pt x="74136" y="4987"/>
                  </a:lnTo>
                  <a:lnTo>
                    <a:pt x="86101" y="18022"/>
                  </a:lnTo>
                  <a:lnTo>
                    <a:pt x="91267" y="26437"/>
                  </a:lnTo>
                  <a:lnTo>
                    <a:pt x="98538" y="61877"/>
                  </a:lnTo>
                  <a:lnTo>
                    <a:pt x="93950" y="100287"/>
                  </a:lnTo>
                  <a:lnTo>
                    <a:pt x="82658" y="146322"/>
                  </a:lnTo>
                  <a:lnTo>
                    <a:pt x="79776" y="156097"/>
                  </a:lnTo>
                  <a:lnTo>
                    <a:pt x="79994" y="158704"/>
                  </a:lnTo>
                  <a:lnTo>
                    <a:pt x="80847" y="160442"/>
                  </a:lnTo>
                  <a:lnTo>
                    <a:pt x="82826" y="161600"/>
                  </a:lnTo>
                  <a:lnTo>
                    <a:pt x="113545" y="170194"/>
                  </a:lnTo>
                  <a:lnTo>
                    <a:pt x="126665" y="179407"/>
                  </a:lnTo>
                  <a:lnTo>
                    <a:pt x="135788" y="190557"/>
                  </a:lnTo>
                  <a:lnTo>
                    <a:pt x="139209" y="196493"/>
                  </a:lnTo>
                  <a:lnTo>
                    <a:pt x="139373" y="203979"/>
                  </a:lnTo>
                  <a:lnTo>
                    <a:pt x="133910" y="221704"/>
                  </a:lnTo>
                  <a:lnTo>
                    <a:pt x="108821" y="251516"/>
                  </a:lnTo>
                  <a:lnTo>
                    <a:pt x="67835" y="279321"/>
                  </a:lnTo>
                  <a:lnTo>
                    <a:pt x="30055" y="295321"/>
                  </a:lnTo>
                  <a:lnTo>
                    <a:pt x="21448" y="296675"/>
                  </a:lnTo>
                  <a:lnTo>
                    <a:pt x="15004" y="296166"/>
                  </a:lnTo>
                  <a:lnTo>
                    <a:pt x="0" y="290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771">
              <a:extLst>
                <a:ext uri="{FF2B5EF4-FFF2-40B4-BE49-F238E27FC236}">
                  <a16:creationId xmlns:a16="http://schemas.microsoft.com/office/drawing/2014/main" xmlns="" id="{9E66DBA4-F080-4FE3-BB0F-C976BAC3D2B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137937" y="1844305"/>
              <a:ext cx="78714" cy="112256"/>
            </a:xfrm>
            <a:custGeom>
              <a:avLst/>
              <a:gdLst/>
              <a:ahLst/>
              <a:cxnLst/>
              <a:rect l="0" t="0" r="0" b="0"/>
              <a:pathLst>
                <a:path w="78714" h="112256">
                  <a:moveTo>
                    <a:pt x="40613" y="54345"/>
                  </a:moveTo>
                  <a:lnTo>
                    <a:pt x="40613" y="54345"/>
                  </a:lnTo>
                  <a:lnTo>
                    <a:pt x="35146" y="54345"/>
                  </a:lnTo>
                  <a:lnTo>
                    <a:pt x="34851" y="53639"/>
                  </a:lnTo>
                  <a:lnTo>
                    <a:pt x="34525" y="50974"/>
                  </a:lnTo>
                  <a:lnTo>
                    <a:pt x="51215" y="11397"/>
                  </a:lnTo>
                  <a:lnTo>
                    <a:pt x="51914" y="6663"/>
                  </a:lnTo>
                  <a:lnTo>
                    <a:pt x="50970" y="3507"/>
                  </a:lnTo>
                  <a:lnTo>
                    <a:pt x="48928" y="1403"/>
                  </a:lnTo>
                  <a:lnTo>
                    <a:pt x="46157" y="0"/>
                  </a:lnTo>
                  <a:lnTo>
                    <a:pt x="35551" y="4086"/>
                  </a:lnTo>
                  <a:lnTo>
                    <a:pt x="28771" y="8139"/>
                  </a:lnTo>
                  <a:lnTo>
                    <a:pt x="9117" y="34069"/>
                  </a:lnTo>
                  <a:lnTo>
                    <a:pt x="0" y="65192"/>
                  </a:lnTo>
                  <a:lnTo>
                    <a:pt x="1632" y="84331"/>
                  </a:lnTo>
                  <a:lnTo>
                    <a:pt x="4043" y="93385"/>
                  </a:lnTo>
                  <a:lnTo>
                    <a:pt x="9177" y="100127"/>
                  </a:lnTo>
                  <a:lnTo>
                    <a:pt x="24290" y="109500"/>
                  </a:lnTo>
                  <a:lnTo>
                    <a:pt x="44647" y="112255"/>
                  </a:lnTo>
                  <a:lnTo>
                    <a:pt x="78713" y="111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772">
              <a:extLst>
                <a:ext uri="{FF2B5EF4-FFF2-40B4-BE49-F238E27FC236}">
                  <a16:creationId xmlns:a16="http://schemas.microsoft.com/office/drawing/2014/main" xmlns="" id="{063FCDF7-8084-4F97-A646-904302E12BE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264079" y="1835150"/>
              <a:ext cx="79572" cy="107607"/>
            </a:xfrm>
            <a:custGeom>
              <a:avLst/>
              <a:gdLst/>
              <a:ahLst/>
              <a:cxnLst/>
              <a:rect l="0" t="0" r="0" b="0"/>
              <a:pathLst>
                <a:path w="79572" h="107607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35450" y="24942"/>
                  </a:lnTo>
                  <a:lnTo>
                    <a:pt x="47967" y="34369"/>
                  </a:lnTo>
                  <a:lnTo>
                    <a:pt x="56823" y="49377"/>
                  </a:lnTo>
                  <a:lnTo>
                    <a:pt x="60172" y="58318"/>
                  </a:lnTo>
                  <a:lnTo>
                    <a:pt x="58877" y="68512"/>
                  </a:lnTo>
                  <a:lnTo>
                    <a:pt x="48031" y="91128"/>
                  </a:lnTo>
                  <a:lnTo>
                    <a:pt x="37096" y="104001"/>
                  </a:lnTo>
                  <a:lnTo>
                    <a:pt x="32204" y="107434"/>
                  </a:lnTo>
                  <a:lnTo>
                    <a:pt x="28943" y="107606"/>
                  </a:lnTo>
                  <a:lnTo>
                    <a:pt x="26769" y="105604"/>
                  </a:lnTo>
                  <a:lnTo>
                    <a:pt x="25320" y="102152"/>
                  </a:lnTo>
                  <a:lnTo>
                    <a:pt x="23280" y="77069"/>
                  </a:lnTo>
                  <a:lnTo>
                    <a:pt x="29417" y="42826"/>
                  </a:lnTo>
                  <a:lnTo>
                    <a:pt x="40111" y="25854"/>
                  </a:lnTo>
                  <a:lnTo>
                    <a:pt x="60118" y="10247"/>
                  </a:lnTo>
                  <a:lnTo>
                    <a:pt x="79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773">
              <a:extLst>
                <a:ext uri="{FF2B5EF4-FFF2-40B4-BE49-F238E27FC236}">
                  <a16:creationId xmlns:a16="http://schemas.microsoft.com/office/drawing/2014/main" xmlns="" id="{7450A310-3030-4A0A-9FBE-C74712F4553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401548" y="1823350"/>
              <a:ext cx="81803" cy="107284"/>
            </a:xfrm>
            <a:custGeom>
              <a:avLst/>
              <a:gdLst/>
              <a:ahLst/>
              <a:cxnLst/>
              <a:rect l="0" t="0" r="0" b="0"/>
              <a:pathLst>
                <a:path w="81803" h="107284">
                  <a:moveTo>
                    <a:pt x="5602" y="11800"/>
                  </a:moveTo>
                  <a:lnTo>
                    <a:pt x="5602" y="11800"/>
                  </a:lnTo>
                  <a:lnTo>
                    <a:pt x="9966" y="55538"/>
                  </a:lnTo>
                  <a:lnTo>
                    <a:pt x="9678" y="86396"/>
                  </a:lnTo>
                  <a:lnTo>
                    <a:pt x="4928" y="102812"/>
                  </a:lnTo>
                  <a:lnTo>
                    <a:pt x="3036" y="106341"/>
                  </a:lnTo>
                  <a:lnTo>
                    <a:pt x="1774" y="107283"/>
                  </a:lnTo>
                  <a:lnTo>
                    <a:pt x="934" y="106500"/>
                  </a:lnTo>
                  <a:lnTo>
                    <a:pt x="0" y="99750"/>
                  </a:lnTo>
                  <a:lnTo>
                    <a:pt x="884" y="74705"/>
                  </a:lnTo>
                  <a:lnTo>
                    <a:pt x="10868" y="38748"/>
                  </a:lnTo>
                  <a:lnTo>
                    <a:pt x="30367" y="11396"/>
                  </a:lnTo>
                  <a:lnTo>
                    <a:pt x="43419" y="1508"/>
                  </a:lnTo>
                  <a:lnTo>
                    <a:pt x="49158" y="0"/>
                  </a:lnTo>
                  <a:lnTo>
                    <a:pt x="54395" y="405"/>
                  </a:lnTo>
                  <a:lnTo>
                    <a:pt x="59297" y="2087"/>
                  </a:lnTo>
                  <a:lnTo>
                    <a:pt x="68507" y="11481"/>
                  </a:lnTo>
                  <a:lnTo>
                    <a:pt x="72939" y="17937"/>
                  </a:lnTo>
                  <a:lnTo>
                    <a:pt x="79175" y="43879"/>
                  </a:lnTo>
                  <a:lnTo>
                    <a:pt x="81802" y="9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774">
              <a:extLst>
                <a:ext uri="{FF2B5EF4-FFF2-40B4-BE49-F238E27FC236}">
                  <a16:creationId xmlns:a16="http://schemas.microsoft.com/office/drawing/2014/main" xmlns="" id="{7A736650-369C-40AE-B8A5-5205B96AD8C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621523" y="1676400"/>
              <a:ext cx="96778" cy="280750"/>
            </a:xfrm>
            <a:custGeom>
              <a:avLst/>
              <a:gdLst/>
              <a:ahLst/>
              <a:cxnLst/>
              <a:rect l="0" t="0" r="0" b="0"/>
              <a:pathLst>
                <a:path w="96778" h="280750">
                  <a:moveTo>
                    <a:pt x="90427" y="0"/>
                  </a:moveTo>
                  <a:lnTo>
                    <a:pt x="90427" y="0"/>
                  </a:lnTo>
                  <a:lnTo>
                    <a:pt x="62637" y="15580"/>
                  </a:lnTo>
                  <a:lnTo>
                    <a:pt x="37429" y="46087"/>
                  </a:lnTo>
                  <a:lnTo>
                    <a:pt x="18827" y="86406"/>
                  </a:lnTo>
                  <a:lnTo>
                    <a:pt x="10863" y="118836"/>
                  </a:lnTo>
                  <a:lnTo>
                    <a:pt x="4970" y="155122"/>
                  </a:lnTo>
                  <a:lnTo>
                    <a:pt x="0" y="194767"/>
                  </a:lnTo>
                  <a:lnTo>
                    <a:pt x="3348" y="239899"/>
                  </a:lnTo>
                  <a:lnTo>
                    <a:pt x="11509" y="260433"/>
                  </a:lnTo>
                  <a:lnTo>
                    <a:pt x="16648" y="268872"/>
                  </a:lnTo>
                  <a:lnTo>
                    <a:pt x="22896" y="274498"/>
                  </a:lnTo>
                  <a:lnTo>
                    <a:pt x="37366" y="280749"/>
                  </a:lnTo>
                  <a:lnTo>
                    <a:pt x="58848" y="277883"/>
                  </a:lnTo>
                  <a:lnTo>
                    <a:pt x="9677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775">
              <a:extLst>
                <a:ext uri="{FF2B5EF4-FFF2-40B4-BE49-F238E27FC236}">
                  <a16:creationId xmlns:a16="http://schemas.microsoft.com/office/drawing/2014/main" xmlns="" id="{67C85194-0FFB-4A6A-A2A6-905BE9AA04C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801727" y="1704088"/>
              <a:ext cx="145174" cy="210510"/>
            </a:xfrm>
            <a:custGeom>
              <a:avLst/>
              <a:gdLst/>
              <a:ahLst/>
              <a:cxnLst/>
              <a:rect l="0" t="0" r="0" b="0"/>
              <a:pathLst>
                <a:path w="145174" h="210510">
                  <a:moveTo>
                    <a:pt x="119773" y="23112"/>
                  </a:moveTo>
                  <a:lnTo>
                    <a:pt x="119773" y="23112"/>
                  </a:lnTo>
                  <a:lnTo>
                    <a:pt x="107840" y="9297"/>
                  </a:lnTo>
                  <a:lnTo>
                    <a:pt x="105468" y="5435"/>
                  </a:lnTo>
                  <a:lnTo>
                    <a:pt x="101769" y="2861"/>
                  </a:lnTo>
                  <a:lnTo>
                    <a:pt x="92015" y="0"/>
                  </a:lnTo>
                  <a:lnTo>
                    <a:pt x="78744" y="4373"/>
                  </a:lnTo>
                  <a:lnTo>
                    <a:pt x="63438" y="14784"/>
                  </a:lnTo>
                  <a:lnTo>
                    <a:pt x="30616" y="53975"/>
                  </a:lnTo>
                  <a:lnTo>
                    <a:pt x="9160" y="94581"/>
                  </a:lnTo>
                  <a:lnTo>
                    <a:pt x="762" y="123315"/>
                  </a:lnTo>
                  <a:lnTo>
                    <a:pt x="0" y="165142"/>
                  </a:lnTo>
                  <a:lnTo>
                    <a:pt x="2571" y="186660"/>
                  </a:lnTo>
                  <a:lnTo>
                    <a:pt x="9827" y="201869"/>
                  </a:lnTo>
                  <a:lnTo>
                    <a:pt x="14727" y="207900"/>
                  </a:lnTo>
                  <a:lnTo>
                    <a:pt x="20814" y="210509"/>
                  </a:lnTo>
                  <a:lnTo>
                    <a:pt x="35105" y="209646"/>
                  </a:lnTo>
                  <a:lnTo>
                    <a:pt x="59015" y="201226"/>
                  </a:lnTo>
                  <a:lnTo>
                    <a:pt x="83974" y="183053"/>
                  </a:lnTo>
                  <a:lnTo>
                    <a:pt x="105873" y="153052"/>
                  </a:lnTo>
                  <a:lnTo>
                    <a:pt x="122397" y="113980"/>
                  </a:lnTo>
                  <a:lnTo>
                    <a:pt x="126115" y="71124"/>
                  </a:lnTo>
                  <a:lnTo>
                    <a:pt x="118594" y="47508"/>
                  </a:lnTo>
                  <a:lnTo>
                    <a:pt x="112637" y="37259"/>
                  </a:lnTo>
                  <a:lnTo>
                    <a:pt x="94729" y="22109"/>
                  </a:lnTo>
                  <a:lnTo>
                    <a:pt x="84027" y="16093"/>
                  </a:lnTo>
                  <a:lnTo>
                    <a:pt x="57084" y="13172"/>
                  </a:lnTo>
                  <a:lnTo>
                    <a:pt x="17392" y="19424"/>
                  </a:lnTo>
                  <a:lnTo>
                    <a:pt x="13419" y="23475"/>
                  </a:lnTo>
                  <a:lnTo>
                    <a:pt x="9005" y="35503"/>
                  </a:lnTo>
                  <a:lnTo>
                    <a:pt x="11355" y="41250"/>
                  </a:lnTo>
                  <a:lnTo>
                    <a:pt x="23374" y="51400"/>
                  </a:lnTo>
                  <a:lnTo>
                    <a:pt x="63458" y="61676"/>
                  </a:lnTo>
                  <a:lnTo>
                    <a:pt x="95685" y="66827"/>
                  </a:lnTo>
                  <a:lnTo>
                    <a:pt x="145173" y="73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776">
              <a:extLst>
                <a:ext uri="{FF2B5EF4-FFF2-40B4-BE49-F238E27FC236}">
                  <a16:creationId xmlns:a16="http://schemas.microsoft.com/office/drawing/2014/main" xmlns="" id="{8CCC4D62-B4A9-45A7-A5F5-EC64DBAB2D8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946900" y="1676400"/>
              <a:ext cx="158088" cy="298451"/>
            </a:xfrm>
            <a:custGeom>
              <a:avLst/>
              <a:gdLst/>
              <a:ahLst/>
              <a:cxnLst/>
              <a:rect l="0" t="0" r="0" b="0"/>
              <a:pathLst>
                <a:path w="158088" h="298451">
                  <a:moveTo>
                    <a:pt x="101600" y="0"/>
                  </a:moveTo>
                  <a:lnTo>
                    <a:pt x="101600" y="0"/>
                  </a:lnTo>
                  <a:lnTo>
                    <a:pt x="131298" y="42646"/>
                  </a:lnTo>
                  <a:lnTo>
                    <a:pt x="150381" y="83818"/>
                  </a:lnTo>
                  <a:lnTo>
                    <a:pt x="158087" y="117686"/>
                  </a:lnTo>
                  <a:lnTo>
                    <a:pt x="154457" y="152023"/>
                  </a:lnTo>
                  <a:lnTo>
                    <a:pt x="149538" y="169082"/>
                  </a:lnTo>
                  <a:lnTo>
                    <a:pt x="119614" y="204970"/>
                  </a:lnTo>
                  <a:lnTo>
                    <a:pt x="78562" y="239970"/>
                  </a:lnTo>
                  <a:lnTo>
                    <a:pt x="39150" y="269636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SMARTInkShape-777">
            <a:extLst>
              <a:ext uri="{FF2B5EF4-FFF2-40B4-BE49-F238E27FC236}">
                <a16:creationId xmlns:a16="http://schemas.microsoft.com/office/drawing/2014/main" xmlns="" id="{33C1237D-7368-4179-B997-E171EC4B5B9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800850" y="4946650"/>
            <a:ext cx="3661090" cy="288138"/>
          </a:xfrm>
          <a:custGeom>
            <a:avLst/>
            <a:gdLst/>
            <a:ahLst/>
            <a:cxnLst/>
            <a:rect l="0" t="0" r="0" b="0"/>
            <a:pathLst>
              <a:path w="3661090" h="288138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1881" y="6907"/>
                </a:lnTo>
                <a:lnTo>
                  <a:pt x="5069" y="12243"/>
                </a:lnTo>
                <a:lnTo>
                  <a:pt x="22075" y="55812"/>
                </a:lnTo>
                <a:lnTo>
                  <a:pt x="35547" y="91091"/>
                </a:lnTo>
                <a:lnTo>
                  <a:pt x="58196" y="131804"/>
                </a:lnTo>
                <a:lnTo>
                  <a:pt x="91797" y="170286"/>
                </a:lnTo>
                <a:lnTo>
                  <a:pt x="134130" y="202933"/>
                </a:lnTo>
                <a:lnTo>
                  <a:pt x="168269" y="219309"/>
                </a:lnTo>
                <a:lnTo>
                  <a:pt x="208371" y="231762"/>
                </a:lnTo>
                <a:lnTo>
                  <a:pt x="252771" y="240588"/>
                </a:lnTo>
                <a:lnTo>
                  <a:pt x="276464" y="242943"/>
                </a:lnTo>
                <a:lnTo>
                  <a:pt x="300726" y="244511"/>
                </a:lnTo>
                <a:lnTo>
                  <a:pt x="326778" y="246264"/>
                </a:lnTo>
                <a:lnTo>
                  <a:pt x="354025" y="248137"/>
                </a:lnTo>
                <a:lnTo>
                  <a:pt x="382067" y="250091"/>
                </a:lnTo>
                <a:lnTo>
                  <a:pt x="411345" y="252099"/>
                </a:lnTo>
                <a:lnTo>
                  <a:pt x="441446" y="254145"/>
                </a:lnTo>
                <a:lnTo>
                  <a:pt x="472098" y="256213"/>
                </a:lnTo>
                <a:lnTo>
                  <a:pt x="502410" y="256886"/>
                </a:lnTo>
                <a:lnTo>
                  <a:pt x="532495" y="256630"/>
                </a:lnTo>
                <a:lnTo>
                  <a:pt x="562429" y="255753"/>
                </a:lnTo>
                <a:lnTo>
                  <a:pt x="594381" y="253757"/>
                </a:lnTo>
                <a:lnTo>
                  <a:pt x="627676" y="251016"/>
                </a:lnTo>
                <a:lnTo>
                  <a:pt x="661867" y="247778"/>
                </a:lnTo>
                <a:lnTo>
                  <a:pt x="696656" y="243502"/>
                </a:lnTo>
                <a:lnTo>
                  <a:pt x="731843" y="238534"/>
                </a:lnTo>
                <a:lnTo>
                  <a:pt x="767295" y="233106"/>
                </a:lnTo>
                <a:lnTo>
                  <a:pt x="801514" y="228076"/>
                </a:lnTo>
                <a:lnTo>
                  <a:pt x="834910" y="223312"/>
                </a:lnTo>
                <a:lnTo>
                  <a:pt x="867756" y="218725"/>
                </a:lnTo>
                <a:lnTo>
                  <a:pt x="901648" y="214961"/>
                </a:lnTo>
                <a:lnTo>
                  <a:pt x="936238" y="211746"/>
                </a:lnTo>
                <a:lnTo>
                  <a:pt x="971292" y="208897"/>
                </a:lnTo>
                <a:lnTo>
                  <a:pt x="1005245" y="206998"/>
                </a:lnTo>
                <a:lnTo>
                  <a:pt x="1038463" y="205732"/>
                </a:lnTo>
                <a:lnTo>
                  <a:pt x="1071191" y="204888"/>
                </a:lnTo>
                <a:lnTo>
                  <a:pt x="1103594" y="203620"/>
                </a:lnTo>
                <a:lnTo>
                  <a:pt x="1135780" y="202069"/>
                </a:lnTo>
                <a:lnTo>
                  <a:pt x="1167819" y="200329"/>
                </a:lnTo>
                <a:lnTo>
                  <a:pt x="1199057" y="198464"/>
                </a:lnTo>
                <a:lnTo>
                  <a:pt x="1229760" y="196515"/>
                </a:lnTo>
                <a:lnTo>
                  <a:pt x="1260107" y="194510"/>
                </a:lnTo>
                <a:lnTo>
                  <a:pt x="1290216" y="191762"/>
                </a:lnTo>
                <a:lnTo>
                  <a:pt x="1320166" y="188519"/>
                </a:lnTo>
                <a:lnTo>
                  <a:pt x="1350010" y="184946"/>
                </a:lnTo>
                <a:lnTo>
                  <a:pt x="1379079" y="181859"/>
                </a:lnTo>
                <a:lnTo>
                  <a:pt x="1407630" y="179094"/>
                </a:lnTo>
                <a:lnTo>
                  <a:pt x="1435837" y="176547"/>
                </a:lnTo>
                <a:lnTo>
                  <a:pt x="1463108" y="174847"/>
                </a:lnTo>
                <a:lnTo>
                  <a:pt x="1489756" y="173715"/>
                </a:lnTo>
                <a:lnTo>
                  <a:pt x="1515987" y="172960"/>
                </a:lnTo>
                <a:lnTo>
                  <a:pt x="1562066" y="172121"/>
                </a:lnTo>
                <a:lnTo>
                  <a:pt x="1603007" y="171043"/>
                </a:lnTo>
                <a:lnTo>
                  <a:pt x="1640018" y="168211"/>
                </a:lnTo>
                <a:lnTo>
                  <a:pt x="1673400" y="166482"/>
                </a:lnTo>
                <a:lnTo>
                  <a:pt x="1712435" y="165510"/>
                </a:lnTo>
                <a:lnTo>
                  <a:pt x="1735524" y="167103"/>
                </a:lnTo>
                <a:lnTo>
                  <a:pt x="1741217" y="168552"/>
                </a:lnTo>
                <a:lnTo>
                  <a:pt x="1745011" y="170929"/>
                </a:lnTo>
                <a:lnTo>
                  <a:pt x="1747541" y="173925"/>
                </a:lnTo>
                <a:lnTo>
                  <a:pt x="1749227" y="177333"/>
                </a:lnTo>
                <a:lnTo>
                  <a:pt x="1749219" y="186765"/>
                </a:lnTo>
                <a:lnTo>
                  <a:pt x="1746424" y="222011"/>
                </a:lnTo>
                <a:lnTo>
                  <a:pt x="1747071" y="224208"/>
                </a:lnTo>
                <a:lnTo>
                  <a:pt x="1748208" y="225672"/>
                </a:lnTo>
                <a:lnTo>
                  <a:pt x="1749672" y="226648"/>
                </a:lnTo>
                <a:lnTo>
                  <a:pt x="1756943" y="222088"/>
                </a:lnTo>
                <a:lnTo>
                  <a:pt x="1768641" y="213712"/>
                </a:lnTo>
                <a:lnTo>
                  <a:pt x="1806777" y="196836"/>
                </a:lnTo>
                <a:lnTo>
                  <a:pt x="1844382" y="186027"/>
                </a:lnTo>
                <a:lnTo>
                  <a:pt x="1890566" y="180237"/>
                </a:lnTo>
                <a:lnTo>
                  <a:pt x="1926102" y="178177"/>
                </a:lnTo>
                <a:lnTo>
                  <a:pt x="1963062" y="174910"/>
                </a:lnTo>
                <a:lnTo>
                  <a:pt x="2002537" y="172988"/>
                </a:lnTo>
                <a:lnTo>
                  <a:pt x="2044305" y="172839"/>
                </a:lnTo>
                <a:lnTo>
                  <a:pt x="2088739" y="175125"/>
                </a:lnTo>
                <a:lnTo>
                  <a:pt x="2134358" y="176612"/>
                </a:lnTo>
                <a:lnTo>
                  <a:pt x="2181915" y="177977"/>
                </a:lnTo>
                <a:lnTo>
                  <a:pt x="2207437" y="179329"/>
                </a:lnTo>
                <a:lnTo>
                  <a:pt x="2233624" y="180936"/>
                </a:lnTo>
                <a:lnTo>
                  <a:pt x="2260255" y="183419"/>
                </a:lnTo>
                <a:lnTo>
                  <a:pt x="2287181" y="186485"/>
                </a:lnTo>
                <a:lnTo>
                  <a:pt x="2314304" y="189940"/>
                </a:lnTo>
                <a:lnTo>
                  <a:pt x="2342264" y="192243"/>
                </a:lnTo>
                <a:lnTo>
                  <a:pt x="2370781" y="193778"/>
                </a:lnTo>
                <a:lnTo>
                  <a:pt x="2399671" y="194802"/>
                </a:lnTo>
                <a:lnTo>
                  <a:pt x="2428808" y="196190"/>
                </a:lnTo>
                <a:lnTo>
                  <a:pt x="2458111" y="197821"/>
                </a:lnTo>
                <a:lnTo>
                  <a:pt x="2487524" y="199614"/>
                </a:lnTo>
                <a:lnTo>
                  <a:pt x="2517716" y="201515"/>
                </a:lnTo>
                <a:lnTo>
                  <a:pt x="2548427" y="203488"/>
                </a:lnTo>
                <a:lnTo>
                  <a:pt x="2579484" y="205509"/>
                </a:lnTo>
                <a:lnTo>
                  <a:pt x="2610773" y="207561"/>
                </a:lnTo>
                <a:lnTo>
                  <a:pt x="2642215" y="209635"/>
                </a:lnTo>
                <a:lnTo>
                  <a:pt x="2673760" y="211724"/>
                </a:lnTo>
                <a:lnTo>
                  <a:pt x="2706079" y="214527"/>
                </a:lnTo>
                <a:lnTo>
                  <a:pt x="2738914" y="217806"/>
                </a:lnTo>
                <a:lnTo>
                  <a:pt x="2772092" y="221404"/>
                </a:lnTo>
                <a:lnTo>
                  <a:pt x="2806205" y="225919"/>
                </a:lnTo>
                <a:lnTo>
                  <a:pt x="2840943" y="231046"/>
                </a:lnTo>
                <a:lnTo>
                  <a:pt x="2876095" y="236581"/>
                </a:lnTo>
                <a:lnTo>
                  <a:pt x="2910818" y="241681"/>
                </a:lnTo>
                <a:lnTo>
                  <a:pt x="2945257" y="246493"/>
                </a:lnTo>
                <a:lnTo>
                  <a:pt x="2979504" y="251112"/>
                </a:lnTo>
                <a:lnTo>
                  <a:pt x="3013625" y="256308"/>
                </a:lnTo>
                <a:lnTo>
                  <a:pt x="3047660" y="261888"/>
                </a:lnTo>
                <a:lnTo>
                  <a:pt x="3081641" y="267725"/>
                </a:lnTo>
                <a:lnTo>
                  <a:pt x="3115583" y="272322"/>
                </a:lnTo>
                <a:lnTo>
                  <a:pt x="3149499" y="276093"/>
                </a:lnTo>
                <a:lnTo>
                  <a:pt x="3183399" y="279312"/>
                </a:lnTo>
                <a:lnTo>
                  <a:pt x="3216584" y="282163"/>
                </a:lnTo>
                <a:lnTo>
                  <a:pt x="3249288" y="284770"/>
                </a:lnTo>
                <a:lnTo>
                  <a:pt x="3281676" y="287213"/>
                </a:lnTo>
                <a:lnTo>
                  <a:pt x="3313145" y="288137"/>
                </a:lnTo>
                <a:lnTo>
                  <a:pt x="3344003" y="288047"/>
                </a:lnTo>
                <a:lnTo>
                  <a:pt x="3374452" y="287281"/>
                </a:lnTo>
                <a:lnTo>
                  <a:pt x="3404629" y="285360"/>
                </a:lnTo>
                <a:lnTo>
                  <a:pt x="3434624" y="282667"/>
                </a:lnTo>
                <a:lnTo>
                  <a:pt x="3464500" y="279462"/>
                </a:lnTo>
                <a:lnTo>
                  <a:pt x="3490766" y="275208"/>
                </a:lnTo>
                <a:lnTo>
                  <a:pt x="3536884" y="264837"/>
                </a:lnTo>
                <a:lnTo>
                  <a:pt x="3576666" y="247528"/>
                </a:lnTo>
                <a:lnTo>
                  <a:pt x="3611045" y="225724"/>
                </a:lnTo>
                <a:lnTo>
                  <a:pt x="3647412" y="190353"/>
                </a:lnTo>
                <a:lnTo>
                  <a:pt x="3659658" y="168092"/>
                </a:lnTo>
                <a:lnTo>
                  <a:pt x="3661089" y="157922"/>
                </a:lnTo>
                <a:lnTo>
                  <a:pt x="3657033" y="139097"/>
                </a:lnTo>
                <a:lnTo>
                  <a:pt x="3632200" y="101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SMARTInkShape-778">
            <a:extLst>
              <a:ext uri="{FF2B5EF4-FFF2-40B4-BE49-F238E27FC236}">
                <a16:creationId xmlns:a16="http://schemas.microsoft.com/office/drawing/2014/main" xmlns="" id="{A6F0D2D6-2305-4053-9E3D-E1C40DDCA10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29480" y="3569929"/>
            <a:ext cx="4368074" cy="3281722"/>
          </a:xfrm>
          <a:custGeom>
            <a:avLst/>
            <a:gdLst/>
            <a:ahLst/>
            <a:cxnLst/>
            <a:rect l="0" t="0" r="0" b="0"/>
            <a:pathLst>
              <a:path w="4368074" h="3281722">
                <a:moveTo>
                  <a:pt x="10270" y="544871"/>
                </a:moveTo>
                <a:lnTo>
                  <a:pt x="10270" y="544871"/>
                </a:lnTo>
                <a:lnTo>
                  <a:pt x="157" y="524645"/>
                </a:lnTo>
                <a:lnTo>
                  <a:pt x="0" y="515865"/>
                </a:lnTo>
                <a:lnTo>
                  <a:pt x="7352" y="498583"/>
                </a:lnTo>
                <a:lnTo>
                  <a:pt x="54326" y="469616"/>
                </a:lnTo>
                <a:lnTo>
                  <a:pt x="81268" y="460834"/>
                </a:lnTo>
                <a:lnTo>
                  <a:pt x="113341" y="452863"/>
                </a:lnTo>
                <a:lnTo>
                  <a:pt x="148834" y="445432"/>
                </a:lnTo>
                <a:lnTo>
                  <a:pt x="192252" y="437656"/>
                </a:lnTo>
                <a:lnTo>
                  <a:pt x="240952" y="429650"/>
                </a:lnTo>
                <a:lnTo>
                  <a:pt x="293175" y="421490"/>
                </a:lnTo>
                <a:lnTo>
                  <a:pt x="356212" y="412523"/>
                </a:lnTo>
                <a:lnTo>
                  <a:pt x="426459" y="403016"/>
                </a:lnTo>
                <a:lnTo>
                  <a:pt x="501513" y="393151"/>
                </a:lnTo>
                <a:lnTo>
                  <a:pt x="586826" y="380930"/>
                </a:lnTo>
                <a:lnTo>
                  <a:pt x="678980" y="367138"/>
                </a:lnTo>
                <a:lnTo>
                  <a:pt x="775693" y="352299"/>
                </a:lnTo>
                <a:lnTo>
                  <a:pt x="881091" y="335351"/>
                </a:lnTo>
                <a:lnTo>
                  <a:pt x="992278" y="316997"/>
                </a:lnTo>
                <a:lnTo>
                  <a:pt x="1107325" y="297705"/>
                </a:lnTo>
                <a:lnTo>
                  <a:pt x="1231296" y="277788"/>
                </a:lnTo>
                <a:lnTo>
                  <a:pt x="1361215" y="257454"/>
                </a:lnTo>
                <a:lnTo>
                  <a:pt x="1495100" y="236843"/>
                </a:lnTo>
                <a:lnTo>
                  <a:pt x="1632334" y="217458"/>
                </a:lnTo>
                <a:lnTo>
                  <a:pt x="1771802" y="198890"/>
                </a:lnTo>
                <a:lnTo>
                  <a:pt x="1912758" y="180867"/>
                </a:lnTo>
                <a:lnTo>
                  <a:pt x="2053295" y="164618"/>
                </a:lnTo>
                <a:lnTo>
                  <a:pt x="2193553" y="149552"/>
                </a:lnTo>
                <a:lnTo>
                  <a:pt x="2333626" y="135275"/>
                </a:lnTo>
                <a:lnTo>
                  <a:pt x="2474985" y="121524"/>
                </a:lnTo>
                <a:lnTo>
                  <a:pt x="2617202" y="108123"/>
                </a:lnTo>
                <a:lnTo>
                  <a:pt x="2759991" y="94955"/>
                </a:lnTo>
                <a:lnTo>
                  <a:pt x="2896106" y="83355"/>
                </a:lnTo>
                <a:lnTo>
                  <a:pt x="3027772" y="72799"/>
                </a:lnTo>
                <a:lnTo>
                  <a:pt x="3156471" y="62940"/>
                </a:lnTo>
                <a:lnTo>
                  <a:pt x="3272610" y="54250"/>
                </a:lnTo>
                <a:lnTo>
                  <a:pt x="3380374" y="46340"/>
                </a:lnTo>
                <a:lnTo>
                  <a:pt x="3482556" y="38950"/>
                </a:lnTo>
                <a:lnTo>
                  <a:pt x="3569728" y="31907"/>
                </a:lnTo>
                <a:lnTo>
                  <a:pt x="3646892" y="25095"/>
                </a:lnTo>
                <a:lnTo>
                  <a:pt x="3717384" y="18437"/>
                </a:lnTo>
                <a:lnTo>
                  <a:pt x="3773552" y="13998"/>
                </a:lnTo>
                <a:lnTo>
                  <a:pt x="3820168" y="11039"/>
                </a:lnTo>
                <a:lnTo>
                  <a:pt x="3860419" y="9066"/>
                </a:lnTo>
                <a:lnTo>
                  <a:pt x="3892897" y="7046"/>
                </a:lnTo>
                <a:lnTo>
                  <a:pt x="3920194" y="4993"/>
                </a:lnTo>
                <a:lnTo>
                  <a:pt x="3964869" y="1536"/>
                </a:lnTo>
                <a:lnTo>
                  <a:pt x="4001188" y="0"/>
                </a:lnTo>
                <a:lnTo>
                  <a:pt x="4035918" y="2506"/>
                </a:lnTo>
                <a:lnTo>
                  <a:pt x="4052286" y="11485"/>
                </a:lnTo>
                <a:lnTo>
                  <a:pt x="4059614" y="17830"/>
                </a:lnTo>
                <a:lnTo>
                  <a:pt x="4080041" y="53728"/>
                </a:lnTo>
                <a:lnTo>
                  <a:pt x="4094944" y="95398"/>
                </a:lnTo>
                <a:lnTo>
                  <a:pt x="4102869" y="120339"/>
                </a:lnTo>
                <a:lnTo>
                  <a:pt x="4111681" y="151078"/>
                </a:lnTo>
                <a:lnTo>
                  <a:pt x="4121083" y="185681"/>
                </a:lnTo>
                <a:lnTo>
                  <a:pt x="4130879" y="222861"/>
                </a:lnTo>
                <a:lnTo>
                  <a:pt x="4142348" y="267403"/>
                </a:lnTo>
                <a:lnTo>
                  <a:pt x="4154933" y="316854"/>
                </a:lnTo>
                <a:lnTo>
                  <a:pt x="4168262" y="369576"/>
                </a:lnTo>
                <a:lnTo>
                  <a:pt x="4182087" y="429419"/>
                </a:lnTo>
                <a:lnTo>
                  <a:pt x="4196242" y="494008"/>
                </a:lnTo>
                <a:lnTo>
                  <a:pt x="4210618" y="561763"/>
                </a:lnTo>
                <a:lnTo>
                  <a:pt x="4225141" y="635860"/>
                </a:lnTo>
                <a:lnTo>
                  <a:pt x="4239762" y="714186"/>
                </a:lnTo>
                <a:lnTo>
                  <a:pt x="4254448" y="795331"/>
                </a:lnTo>
                <a:lnTo>
                  <a:pt x="4268472" y="882589"/>
                </a:lnTo>
                <a:lnTo>
                  <a:pt x="4282055" y="973922"/>
                </a:lnTo>
                <a:lnTo>
                  <a:pt x="4295343" y="1067972"/>
                </a:lnTo>
                <a:lnTo>
                  <a:pt x="4307730" y="1169477"/>
                </a:lnTo>
                <a:lnTo>
                  <a:pt x="4319515" y="1275952"/>
                </a:lnTo>
                <a:lnTo>
                  <a:pt x="4330900" y="1385742"/>
                </a:lnTo>
                <a:lnTo>
                  <a:pt x="4340607" y="1497740"/>
                </a:lnTo>
                <a:lnTo>
                  <a:pt x="4349195" y="1611212"/>
                </a:lnTo>
                <a:lnTo>
                  <a:pt x="4357036" y="1725664"/>
                </a:lnTo>
                <a:lnTo>
                  <a:pt x="4362264" y="1839362"/>
                </a:lnTo>
                <a:lnTo>
                  <a:pt x="4365749" y="1952554"/>
                </a:lnTo>
                <a:lnTo>
                  <a:pt x="4368073" y="2065410"/>
                </a:lnTo>
                <a:lnTo>
                  <a:pt x="4366800" y="2177335"/>
                </a:lnTo>
                <a:lnTo>
                  <a:pt x="4363129" y="2288641"/>
                </a:lnTo>
                <a:lnTo>
                  <a:pt x="4357859" y="2399535"/>
                </a:lnTo>
                <a:lnTo>
                  <a:pt x="4350113" y="2504508"/>
                </a:lnTo>
                <a:lnTo>
                  <a:pt x="4340715" y="2605534"/>
                </a:lnTo>
                <a:lnTo>
                  <a:pt x="4330216" y="2703930"/>
                </a:lnTo>
                <a:lnTo>
                  <a:pt x="4319690" y="2794927"/>
                </a:lnTo>
                <a:lnTo>
                  <a:pt x="4309144" y="2880992"/>
                </a:lnTo>
                <a:lnTo>
                  <a:pt x="4298586" y="2963768"/>
                </a:lnTo>
                <a:lnTo>
                  <a:pt x="4287314" y="3035886"/>
                </a:lnTo>
                <a:lnTo>
                  <a:pt x="4275566" y="3100898"/>
                </a:lnTo>
                <a:lnTo>
                  <a:pt x="4263501" y="3161172"/>
                </a:lnTo>
                <a:lnTo>
                  <a:pt x="4254751" y="3201355"/>
                </a:lnTo>
                <a:lnTo>
                  <a:pt x="4243149" y="3246003"/>
                </a:lnTo>
                <a:lnTo>
                  <a:pt x="4226670" y="328172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SMARTInkShape-Group115">
            <a:extLst>
              <a:ext uri="{FF2B5EF4-FFF2-40B4-BE49-F238E27FC236}">
                <a16:creationId xmlns:a16="http://schemas.microsoft.com/office/drawing/2014/main" xmlns="" id="{417FD3B2-1863-49CA-9D2B-0512B769F7F9}"/>
              </a:ext>
            </a:extLst>
          </p:cNvPr>
          <p:cNvGrpSpPr/>
          <p:nvPr/>
        </p:nvGrpSpPr>
        <p:grpSpPr>
          <a:xfrm>
            <a:off x="571500" y="4166483"/>
            <a:ext cx="831085" cy="482652"/>
            <a:chOff x="571500" y="4166483"/>
            <a:chExt cx="831085" cy="482652"/>
          </a:xfrm>
        </p:grpSpPr>
        <p:sp>
          <p:nvSpPr>
            <p:cNvPr id="186" name="SMARTInkShape-779">
              <a:extLst>
                <a:ext uri="{FF2B5EF4-FFF2-40B4-BE49-F238E27FC236}">
                  <a16:creationId xmlns:a16="http://schemas.microsoft.com/office/drawing/2014/main" xmlns="" id="{358B11C7-39E7-4A27-823E-FAF34D6F6FA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71500" y="4289061"/>
              <a:ext cx="109166" cy="360074"/>
            </a:xfrm>
            <a:custGeom>
              <a:avLst/>
              <a:gdLst/>
              <a:ahLst/>
              <a:cxnLst/>
              <a:rect l="0" t="0" r="0" b="0"/>
              <a:pathLst>
                <a:path w="109166" h="360074">
                  <a:moveTo>
                    <a:pt x="0" y="111489"/>
                  </a:moveTo>
                  <a:lnTo>
                    <a:pt x="0" y="111489"/>
                  </a:lnTo>
                  <a:lnTo>
                    <a:pt x="0" y="105161"/>
                  </a:lnTo>
                  <a:lnTo>
                    <a:pt x="1881" y="131820"/>
                  </a:lnTo>
                  <a:lnTo>
                    <a:pt x="15580" y="169676"/>
                  </a:lnTo>
                  <a:lnTo>
                    <a:pt x="29232" y="213788"/>
                  </a:lnTo>
                  <a:lnTo>
                    <a:pt x="36040" y="247972"/>
                  </a:lnTo>
                  <a:lnTo>
                    <a:pt x="41418" y="282920"/>
                  </a:lnTo>
                  <a:lnTo>
                    <a:pt x="47707" y="327541"/>
                  </a:lnTo>
                  <a:lnTo>
                    <a:pt x="50393" y="360073"/>
                  </a:lnTo>
                  <a:lnTo>
                    <a:pt x="49823" y="359762"/>
                  </a:lnTo>
                  <a:lnTo>
                    <a:pt x="34875" y="313236"/>
                  </a:lnTo>
                  <a:lnTo>
                    <a:pt x="27024" y="273827"/>
                  </a:lnTo>
                  <a:lnTo>
                    <a:pt x="18831" y="231852"/>
                  </a:lnTo>
                  <a:lnTo>
                    <a:pt x="11897" y="189678"/>
                  </a:lnTo>
                  <a:lnTo>
                    <a:pt x="8815" y="147415"/>
                  </a:lnTo>
                  <a:lnTo>
                    <a:pt x="5564" y="112640"/>
                  </a:lnTo>
                  <a:lnTo>
                    <a:pt x="3530" y="71143"/>
                  </a:lnTo>
                  <a:lnTo>
                    <a:pt x="9164" y="25516"/>
                  </a:lnTo>
                  <a:lnTo>
                    <a:pt x="12459" y="17485"/>
                  </a:lnTo>
                  <a:lnTo>
                    <a:pt x="21765" y="6679"/>
                  </a:lnTo>
                  <a:lnTo>
                    <a:pt x="34838" y="1407"/>
                  </a:lnTo>
                  <a:lnTo>
                    <a:pt x="42275" y="0"/>
                  </a:lnTo>
                  <a:lnTo>
                    <a:pt x="59946" y="4083"/>
                  </a:lnTo>
                  <a:lnTo>
                    <a:pt x="69598" y="8135"/>
                  </a:lnTo>
                  <a:lnTo>
                    <a:pt x="85966" y="22044"/>
                  </a:lnTo>
                  <a:lnTo>
                    <a:pt x="98885" y="39280"/>
                  </a:lnTo>
                  <a:lnTo>
                    <a:pt x="106978" y="56348"/>
                  </a:lnTo>
                  <a:lnTo>
                    <a:pt x="109165" y="75223"/>
                  </a:lnTo>
                  <a:lnTo>
                    <a:pt x="108760" y="85194"/>
                  </a:lnTo>
                  <a:lnTo>
                    <a:pt x="100784" y="105682"/>
                  </a:lnTo>
                  <a:lnTo>
                    <a:pt x="86421" y="125136"/>
                  </a:lnTo>
                  <a:lnTo>
                    <a:pt x="48350" y="151109"/>
                  </a:lnTo>
                  <a:lnTo>
                    <a:pt x="34895" y="156614"/>
                  </a:lnTo>
                  <a:lnTo>
                    <a:pt x="19050" y="1559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80">
              <a:extLst>
                <a:ext uri="{FF2B5EF4-FFF2-40B4-BE49-F238E27FC236}">
                  <a16:creationId xmlns:a16="http://schemas.microsoft.com/office/drawing/2014/main" xmlns="" id="{4D590B6E-5633-4F8C-9CEF-17C909BBE63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00265" y="4419600"/>
              <a:ext cx="106186" cy="163078"/>
            </a:xfrm>
            <a:custGeom>
              <a:avLst/>
              <a:gdLst/>
              <a:ahLst/>
              <a:cxnLst/>
              <a:rect l="0" t="0" r="0" b="0"/>
              <a:pathLst>
                <a:path w="106186" h="163078">
                  <a:moveTo>
                    <a:pt x="10935" y="88900"/>
                  </a:moveTo>
                  <a:lnTo>
                    <a:pt x="10935" y="88900"/>
                  </a:lnTo>
                  <a:lnTo>
                    <a:pt x="0" y="88900"/>
                  </a:lnTo>
                  <a:lnTo>
                    <a:pt x="2129" y="88900"/>
                  </a:lnTo>
                  <a:lnTo>
                    <a:pt x="40997" y="74594"/>
                  </a:lnTo>
                  <a:lnTo>
                    <a:pt x="61926" y="75721"/>
                  </a:lnTo>
                  <a:lnTo>
                    <a:pt x="80870" y="81631"/>
                  </a:lnTo>
                  <a:lnTo>
                    <a:pt x="93993" y="91314"/>
                  </a:lnTo>
                  <a:lnTo>
                    <a:pt x="100766" y="108317"/>
                  </a:lnTo>
                  <a:lnTo>
                    <a:pt x="102366" y="127869"/>
                  </a:lnTo>
                  <a:lnTo>
                    <a:pt x="98373" y="143614"/>
                  </a:lnTo>
                  <a:lnTo>
                    <a:pt x="88191" y="161007"/>
                  </a:lnTo>
                  <a:lnTo>
                    <a:pt x="84311" y="163077"/>
                  </a:lnTo>
                  <a:lnTo>
                    <a:pt x="80314" y="163046"/>
                  </a:lnTo>
                  <a:lnTo>
                    <a:pt x="76237" y="161614"/>
                  </a:lnTo>
                  <a:lnTo>
                    <a:pt x="69827" y="148734"/>
                  </a:lnTo>
                  <a:lnTo>
                    <a:pt x="64133" y="113919"/>
                  </a:lnTo>
                  <a:lnTo>
                    <a:pt x="64917" y="84498"/>
                  </a:lnTo>
                  <a:lnTo>
                    <a:pt x="77965" y="42283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81">
              <a:extLst>
                <a:ext uri="{FF2B5EF4-FFF2-40B4-BE49-F238E27FC236}">
                  <a16:creationId xmlns:a16="http://schemas.microsoft.com/office/drawing/2014/main" xmlns="" id="{C722108E-23A3-4E7B-8DED-2BD02398691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99620" y="4274955"/>
              <a:ext cx="78281" cy="284346"/>
            </a:xfrm>
            <a:custGeom>
              <a:avLst/>
              <a:gdLst/>
              <a:ahLst/>
              <a:cxnLst/>
              <a:rect l="0" t="0" r="0" b="0"/>
              <a:pathLst>
                <a:path w="78281" h="284346">
                  <a:moveTo>
                    <a:pt x="46530" y="17645"/>
                  </a:moveTo>
                  <a:lnTo>
                    <a:pt x="46530" y="17645"/>
                  </a:lnTo>
                  <a:lnTo>
                    <a:pt x="37692" y="3340"/>
                  </a:lnTo>
                  <a:lnTo>
                    <a:pt x="33665" y="704"/>
                  </a:lnTo>
                  <a:lnTo>
                    <a:pt x="31603" y="0"/>
                  </a:lnTo>
                  <a:lnTo>
                    <a:pt x="25549" y="8627"/>
                  </a:lnTo>
                  <a:lnTo>
                    <a:pt x="14208" y="44606"/>
                  </a:lnTo>
                  <a:lnTo>
                    <a:pt x="6765" y="83956"/>
                  </a:lnTo>
                  <a:lnTo>
                    <a:pt x="1105" y="129666"/>
                  </a:lnTo>
                  <a:lnTo>
                    <a:pt x="0" y="174442"/>
                  </a:lnTo>
                  <a:lnTo>
                    <a:pt x="2567" y="214332"/>
                  </a:lnTo>
                  <a:lnTo>
                    <a:pt x="8411" y="243821"/>
                  </a:lnTo>
                  <a:lnTo>
                    <a:pt x="21357" y="264923"/>
                  </a:lnTo>
                  <a:lnTo>
                    <a:pt x="29748" y="273514"/>
                  </a:lnTo>
                  <a:lnTo>
                    <a:pt x="38870" y="278535"/>
                  </a:lnTo>
                  <a:lnTo>
                    <a:pt x="78280" y="2843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782">
              <a:extLst>
                <a:ext uri="{FF2B5EF4-FFF2-40B4-BE49-F238E27FC236}">
                  <a16:creationId xmlns:a16="http://schemas.microsoft.com/office/drawing/2014/main" xmlns="" id="{8C41875F-A0D2-413E-8168-0A006D3476F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66878" y="4249686"/>
              <a:ext cx="149598" cy="284215"/>
            </a:xfrm>
            <a:custGeom>
              <a:avLst/>
              <a:gdLst/>
              <a:ahLst/>
              <a:cxnLst/>
              <a:rect l="0" t="0" r="0" b="0"/>
              <a:pathLst>
                <a:path w="149598" h="284215">
                  <a:moveTo>
                    <a:pt x="6272" y="55614"/>
                  </a:moveTo>
                  <a:lnTo>
                    <a:pt x="6272" y="55614"/>
                  </a:lnTo>
                  <a:lnTo>
                    <a:pt x="805" y="50147"/>
                  </a:lnTo>
                  <a:lnTo>
                    <a:pt x="96" y="45780"/>
                  </a:lnTo>
                  <a:lnTo>
                    <a:pt x="0" y="47245"/>
                  </a:lnTo>
                  <a:lnTo>
                    <a:pt x="11463" y="93189"/>
                  </a:lnTo>
                  <a:lnTo>
                    <a:pt x="22000" y="132756"/>
                  </a:lnTo>
                  <a:lnTo>
                    <a:pt x="34058" y="179914"/>
                  </a:lnTo>
                  <a:lnTo>
                    <a:pt x="45863" y="226813"/>
                  </a:lnTo>
                  <a:lnTo>
                    <a:pt x="55456" y="268441"/>
                  </a:lnTo>
                  <a:lnTo>
                    <a:pt x="55289" y="270876"/>
                  </a:lnTo>
                  <a:lnTo>
                    <a:pt x="54472" y="271795"/>
                  </a:lnTo>
                  <a:lnTo>
                    <a:pt x="53222" y="271701"/>
                  </a:lnTo>
                  <a:lnTo>
                    <a:pt x="44721" y="254715"/>
                  </a:lnTo>
                  <a:lnTo>
                    <a:pt x="33265" y="217226"/>
                  </a:lnTo>
                  <a:lnTo>
                    <a:pt x="25089" y="180828"/>
                  </a:lnTo>
                  <a:lnTo>
                    <a:pt x="18163" y="140898"/>
                  </a:lnTo>
                  <a:lnTo>
                    <a:pt x="15085" y="104337"/>
                  </a:lnTo>
                  <a:lnTo>
                    <a:pt x="15598" y="71154"/>
                  </a:lnTo>
                  <a:lnTo>
                    <a:pt x="19589" y="42059"/>
                  </a:lnTo>
                  <a:lnTo>
                    <a:pt x="28419" y="19721"/>
                  </a:lnTo>
                  <a:lnTo>
                    <a:pt x="41280" y="6030"/>
                  </a:lnTo>
                  <a:lnTo>
                    <a:pt x="48660" y="1392"/>
                  </a:lnTo>
                  <a:lnTo>
                    <a:pt x="68150" y="0"/>
                  </a:lnTo>
                  <a:lnTo>
                    <a:pt x="79274" y="1605"/>
                  </a:lnTo>
                  <a:lnTo>
                    <a:pt x="102923" y="16558"/>
                  </a:lnTo>
                  <a:lnTo>
                    <a:pt x="125428" y="41783"/>
                  </a:lnTo>
                  <a:lnTo>
                    <a:pt x="142486" y="76513"/>
                  </a:lnTo>
                  <a:lnTo>
                    <a:pt x="149597" y="113586"/>
                  </a:lnTo>
                  <a:lnTo>
                    <a:pt x="148288" y="151229"/>
                  </a:lnTo>
                  <a:lnTo>
                    <a:pt x="138300" y="189126"/>
                  </a:lnTo>
                  <a:lnTo>
                    <a:pt x="120690" y="223373"/>
                  </a:lnTo>
                  <a:lnTo>
                    <a:pt x="98752" y="252235"/>
                  </a:lnTo>
                  <a:lnTo>
                    <a:pt x="66129" y="277561"/>
                  </a:lnTo>
                  <a:lnTo>
                    <a:pt x="44372" y="2842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783">
              <a:extLst>
                <a:ext uri="{FF2B5EF4-FFF2-40B4-BE49-F238E27FC236}">
                  <a16:creationId xmlns:a16="http://schemas.microsoft.com/office/drawing/2014/main" xmlns="" id="{50DEBEE9-929A-4220-9BE6-116F1A53E5A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282700" y="4166483"/>
              <a:ext cx="119885" cy="386468"/>
            </a:xfrm>
            <a:custGeom>
              <a:avLst/>
              <a:gdLst/>
              <a:ahLst/>
              <a:cxnLst/>
              <a:rect l="0" t="0" r="0" b="0"/>
              <a:pathLst>
                <a:path w="119885" h="386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6745" y="39567"/>
                  </a:lnTo>
                  <a:lnTo>
                    <a:pt x="44813" y="72363"/>
                  </a:lnTo>
                  <a:lnTo>
                    <a:pt x="66483" y="110458"/>
                  </a:lnTo>
                  <a:lnTo>
                    <a:pt x="89520" y="151613"/>
                  </a:lnTo>
                  <a:lnTo>
                    <a:pt x="111518" y="195774"/>
                  </a:lnTo>
                  <a:lnTo>
                    <a:pt x="119884" y="239391"/>
                  </a:lnTo>
                  <a:lnTo>
                    <a:pt x="116782" y="280177"/>
                  </a:lnTo>
                  <a:lnTo>
                    <a:pt x="103644" y="314768"/>
                  </a:lnTo>
                  <a:lnTo>
                    <a:pt x="73043" y="355267"/>
                  </a:lnTo>
                  <a:lnTo>
                    <a:pt x="49397" y="370954"/>
                  </a:lnTo>
                  <a:lnTo>
                    <a:pt x="12700" y="386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116">
            <a:extLst>
              <a:ext uri="{FF2B5EF4-FFF2-40B4-BE49-F238E27FC236}">
                <a16:creationId xmlns:a16="http://schemas.microsoft.com/office/drawing/2014/main" xmlns="" id="{B85DA4ED-5028-458C-A8A1-14C0A1C31C84}"/>
              </a:ext>
            </a:extLst>
          </p:cNvPr>
          <p:cNvGrpSpPr/>
          <p:nvPr/>
        </p:nvGrpSpPr>
        <p:grpSpPr>
          <a:xfrm>
            <a:off x="1612900" y="3943350"/>
            <a:ext cx="2197880" cy="1835151"/>
            <a:chOff x="1612900" y="3943350"/>
            <a:chExt cx="2197880" cy="1835151"/>
          </a:xfrm>
        </p:grpSpPr>
        <p:sp>
          <p:nvSpPr>
            <p:cNvPr id="192" name="SMARTInkShape-784">
              <a:extLst>
                <a:ext uri="{FF2B5EF4-FFF2-40B4-BE49-F238E27FC236}">
                  <a16:creationId xmlns:a16="http://schemas.microsoft.com/office/drawing/2014/main" xmlns="" id="{5579B86B-B79D-44BA-83CF-63B15FD8458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03924" y="5362425"/>
              <a:ext cx="105531" cy="263044"/>
            </a:xfrm>
            <a:custGeom>
              <a:avLst/>
              <a:gdLst/>
              <a:ahLst/>
              <a:cxnLst/>
              <a:rect l="0" t="0" r="0" b="0"/>
              <a:pathLst>
                <a:path w="105531" h="263044">
                  <a:moveTo>
                    <a:pt x="67926" y="168425"/>
                  </a:moveTo>
                  <a:lnTo>
                    <a:pt x="67926" y="168425"/>
                  </a:lnTo>
                  <a:lnTo>
                    <a:pt x="71584" y="168425"/>
                  </a:lnTo>
                  <a:lnTo>
                    <a:pt x="61331" y="170306"/>
                  </a:lnTo>
                  <a:lnTo>
                    <a:pt x="32757" y="180634"/>
                  </a:lnTo>
                  <a:lnTo>
                    <a:pt x="8273" y="198932"/>
                  </a:lnTo>
                  <a:lnTo>
                    <a:pt x="3463" y="207108"/>
                  </a:lnTo>
                  <a:lnTo>
                    <a:pt x="0" y="225599"/>
                  </a:lnTo>
                  <a:lnTo>
                    <a:pt x="4575" y="241813"/>
                  </a:lnTo>
                  <a:lnTo>
                    <a:pt x="8759" y="249100"/>
                  </a:lnTo>
                  <a:lnTo>
                    <a:pt x="20933" y="259079"/>
                  </a:lnTo>
                  <a:lnTo>
                    <a:pt x="28131" y="262727"/>
                  </a:lnTo>
                  <a:lnTo>
                    <a:pt x="36457" y="263043"/>
                  </a:lnTo>
                  <a:lnTo>
                    <a:pt x="55116" y="257750"/>
                  </a:lnTo>
                  <a:lnTo>
                    <a:pt x="73286" y="242697"/>
                  </a:lnTo>
                  <a:lnTo>
                    <a:pt x="89358" y="220485"/>
                  </a:lnTo>
                  <a:lnTo>
                    <a:pt x="101205" y="191798"/>
                  </a:lnTo>
                  <a:lnTo>
                    <a:pt x="105530" y="156470"/>
                  </a:lnTo>
                  <a:lnTo>
                    <a:pt x="102983" y="115134"/>
                  </a:lnTo>
                  <a:lnTo>
                    <a:pt x="98353" y="91269"/>
                  </a:lnTo>
                  <a:lnTo>
                    <a:pt x="86388" y="45234"/>
                  </a:lnTo>
                  <a:lnTo>
                    <a:pt x="74015" y="10662"/>
                  </a:lnTo>
                  <a:lnTo>
                    <a:pt x="67046" y="2572"/>
                  </a:lnTo>
                  <a:lnTo>
                    <a:pt x="59578" y="0"/>
                  </a:lnTo>
                  <a:lnTo>
                    <a:pt x="51777" y="1108"/>
                  </a:lnTo>
                  <a:lnTo>
                    <a:pt x="45872" y="7492"/>
                  </a:lnTo>
                  <a:lnTo>
                    <a:pt x="37427" y="29636"/>
                  </a:lnTo>
                  <a:lnTo>
                    <a:pt x="38849" y="63937"/>
                  </a:lnTo>
                  <a:lnTo>
                    <a:pt x="46536" y="105758"/>
                  </a:lnTo>
                  <a:lnTo>
                    <a:pt x="57008" y="152567"/>
                  </a:lnTo>
                  <a:lnTo>
                    <a:pt x="70599" y="194068"/>
                  </a:lnTo>
                  <a:lnTo>
                    <a:pt x="93326" y="2509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785">
              <a:extLst>
                <a:ext uri="{FF2B5EF4-FFF2-40B4-BE49-F238E27FC236}">
                  <a16:creationId xmlns:a16="http://schemas.microsoft.com/office/drawing/2014/main" xmlns="" id="{11C00E80-18BE-47D2-9514-76096B8CCD4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190666" y="5543550"/>
              <a:ext cx="84770" cy="90128"/>
            </a:xfrm>
            <a:custGeom>
              <a:avLst/>
              <a:gdLst/>
              <a:ahLst/>
              <a:cxnLst/>
              <a:rect l="0" t="0" r="0" b="0"/>
              <a:pathLst>
                <a:path w="84770" h="90128">
                  <a:moveTo>
                    <a:pt x="47834" y="0"/>
                  </a:moveTo>
                  <a:lnTo>
                    <a:pt x="47834" y="0"/>
                  </a:lnTo>
                  <a:lnTo>
                    <a:pt x="17443" y="32507"/>
                  </a:lnTo>
                  <a:lnTo>
                    <a:pt x="3708" y="59334"/>
                  </a:lnTo>
                  <a:lnTo>
                    <a:pt x="0" y="74348"/>
                  </a:lnTo>
                  <a:lnTo>
                    <a:pt x="1128" y="79904"/>
                  </a:lnTo>
                  <a:lnTo>
                    <a:pt x="3997" y="84313"/>
                  </a:lnTo>
                  <a:lnTo>
                    <a:pt x="8026" y="87959"/>
                  </a:lnTo>
                  <a:lnTo>
                    <a:pt x="21910" y="90127"/>
                  </a:lnTo>
                  <a:lnTo>
                    <a:pt x="30551" y="89718"/>
                  </a:lnTo>
                  <a:lnTo>
                    <a:pt x="47679" y="81737"/>
                  </a:lnTo>
                  <a:lnTo>
                    <a:pt x="78299" y="53618"/>
                  </a:lnTo>
                  <a:lnTo>
                    <a:pt x="82255" y="46329"/>
                  </a:lnTo>
                  <a:lnTo>
                    <a:pt x="84769" y="32585"/>
                  </a:lnTo>
                  <a:lnTo>
                    <a:pt x="81653" y="21303"/>
                  </a:lnTo>
                  <a:lnTo>
                    <a:pt x="78846" y="16318"/>
                  </a:lnTo>
                  <a:lnTo>
                    <a:pt x="74859" y="12996"/>
                  </a:lnTo>
                  <a:lnTo>
                    <a:pt x="54184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786">
              <a:extLst>
                <a:ext uri="{FF2B5EF4-FFF2-40B4-BE49-F238E27FC236}">
                  <a16:creationId xmlns:a16="http://schemas.microsoft.com/office/drawing/2014/main" xmlns="" id="{D46B7F2C-B443-4C55-9D49-3125A7D7FB5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098010" y="5571499"/>
              <a:ext cx="70690" cy="64402"/>
            </a:xfrm>
            <a:custGeom>
              <a:avLst/>
              <a:gdLst/>
              <a:ahLst/>
              <a:cxnLst/>
              <a:rect l="0" t="0" r="0" b="0"/>
              <a:pathLst>
                <a:path w="70690" h="64402">
                  <a:moveTo>
                    <a:pt x="26190" y="29201"/>
                  </a:moveTo>
                  <a:lnTo>
                    <a:pt x="26190" y="29201"/>
                  </a:lnTo>
                  <a:lnTo>
                    <a:pt x="32932" y="19088"/>
                  </a:lnTo>
                  <a:lnTo>
                    <a:pt x="34212" y="14698"/>
                  </a:lnTo>
                  <a:lnTo>
                    <a:pt x="33754" y="6057"/>
                  </a:lnTo>
                  <a:lnTo>
                    <a:pt x="31938" y="3188"/>
                  </a:lnTo>
                  <a:lnTo>
                    <a:pt x="29316" y="1275"/>
                  </a:lnTo>
                  <a:lnTo>
                    <a:pt x="26158" y="0"/>
                  </a:lnTo>
                  <a:lnTo>
                    <a:pt x="22641" y="561"/>
                  </a:lnTo>
                  <a:lnTo>
                    <a:pt x="14970" y="4948"/>
                  </a:lnTo>
                  <a:lnTo>
                    <a:pt x="2718" y="22093"/>
                  </a:lnTo>
                  <a:lnTo>
                    <a:pt x="0" y="35214"/>
                  </a:lnTo>
                  <a:lnTo>
                    <a:pt x="264" y="41676"/>
                  </a:lnTo>
                  <a:lnTo>
                    <a:pt x="2556" y="47396"/>
                  </a:lnTo>
                  <a:lnTo>
                    <a:pt x="10747" y="57513"/>
                  </a:lnTo>
                  <a:lnTo>
                    <a:pt x="23324" y="62951"/>
                  </a:lnTo>
                  <a:lnTo>
                    <a:pt x="30629" y="64401"/>
                  </a:lnTo>
                  <a:lnTo>
                    <a:pt x="37616" y="63251"/>
                  </a:lnTo>
                  <a:lnTo>
                    <a:pt x="51024" y="56329"/>
                  </a:lnTo>
                  <a:lnTo>
                    <a:pt x="67101" y="40532"/>
                  </a:lnTo>
                  <a:lnTo>
                    <a:pt x="69692" y="34638"/>
                  </a:lnTo>
                  <a:lnTo>
                    <a:pt x="70689" y="22445"/>
                  </a:lnTo>
                  <a:lnTo>
                    <a:pt x="68556" y="17642"/>
                  </a:lnTo>
                  <a:lnTo>
                    <a:pt x="60542" y="10423"/>
                  </a:lnTo>
                  <a:lnTo>
                    <a:pt x="56147" y="8921"/>
                  </a:lnTo>
                  <a:lnTo>
                    <a:pt x="38890" y="101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787">
              <a:extLst>
                <a:ext uri="{FF2B5EF4-FFF2-40B4-BE49-F238E27FC236}">
                  <a16:creationId xmlns:a16="http://schemas.microsoft.com/office/drawing/2014/main" xmlns="" id="{3188472C-DE03-4F73-A8B8-D0A0F589B3F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997200" y="5454650"/>
              <a:ext cx="69851" cy="196081"/>
            </a:xfrm>
            <a:custGeom>
              <a:avLst/>
              <a:gdLst/>
              <a:ahLst/>
              <a:cxnLst/>
              <a:rect l="0" t="0" r="0" b="0"/>
              <a:pathLst>
                <a:path w="69851" h="196081">
                  <a:moveTo>
                    <a:pt x="0" y="0"/>
                  </a:moveTo>
                  <a:lnTo>
                    <a:pt x="0" y="0"/>
                  </a:lnTo>
                  <a:lnTo>
                    <a:pt x="6907" y="43309"/>
                  </a:lnTo>
                  <a:lnTo>
                    <a:pt x="14747" y="79625"/>
                  </a:lnTo>
                  <a:lnTo>
                    <a:pt x="22243" y="119783"/>
                  </a:lnTo>
                  <a:lnTo>
                    <a:pt x="24465" y="156612"/>
                  </a:lnTo>
                  <a:lnTo>
                    <a:pt x="23241" y="184222"/>
                  </a:lnTo>
                  <a:lnTo>
                    <a:pt x="20292" y="195696"/>
                  </a:lnTo>
                  <a:lnTo>
                    <a:pt x="19878" y="196080"/>
                  </a:lnTo>
                  <a:lnTo>
                    <a:pt x="31332" y="158058"/>
                  </a:lnTo>
                  <a:lnTo>
                    <a:pt x="42836" y="135026"/>
                  </a:lnTo>
                  <a:lnTo>
                    <a:pt x="51024" y="127040"/>
                  </a:lnTo>
                  <a:lnTo>
                    <a:pt x="55182" y="124909"/>
                  </a:lnTo>
                  <a:lnTo>
                    <a:pt x="58660" y="126312"/>
                  </a:lnTo>
                  <a:lnTo>
                    <a:pt x="64406" y="135396"/>
                  </a:lnTo>
                  <a:lnTo>
                    <a:pt x="65549" y="148841"/>
                  </a:lnTo>
                  <a:lnTo>
                    <a:pt x="65989" y="170395"/>
                  </a:lnTo>
                  <a:lnTo>
                    <a:pt x="6985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788">
              <a:extLst>
                <a:ext uri="{FF2B5EF4-FFF2-40B4-BE49-F238E27FC236}">
                  <a16:creationId xmlns:a16="http://schemas.microsoft.com/office/drawing/2014/main" xmlns="" id="{9E4D13C3-81A7-416C-9910-BD40530FF2C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965450" y="55245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789">
              <a:extLst>
                <a:ext uri="{FF2B5EF4-FFF2-40B4-BE49-F238E27FC236}">
                  <a16:creationId xmlns:a16="http://schemas.microsoft.com/office/drawing/2014/main" xmlns="" id="{498612AC-021A-4665-818F-2A4B5CF5AC2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961792" y="5594350"/>
              <a:ext cx="3659" cy="76201"/>
            </a:xfrm>
            <a:custGeom>
              <a:avLst/>
              <a:gdLst/>
              <a:ahLst/>
              <a:cxnLst/>
              <a:rect l="0" t="0" r="0" b="0"/>
              <a:pathLst>
                <a:path w="3659" h="76201">
                  <a:moveTo>
                    <a:pt x="3658" y="0"/>
                  </a:moveTo>
                  <a:lnTo>
                    <a:pt x="3658" y="0"/>
                  </a:lnTo>
                  <a:lnTo>
                    <a:pt x="2952" y="41222"/>
                  </a:lnTo>
                  <a:lnTo>
                    <a:pt x="0" y="61133"/>
                  </a:lnTo>
                  <a:lnTo>
                    <a:pt x="3658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790">
              <a:extLst>
                <a:ext uri="{FF2B5EF4-FFF2-40B4-BE49-F238E27FC236}">
                  <a16:creationId xmlns:a16="http://schemas.microsoft.com/office/drawing/2014/main" xmlns="" id="{ADFE7CBF-5F7A-4861-B2EF-E4902B3A2EE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870963" y="5480050"/>
              <a:ext cx="30988" cy="203201"/>
            </a:xfrm>
            <a:custGeom>
              <a:avLst/>
              <a:gdLst/>
              <a:ahLst/>
              <a:cxnLst/>
              <a:rect l="0" t="0" r="0" b="0"/>
              <a:pathLst>
                <a:path w="30988" h="203201">
                  <a:moveTo>
                    <a:pt x="11937" y="0"/>
                  </a:moveTo>
                  <a:lnTo>
                    <a:pt x="11937" y="0"/>
                  </a:lnTo>
                  <a:lnTo>
                    <a:pt x="8566" y="3371"/>
                  </a:lnTo>
                  <a:lnTo>
                    <a:pt x="3099" y="15580"/>
                  </a:lnTo>
                  <a:lnTo>
                    <a:pt x="0" y="59653"/>
                  </a:lnTo>
                  <a:lnTo>
                    <a:pt x="874" y="105713"/>
                  </a:lnTo>
                  <a:lnTo>
                    <a:pt x="10149" y="152991"/>
                  </a:lnTo>
                  <a:lnTo>
                    <a:pt x="30987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791">
              <a:extLst>
                <a:ext uri="{FF2B5EF4-FFF2-40B4-BE49-F238E27FC236}">
                  <a16:creationId xmlns:a16="http://schemas.microsoft.com/office/drawing/2014/main" xmlns="" id="{45EB2161-BF99-4DD7-9BB3-7FF5D009C50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661525" y="5619750"/>
              <a:ext cx="202326" cy="120360"/>
            </a:xfrm>
            <a:custGeom>
              <a:avLst/>
              <a:gdLst/>
              <a:ahLst/>
              <a:cxnLst/>
              <a:rect l="0" t="0" r="0" b="0"/>
              <a:pathLst>
                <a:path w="202326" h="120360">
                  <a:moveTo>
                    <a:pt x="68975" y="0"/>
                  </a:moveTo>
                  <a:lnTo>
                    <a:pt x="68975" y="0"/>
                  </a:lnTo>
                  <a:lnTo>
                    <a:pt x="58862" y="0"/>
                  </a:lnTo>
                  <a:lnTo>
                    <a:pt x="39089" y="10113"/>
                  </a:lnTo>
                  <a:lnTo>
                    <a:pt x="15356" y="36628"/>
                  </a:lnTo>
                  <a:lnTo>
                    <a:pt x="563" y="71296"/>
                  </a:lnTo>
                  <a:lnTo>
                    <a:pt x="0" y="90248"/>
                  </a:lnTo>
                  <a:lnTo>
                    <a:pt x="1825" y="98265"/>
                  </a:lnTo>
                  <a:lnTo>
                    <a:pt x="11378" y="110936"/>
                  </a:lnTo>
                  <a:lnTo>
                    <a:pt x="17877" y="116291"/>
                  </a:lnTo>
                  <a:lnTo>
                    <a:pt x="32624" y="120359"/>
                  </a:lnTo>
                  <a:lnTo>
                    <a:pt x="61716" y="117221"/>
                  </a:lnTo>
                  <a:lnTo>
                    <a:pt x="102348" y="90234"/>
                  </a:lnTo>
                  <a:lnTo>
                    <a:pt x="141315" y="55114"/>
                  </a:lnTo>
                  <a:lnTo>
                    <a:pt x="153337" y="36490"/>
                  </a:lnTo>
                  <a:lnTo>
                    <a:pt x="156329" y="21156"/>
                  </a:lnTo>
                  <a:lnTo>
                    <a:pt x="155307" y="11049"/>
                  </a:lnTo>
                  <a:lnTo>
                    <a:pt x="154046" y="7366"/>
                  </a:lnTo>
                  <a:lnTo>
                    <a:pt x="151795" y="5616"/>
                  </a:lnTo>
                  <a:lnTo>
                    <a:pt x="148883" y="5155"/>
                  </a:lnTo>
                  <a:lnTo>
                    <a:pt x="145530" y="5554"/>
                  </a:lnTo>
                  <a:lnTo>
                    <a:pt x="130699" y="16227"/>
                  </a:lnTo>
                  <a:lnTo>
                    <a:pt x="116270" y="39537"/>
                  </a:lnTo>
                  <a:lnTo>
                    <a:pt x="113043" y="54966"/>
                  </a:lnTo>
                  <a:lnTo>
                    <a:pt x="114666" y="68174"/>
                  </a:lnTo>
                  <a:lnTo>
                    <a:pt x="120091" y="78748"/>
                  </a:lnTo>
                  <a:lnTo>
                    <a:pt x="129088" y="86270"/>
                  </a:lnTo>
                  <a:lnTo>
                    <a:pt x="134450" y="89263"/>
                  </a:lnTo>
                  <a:lnTo>
                    <a:pt x="140848" y="89142"/>
                  </a:lnTo>
                  <a:lnTo>
                    <a:pt x="155481" y="83364"/>
                  </a:lnTo>
                  <a:lnTo>
                    <a:pt x="176216" y="64838"/>
                  </a:lnTo>
                  <a:lnTo>
                    <a:pt x="202325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792">
              <a:extLst>
                <a:ext uri="{FF2B5EF4-FFF2-40B4-BE49-F238E27FC236}">
                  <a16:creationId xmlns:a16="http://schemas.microsoft.com/office/drawing/2014/main" xmlns="" id="{130AA30C-5C5C-4D2A-8D1B-24A5D2BA606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639927" y="5543550"/>
              <a:ext cx="52474" cy="171451"/>
            </a:xfrm>
            <a:custGeom>
              <a:avLst/>
              <a:gdLst/>
              <a:ahLst/>
              <a:cxnLst/>
              <a:rect l="0" t="0" r="0" b="0"/>
              <a:pathLst>
                <a:path w="52474" h="171451">
                  <a:moveTo>
                    <a:pt x="8023" y="0"/>
                  </a:moveTo>
                  <a:lnTo>
                    <a:pt x="8023" y="0"/>
                  </a:lnTo>
                  <a:lnTo>
                    <a:pt x="1281" y="0"/>
                  </a:lnTo>
                  <a:lnTo>
                    <a:pt x="0" y="2117"/>
                  </a:lnTo>
                  <a:lnTo>
                    <a:pt x="459" y="10113"/>
                  </a:lnTo>
                  <a:lnTo>
                    <a:pt x="8055" y="43370"/>
                  </a:lnTo>
                  <a:lnTo>
                    <a:pt x="22614" y="88972"/>
                  </a:lnTo>
                  <a:lnTo>
                    <a:pt x="34263" y="121623"/>
                  </a:lnTo>
                  <a:lnTo>
                    <a:pt x="52473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793">
              <a:extLst>
                <a:ext uri="{FF2B5EF4-FFF2-40B4-BE49-F238E27FC236}">
                  <a16:creationId xmlns:a16="http://schemas.microsoft.com/office/drawing/2014/main" xmlns="" id="{B599EB3B-02F8-41ED-9966-1FAB57A5197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571750" y="5617048"/>
              <a:ext cx="25401" cy="28103"/>
            </a:xfrm>
            <a:custGeom>
              <a:avLst/>
              <a:gdLst/>
              <a:ahLst/>
              <a:cxnLst/>
              <a:rect l="0" t="0" r="0" b="0"/>
              <a:pathLst>
                <a:path w="25401" h="28103">
                  <a:moveTo>
                    <a:pt x="25400" y="28102"/>
                  </a:moveTo>
                  <a:lnTo>
                    <a:pt x="25400" y="28102"/>
                  </a:lnTo>
                  <a:lnTo>
                    <a:pt x="8440" y="2972"/>
                  </a:lnTo>
                  <a:lnTo>
                    <a:pt x="5627" y="765"/>
                  </a:lnTo>
                  <a:lnTo>
                    <a:pt x="3752" y="0"/>
                  </a:lnTo>
                  <a:lnTo>
                    <a:pt x="2501" y="195"/>
                  </a:lnTo>
                  <a:lnTo>
                    <a:pt x="0" y="27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794">
              <a:extLst>
                <a:ext uri="{FF2B5EF4-FFF2-40B4-BE49-F238E27FC236}">
                  <a16:creationId xmlns:a16="http://schemas.microsoft.com/office/drawing/2014/main" xmlns="" id="{A0C3869D-8B32-4B49-8F49-7FC6568E4B8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591062" y="5695950"/>
              <a:ext cx="12439" cy="82551"/>
            </a:xfrm>
            <a:custGeom>
              <a:avLst/>
              <a:gdLst/>
              <a:ahLst/>
              <a:cxnLst/>
              <a:rect l="0" t="0" r="0" b="0"/>
              <a:pathLst>
                <a:path w="12439" h="82551">
                  <a:moveTo>
                    <a:pt x="6088" y="0"/>
                  </a:moveTo>
                  <a:lnTo>
                    <a:pt x="6088" y="0"/>
                  </a:lnTo>
                  <a:lnTo>
                    <a:pt x="2717" y="6742"/>
                  </a:lnTo>
                  <a:lnTo>
                    <a:pt x="0" y="47530"/>
                  </a:lnTo>
                  <a:lnTo>
                    <a:pt x="3617" y="62047"/>
                  </a:lnTo>
                  <a:lnTo>
                    <a:pt x="12438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795">
              <a:extLst>
                <a:ext uri="{FF2B5EF4-FFF2-40B4-BE49-F238E27FC236}">
                  <a16:creationId xmlns:a16="http://schemas.microsoft.com/office/drawing/2014/main" xmlns="" id="{783E907A-42EB-4358-A020-49387675B29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463800" y="5556250"/>
              <a:ext cx="57151" cy="196851"/>
            </a:xfrm>
            <a:custGeom>
              <a:avLst/>
              <a:gdLst/>
              <a:ahLst/>
              <a:cxnLst/>
              <a:rect l="0" t="0" r="0" b="0"/>
              <a:pathLst>
                <a:path w="57151" h="196851">
                  <a:moveTo>
                    <a:pt x="0" y="0"/>
                  </a:moveTo>
                  <a:lnTo>
                    <a:pt x="0" y="0"/>
                  </a:lnTo>
                  <a:lnTo>
                    <a:pt x="1411" y="18031"/>
                  </a:lnTo>
                  <a:lnTo>
                    <a:pt x="10139" y="53477"/>
                  </a:lnTo>
                  <a:lnTo>
                    <a:pt x="22368" y="98709"/>
                  </a:lnTo>
                  <a:lnTo>
                    <a:pt x="38378" y="142998"/>
                  </a:lnTo>
                  <a:lnTo>
                    <a:pt x="57150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796">
              <a:extLst>
                <a:ext uri="{FF2B5EF4-FFF2-40B4-BE49-F238E27FC236}">
                  <a16:creationId xmlns:a16="http://schemas.microsoft.com/office/drawing/2014/main" xmlns="" id="{D756DAD5-FCAF-4845-AFD9-83E22DC6225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011119" y="4324478"/>
              <a:ext cx="1535840" cy="1037036"/>
            </a:xfrm>
            <a:custGeom>
              <a:avLst/>
              <a:gdLst/>
              <a:ahLst/>
              <a:cxnLst/>
              <a:rect l="0" t="0" r="0" b="0"/>
              <a:pathLst>
                <a:path w="1535840" h="1037036">
                  <a:moveTo>
                    <a:pt x="1532181" y="291972"/>
                  </a:moveTo>
                  <a:lnTo>
                    <a:pt x="1532181" y="291972"/>
                  </a:lnTo>
                  <a:lnTo>
                    <a:pt x="1535839" y="247942"/>
                  </a:lnTo>
                  <a:lnTo>
                    <a:pt x="1534277" y="228894"/>
                  </a:lnTo>
                  <a:lnTo>
                    <a:pt x="1519318" y="194965"/>
                  </a:lnTo>
                  <a:lnTo>
                    <a:pt x="1476786" y="151359"/>
                  </a:lnTo>
                  <a:lnTo>
                    <a:pt x="1431831" y="124820"/>
                  </a:lnTo>
                  <a:lnTo>
                    <a:pt x="1406014" y="112804"/>
                  </a:lnTo>
                  <a:lnTo>
                    <a:pt x="1375398" y="101266"/>
                  </a:lnTo>
                  <a:lnTo>
                    <a:pt x="1341581" y="90046"/>
                  </a:lnTo>
                  <a:lnTo>
                    <a:pt x="1305631" y="79038"/>
                  </a:lnTo>
                  <a:lnTo>
                    <a:pt x="1264731" y="68171"/>
                  </a:lnTo>
                  <a:lnTo>
                    <a:pt x="1220531" y="57399"/>
                  </a:lnTo>
                  <a:lnTo>
                    <a:pt x="1174131" y="46690"/>
                  </a:lnTo>
                  <a:lnTo>
                    <a:pt x="1124148" y="37434"/>
                  </a:lnTo>
                  <a:lnTo>
                    <a:pt x="1071775" y="29147"/>
                  </a:lnTo>
                  <a:lnTo>
                    <a:pt x="1017810" y="21505"/>
                  </a:lnTo>
                  <a:lnTo>
                    <a:pt x="962078" y="14999"/>
                  </a:lnTo>
                  <a:lnTo>
                    <a:pt x="905168" y="9252"/>
                  </a:lnTo>
                  <a:lnTo>
                    <a:pt x="847472" y="4008"/>
                  </a:lnTo>
                  <a:lnTo>
                    <a:pt x="787842" y="1218"/>
                  </a:lnTo>
                  <a:lnTo>
                    <a:pt x="726922" y="64"/>
                  </a:lnTo>
                  <a:lnTo>
                    <a:pt x="665141" y="0"/>
                  </a:lnTo>
                  <a:lnTo>
                    <a:pt x="602788" y="2780"/>
                  </a:lnTo>
                  <a:lnTo>
                    <a:pt x="540052" y="7455"/>
                  </a:lnTo>
                  <a:lnTo>
                    <a:pt x="477062" y="13394"/>
                  </a:lnTo>
                  <a:lnTo>
                    <a:pt x="416018" y="25114"/>
                  </a:lnTo>
                  <a:lnTo>
                    <a:pt x="356272" y="40689"/>
                  </a:lnTo>
                  <a:lnTo>
                    <a:pt x="297392" y="58834"/>
                  </a:lnTo>
                  <a:lnTo>
                    <a:pt x="243321" y="82218"/>
                  </a:lnTo>
                  <a:lnTo>
                    <a:pt x="192458" y="109097"/>
                  </a:lnTo>
                  <a:lnTo>
                    <a:pt x="143732" y="138305"/>
                  </a:lnTo>
                  <a:lnTo>
                    <a:pt x="104899" y="172594"/>
                  </a:lnTo>
                  <a:lnTo>
                    <a:pt x="72659" y="210270"/>
                  </a:lnTo>
                  <a:lnTo>
                    <a:pt x="44817" y="250204"/>
                  </a:lnTo>
                  <a:lnTo>
                    <a:pt x="25549" y="294465"/>
                  </a:lnTo>
                  <a:lnTo>
                    <a:pt x="11999" y="341612"/>
                  </a:lnTo>
                  <a:lnTo>
                    <a:pt x="2259" y="390682"/>
                  </a:lnTo>
                  <a:lnTo>
                    <a:pt x="0" y="441034"/>
                  </a:lnTo>
                  <a:lnTo>
                    <a:pt x="2727" y="492241"/>
                  </a:lnTo>
                  <a:lnTo>
                    <a:pt x="8778" y="544018"/>
                  </a:lnTo>
                  <a:lnTo>
                    <a:pt x="20574" y="593352"/>
                  </a:lnTo>
                  <a:lnTo>
                    <a:pt x="36198" y="641059"/>
                  </a:lnTo>
                  <a:lnTo>
                    <a:pt x="54376" y="687680"/>
                  </a:lnTo>
                  <a:lnTo>
                    <a:pt x="79194" y="731460"/>
                  </a:lnTo>
                  <a:lnTo>
                    <a:pt x="108440" y="773348"/>
                  </a:lnTo>
                  <a:lnTo>
                    <a:pt x="140637" y="813972"/>
                  </a:lnTo>
                  <a:lnTo>
                    <a:pt x="179740" y="851639"/>
                  </a:lnTo>
                  <a:lnTo>
                    <a:pt x="223448" y="887333"/>
                  </a:lnTo>
                  <a:lnTo>
                    <a:pt x="270226" y="921713"/>
                  </a:lnTo>
                  <a:lnTo>
                    <a:pt x="321167" y="950277"/>
                  </a:lnTo>
                  <a:lnTo>
                    <a:pt x="374882" y="974964"/>
                  </a:lnTo>
                  <a:lnTo>
                    <a:pt x="430448" y="997067"/>
                  </a:lnTo>
                  <a:lnTo>
                    <a:pt x="487954" y="1013213"/>
                  </a:lnTo>
                  <a:lnTo>
                    <a:pt x="546752" y="1025388"/>
                  </a:lnTo>
                  <a:lnTo>
                    <a:pt x="606412" y="1034916"/>
                  </a:lnTo>
                  <a:lnTo>
                    <a:pt x="668762" y="1037035"/>
                  </a:lnTo>
                  <a:lnTo>
                    <a:pt x="732908" y="1034214"/>
                  </a:lnTo>
                  <a:lnTo>
                    <a:pt x="798249" y="1028100"/>
                  </a:lnTo>
                  <a:lnTo>
                    <a:pt x="864387" y="1014146"/>
                  </a:lnTo>
                  <a:lnTo>
                    <a:pt x="931057" y="994966"/>
                  </a:lnTo>
                  <a:lnTo>
                    <a:pt x="998082" y="972301"/>
                  </a:lnTo>
                  <a:lnTo>
                    <a:pt x="1062521" y="943080"/>
                  </a:lnTo>
                  <a:lnTo>
                    <a:pt x="1125235" y="909489"/>
                  </a:lnTo>
                  <a:lnTo>
                    <a:pt x="1186801" y="872983"/>
                  </a:lnTo>
                  <a:lnTo>
                    <a:pt x="1243366" y="830302"/>
                  </a:lnTo>
                  <a:lnTo>
                    <a:pt x="1296599" y="783502"/>
                  </a:lnTo>
                  <a:lnTo>
                    <a:pt x="1347610" y="733959"/>
                  </a:lnTo>
                  <a:lnTo>
                    <a:pt x="1388672" y="681175"/>
                  </a:lnTo>
                  <a:lnTo>
                    <a:pt x="1423103" y="626229"/>
                  </a:lnTo>
                  <a:lnTo>
                    <a:pt x="1453112" y="569843"/>
                  </a:lnTo>
                  <a:lnTo>
                    <a:pt x="1472413" y="515320"/>
                  </a:lnTo>
                  <a:lnTo>
                    <a:pt x="1484574" y="462037"/>
                  </a:lnTo>
                  <a:lnTo>
                    <a:pt x="1491976" y="409582"/>
                  </a:lnTo>
                  <a:lnTo>
                    <a:pt x="1487739" y="363323"/>
                  </a:lnTo>
                  <a:lnTo>
                    <a:pt x="1475742" y="321195"/>
                  </a:lnTo>
                  <a:lnTo>
                    <a:pt x="1458572" y="281821"/>
                  </a:lnTo>
                  <a:lnTo>
                    <a:pt x="1430191" y="248515"/>
                  </a:lnTo>
                  <a:lnTo>
                    <a:pt x="1394338" y="219256"/>
                  </a:lnTo>
                  <a:lnTo>
                    <a:pt x="1353502" y="192695"/>
                  </a:lnTo>
                  <a:lnTo>
                    <a:pt x="1306523" y="174282"/>
                  </a:lnTo>
                  <a:lnTo>
                    <a:pt x="1255448" y="161301"/>
                  </a:lnTo>
                  <a:lnTo>
                    <a:pt x="1201642" y="151941"/>
                  </a:lnTo>
                  <a:lnTo>
                    <a:pt x="1165772" y="145701"/>
                  </a:lnTo>
                  <a:lnTo>
                    <a:pt x="1094031" y="1332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797">
              <a:extLst>
                <a:ext uri="{FF2B5EF4-FFF2-40B4-BE49-F238E27FC236}">
                  <a16:creationId xmlns:a16="http://schemas.microsoft.com/office/drawing/2014/main" xmlns="" id="{5337646B-BCD8-484D-9A6E-D0F00B6B39C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204333" y="4548202"/>
              <a:ext cx="145168" cy="106566"/>
            </a:xfrm>
            <a:custGeom>
              <a:avLst/>
              <a:gdLst/>
              <a:ahLst/>
              <a:cxnLst/>
              <a:rect l="0" t="0" r="0" b="0"/>
              <a:pathLst>
                <a:path w="145168" h="106566">
                  <a:moveTo>
                    <a:pt x="5467" y="49198"/>
                  </a:moveTo>
                  <a:lnTo>
                    <a:pt x="5467" y="49198"/>
                  </a:lnTo>
                  <a:lnTo>
                    <a:pt x="0" y="43731"/>
                  </a:lnTo>
                  <a:lnTo>
                    <a:pt x="6120" y="49851"/>
                  </a:lnTo>
                  <a:lnTo>
                    <a:pt x="25623" y="92497"/>
                  </a:lnTo>
                  <a:lnTo>
                    <a:pt x="29831" y="106565"/>
                  </a:lnTo>
                  <a:lnTo>
                    <a:pt x="30176" y="105787"/>
                  </a:lnTo>
                  <a:lnTo>
                    <a:pt x="30776" y="69637"/>
                  </a:lnTo>
                  <a:lnTo>
                    <a:pt x="32730" y="23576"/>
                  </a:lnTo>
                  <a:lnTo>
                    <a:pt x="34226" y="15183"/>
                  </a:lnTo>
                  <a:lnTo>
                    <a:pt x="37339" y="8883"/>
                  </a:lnTo>
                  <a:lnTo>
                    <a:pt x="46444" y="0"/>
                  </a:lnTo>
                  <a:lnTo>
                    <a:pt x="53246" y="172"/>
                  </a:lnTo>
                  <a:lnTo>
                    <a:pt x="70211" y="7888"/>
                  </a:lnTo>
                  <a:lnTo>
                    <a:pt x="109142" y="51046"/>
                  </a:lnTo>
                  <a:lnTo>
                    <a:pt x="145167" y="1063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798">
              <a:extLst>
                <a:ext uri="{FF2B5EF4-FFF2-40B4-BE49-F238E27FC236}">
                  <a16:creationId xmlns:a16="http://schemas.microsoft.com/office/drawing/2014/main" xmlns="" id="{7E9E3A83-D618-4D8D-8E11-887A1EFEBC4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396538" y="5054600"/>
              <a:ext cx="10113" cy="101601"/>
            </a:xfrm>
            <a:custGeom>
              <a:avLst/>
              <a:gdLst/>
              <a:ahLst/>
              <a:cxnLst/>
              <a:rect l="0" t="0" r="0" b="0"/>
              <a:pathLst>
                <a:path w="10113" h="101601">
                  <a:moveTo>
                    <a:pt x="10112" y="0"/>
                  </a:moveTo>
                  <a:lnTo>
                    <a:pt x="10112" y="0"/>
                  </a:lnTo>
                  <a:lnTo>
                    <a:pt x="60" y="41445"/>
                  </a:lnTo>
                  <a:lnTo>
                    <a:pt x="0" y="63575"/>
                  </a:lnTo>
                  <a:lnTo>
                    <a:pt x="10112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799">
              <a:extLst>
                <a:ext uri="{FF2B5EF4-FFF2-40B4-BE49-F238E27FC236}">
                  <a16:creationId xmlns:a16="http://schemas.microsoft.com/office/drawing/2014/main" xmlns="" id="{94439459-B3E8-4BAD-8192-B00444EB9B1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286000" y="5086350"/>
              <a:ext cx="57151" cy="31751"/>
            </a:xfrm>
            <a:custGeom>
              <a:avLst/>
              <a:gdLst/>
              <a:ahLst/>
              <a:cxnLst/>
              <a:rect l="0" t="0" r="0" b="0"/>
              <a:pathLst>
                <a:path w="57151" h="31751">
                  <a:moveTo>
                    <a:pt x="0" y="31750"/>
                  </a:moveTo>
                  <a:lnTo>
                    <a:pt x="0" y="31750"/>
                  </a:lnTo>
                  <a:lnTo>
                    <a:pt x="6742" y="31750"/>
                  </a:lnTo>
                  <a:lnTo>
                    <a:pt x="24419" y="2500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800">
              <a:extLst>
                <a:ext uri="{FF2B5EF4-FFF2-40B4-BE49-F238E27FC236}">
                  <a16:creationId xmlns:a16="http://schemas.microsoft.com/office/drawing/2014/main" xmlns="" id="{D493F42A-92E5-4DAB-A9EA-7AE574D3E34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254250" y="5035550"/>
              <a:ext cx="63501" cy="16072"/>
            </a:xfrm>
            <a:custGeom>
              <a:avLst/>
              <a:gdLst/>
              <a:ahLst/>
              <a:cxnLst/>
              <a:rect l="0" t="0" r="0" b="0"/>
              <a:pathLst>
                <a:path w="63501" h="16072">
                  <a:moveTo>
                    <a:pt x="0" y="12700"/>
                  </a:moveTo>
                  <a:lnTo>
                    <a:pt x="0" y="12700"/>
                  </a:lnTo>
                  <a:lnTo>
                    <a:pt x="12552" y="14581"/>
                  </a:lnTo>
                  <a:lnTo>
                    <a:pt x="18951" y="16071"/>
                  </a:lnTo>
                  <a:lnTo>
                    <a:pt x="35469" y="12081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801">
              <a:extLst>
                <a:ext uri="{FF2B5EF4-FFF2-40B4-BE49-F238E27FC236}">
                  <a16:creationId xmlns:a16="http://schemas.microsoft.com/office/drawing/2014/main" xmlns="" id="{DEFC0CE2-F3DD-4EA5-B77C-D67A46A0C43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612900" y="43688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8100"/>
                  </a:lnTo>
                  <a:lnTo>
                    <a:pt x="42376" y="24285"/>
                  </a:lnTo>
                  <a:lnTo>
                    <a:pt x="79348" y="14251"/>
                  </a:lnTo>
                  <a:lnTo>
                    <a:pt x="117820" y="680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802">
              <a:extLst>
                <a:ext uri="{FF2B5EF4-FFF2-40B4-BE49-F238E27FC236}">
                  <a16:creationId xmlns:a16="http://schemas.microsoft.com/office/drawing/2014/main" xmlns="" id="{3D53A46A-9415-4859-8C84-539CE4C84EC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691911" y="4381500"/>
              <a:ext cx="105140" cy="45922"/>
            </a:xfrm>
            <a:custGeom>
              <a:avLst/>
              <a:gdLst/>
              <a:ahLst/>
              <a:cxnLst/>
              <a:rect l="0" t="0" r="0" b="0"/>
              <a:pathLst>
                <a:path w="105140" h="45922">
                  <a:moveTo>
                    <a:pt x="35289" y="0"/>
                  </a:moveTo>
                  <a:lnTo>
                    <a:pt x="35289" y="0"/>
                  </a:lnTo>
                  <a:lnTo>
                    <a:pt x="11422" y="20723"/>
                  </a:lnTo>
                  <a:lnTo>
                    <a:pt x="1406" y="34832"/>
                  </a:lnTo>
                  <a:lnTo>
                    <a:pt x="0" y="38038"/>
                  </a:lnTo>
                  <a:lnTo>
                    <a:pt x="1180" y="40881"/>
                  </a:lnTo>
                  <a:lnTo>
                    <a:pt x="8135" y="45921"/>
                  </a:lnTo>
                  <a:lnTo>
                    <a:pt x="23926" y="44868"/>
                  </a:lnTo>
                  <a:lnTo>
                    <a:pt x="60380" y="34461"/>
                  </a:lnTo>
                  <a:lnTo>
                    <a:pt x="105139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803">
              <a:extLst>
                <a:ext uri="{FF2B5EF4-FFF2-40B4-BE49-F238E27FC236}">
                  <a16:creationId xmlns:a16="http://schemas.microsoft.com/office/drawing/2014/main" xmlns="" id="{E2B5803D-9ADB-4F27-A7C6-DC55EBF814B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872429" y="4144702"/>
              <a:ext cx="82936" cy="311352"/>
            </a:xfrm>
            <a:custGeom>
              <a:avLst/>
              <a:gdLst/>
              <a:ahLst/>
              <a:cxnLst/>
              <a:rect l="0" t="0" r="0" b="0"/>
              <a:pathLst>
                <a:path w="82936" h="311352">
                  <a:moveTo>
                    <a:pt x="13521" y="141548"/>
                  </a:moveTo>
                  <a:lnTo>
                    <a:pt x="13521" y="141548"/>
                  </a:lnTo>
                  <a:lnTo>
                    <a:pt x="6779" y="144919"/>
                  </a:lnTo>
                  <a:lnTo>
                    <a:pt x="9113" y="161625"/>
                  </a:lnTo>
                  <a:lnTo>
                    <a:pt x="22328" y="199002"/>
                  </a:lnTo>
                  <a:lnTo>
                    <a:pt x="37768" y="238769"/>
                  </a:lnTo>
                  <a:lnTo>
                    <a:pt x="51279" y="278069"/>
                  </a:lnTo>
                  <a:lnTo>
                    <a:pt x="61745" y="309469"/>
                  </a:lnTo>
                  <a:lnTo>
                    <a:pt x="61898" y="311351"/>
                  </a:lnTo>
                  <a:lnTo>
                    <a:pt x="61294" y="311195"/>
                  </a:lnTo>
                  <a:lnTo>
                    <a:pt x="48514" y="287320"/>
                  </a:lnTo>
                  <a:lnTo>
                    <a:pt x="39422" y="254313"/>
                  </a:lnTo>
                  <a:lnTo>
                    <a:pt x="29266" y="210716"/>
                  </a:lnTo>
                  <a:lnTo>
                    <a:pt x="22606" y="186249"/>
                  </a:lnTo>
                  <a:lnTo>
                    <a:pt x="15344" y="160765"/>
                  </a:lnTo>
                  <a:lnTo>
                    <a:pt x="5394" y="113635"/>
                  </a:lnTo>
                  <a:lnTo>
                    <a:pt x="31" y="71992"/>
                  </a:lnTo>
                  <a:lnTo>
                    <a:pt x="0" y="39373"/>
                  </a:lnTo>
                  <a:lnTo>
                    <a:pt x="6100" y="18290"/>
                  </a:lnTo>
                  <a:lnTo>
                    <a:pt x="10690" y="10693"/>
                  </a:lnTo>
                  <a:lnTo>
                    <a:pt x="17278" y="5628"/>
                  </a:lnTo>
                  <a:lnTo>
                    <a:pt x="34006" y="0"/>
                  </a:lnTo>
                  <a:lnTo>
                    <a:pt x="51318" y="1262"/>
                  </a:lnTo>
                  <a:lnTo>
                    <a:pt x="59886" y="3574"/>
                  </a:lnTo>
                  <a:lnTo>
                    <a:pt x="67008" y="10054"/>
                  </a:lnTo>
                  <a:lnTo>
                    <a:pt x="78686" y="30425"/>
                  </a:lnTo>
                  <a:lnTo>
                    <a:pt x="82935" y="52178"/>
                  </a:lnTo>
                  <a:lnTo>
                    <a:pt x="79479" y="86141"/>
                  </a:lnTo>
                  <a:lnTo>
                    <a:pt x="72469" y="108456"/>
                  </a:lnTo>
                  <a:lnTo>
                    <a:pt x="38921" y="1542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804">
              <a:extLst>
                <a:ext uri="{FF2B5EF4-FFF2-40B4-BE49-F238E27FC236}">
                  <a16:creationId xmlns:a16="http://schemas.microsoft.com/office/drawing/2014/main" xmlns="" id="{9E83C76F-8934-49D3-9F14-B89F02307C7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981200" y="4267200"/>
              <a:ext cx="88901" cy="131645"/>
            </a:xfrm>
            <a:custGeom>
              <a:avLst/>
              <a:gdLst/>
              <a:ahLst/>
              <a:cxnLst/>
              <a:rect l="0" t="0" r="0" b="0"/>
              <a:pathLst>
                <a:path w="88901" h="131645">
                  <a:moveTo>
                    <a:pt x="0" y="57150"/>
                  </a:moveTo>
                  <a:lnTo>
                    <a:pt x="0" y="57150"/>
                  </a:lnTo>
                  <a:lnTo>
                    <a:pt x="0" y="60521"/>
                  </a:lnTo>
                  <a:lnTo>
                    <a:pt x="6742" y="72730"/>
                  </a:lnTo>
                  <a:lnTo>
                    <a:pt x="50583" y="117615"/>
                  </a:lnTo>
                  <a:lnTo>
                    <a:pt x="55204" y="127590"/>
                  </a:lnTo>
                  <a:lnTo>
                    <a:pt x="55147" y="129510"/>
                  </a:lnTo>
                  <a:lnTo>
                    <a:pt x="54404" y="130790"/>
                  </a:lnTo>
                  <a:lnTo>
                    <a:pt x="53203" y="131644"/>
                  </a:lnTo>
                  <a:lnTo>
                    <a:pt x="51696" y="131507"/>
                  </a:lnTo>
                  <a:lnTo>
                    <a:pt x="48141" y="129473"/>
                  </a:lnTo>
                  <a:lnTo>
                    <a:pt x="42173" y="120991"/>
                  </a:lnTo>
                  <a:lnTo>
                    <a:pt x="39307" y="96057"/>
                  </a:lnTo>
                  <a:lnTo>
                    <a:pt x="45200" y="61857"/>
                  </a:lnTo>
                  <a:lnTo>
                    <a:pt x="59253" y="3502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805">
              <a:extLst>
                <a:ext uri="{FF2B5EF4-FFF2-40B4-BE49-F238E27FC236}">
                  <a16:creationId xmlns:a16="http://schemas.microsoft.com/office/drawing/2014/main" xmlns="" id="{CA2E63FB-BE36-4C37-931E-7AC12739097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156349" y="4140200"/>
              <a:ext cx="97902" cy="228612"/>
            </a:xfrm>
            <a:custGeom>
              <a:avLst/>
              <a:gdLst/>
              <a:ahLst/>
              <a:cxnLst/>
              <a:rect l="0" t="0" r="0" b="0"/>
              <a:pathLst>
                <a:path w="97902" h="228612">
                  <a:moveTo>
                    <a:pt x="40751" y="0"/>
                  </a:moveTo>
                  <a:lnTo>
                    <a:pt x="40751" y="0"/>
                  </a:lnTo>
                  <a:lnTo>
                    <a:pt x="28542" y="12209"/>
                  </a:lnTo>
                  <a:lnTo>
                    <a:pt x="12913" y="55302"/>
                  </a:lnTo>
                  <a:lnTo>
                    <a:pt x="4625" y="90431"/>
                  </a:lnTo>
                  <a:lnTo>
                    <a:pt x="0" y="129561"/>
                  </a:lnTo>
                  <a:lnTo>
                    <a:pt x="62" y="166944"/>
                  </a:lnTo>
                  <a:lnTo>
                    <a:pt x="7145" y="195318"/>
                  </a:lnTo>
                  <a:lnTo>
                    <a:pt x="21111" y="215924"/>
                  </a:lnTo>
                  <a:lnTo>
                    <a:pt x="29774" y="224382"/>
                  </a:lnTo>
                  <a:lnTo>
                    <a:pt x="41194" y="228611"/>
                  </a:lnTo>
                  <a:lnTo>
                    <a:pt x="97901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806">
              <a:extLst>
                <a:ext uri="{FF2B5EF4-FFF2-40B4-BE49-F238E27FC236}">
                  <a16:creationId xmlns:a16="http://schemas.microsoft.com/office/drawing/2014/main" xmlns="" id="{1B0BC729-57AF-4DB6-9546-8972311EC09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335082" y="4102609"/>
              <a:ext cx="128719" cy="261549"/>
            </a:xfrm>
            <a:custGeom>
              <a:avLst/>
              <a:gdLst/>
              <a:ahLst/>
              <a:cxnLst/>
              <a:rect l="0" t="0" r="0" b="0"/>
              <a:pathLst>
                <a:path w="128719" h="261549">
                  <a:moveTo>
                    <a:pt x="52518" y="12191"/>
                  </a:moveTo>
                  <a:lnTo>
                    <a:pt x="52518" y="12191"/>
                  </a:lnTo>
                  <a:lnTo>
                    <a:pt x="52518" y="8820"/>
                  </a:lnTo>
                  <a:lnTo>
                    <a:pt x="50636" y="5283"/>
                  </a:lnTo>
                  <a:lnTo>
                    <a:pt x="49147" y="3353"/>
                  </a:lnTo>
                  <a:lnTo>
                    <a:pt x="45610" y="1207"/>
                  </a:lnTo>
                  <a:lnTo>
                    <a:pt x="37771" y="0"/>
                  </a:lnTo>
                  <a:lnTo>
                    <a:pt x="29736" y="422"/>
                  </a:lnTo>
                  <a:lnTo>
                    <a:pt x="19109" y="2962"/>
                  </a:lnTo>
                  <a:lnTo>
                    <a:pt x="14723" y="6038"/>
                  </a:lnTo>
                  <a:lnTo>
                    <a:pt x="7969" y="15101"/>
                  </a:lnTo>
                  <a:lnTo>
                    <a:pt x="199" y="32103"/>
                  </a:lnTo>
                  <a:lnTo>
                    <a:pt x="0" y="38166"/>
                  </a:lnTo>
                  <a:lnTo>
                    <a:pt x="3541" y="50546"/>
                  </a:lnTo>
                  <a:lnTo>
                    <a:pt x="13582" y="61223"/>
                  </a:lnTo>
                  <a:lnTo>
                    <a:pt x="59352" y="100169"/>
                  </a:lnTo>
                  <a:lnTo>
                    <a:pt x="73900" y="113381"/>
                  </a:lnTo>
                  <a:lnTo>
                    <a:pt x="82717" y="126309"/>
                  </a:lnTo>
                  <a:lnTo>
                    <a:pt x="83940" y="133425"/>
                  </a:lnTo>
                  <a:lnTo>
                    <a:pt x="81535" y="148858"/>
                  </a:lnTo>
                  <a:lnTo>
                    <a:pt x="73881" y="161361"/>
                  </a:lnTo>
                  <a:lnTo>
                    <a:pt x="68877" y="166671"/>
                  </a:lnTo>
                  <a:lnTo>
                    <a:pt x="57672" y="172571"/>
                  </a:lnTo>
                  <a:lnTo>
                    <a:pt x="46342" y="174487"/>
                  </a:lnTo>
                  <a:lnTo>
                    <a:pt x="29928" y="171547"/>
                  </a:lnTo>
                  <a:lnTo>
                    <a:pt x="29697" y="171345"/>
                  </a:lnTo>
                  <a:lnTo>
                    <a:pt x="43183" y="167318"/>
                  </a:lnTo>
                  <a:lnTo>
                    <a:pt x="50956" y="168861"/>
                  </a:lnTo>
                  <a:lnTo>
                    <a:pt x="59114" y="175660"/>
                  </a:lnTo>
                  <a:lnTo>
                    <a:pt x="72479" y="193902"/>
                  </a:lnTo>
                  <a:lnTo>
                    <a:pt x="73619" y="206311"/>
                  </a:lnTo>
                  <a:lnTo>
                    <a:pt x="71688" y="249960"/>
                  </a:lnTo>
                  <a:lnTo>
                    <a:pt x="73503" y="257331"/>
                  </a:lnTo>
                  <a:lnTo>
                    <a:pt x="74974" y="260284"/>
                  </a:lnTo>
                  <a:lnTo>
                    <a:pt x="77367" y="261548"/>
                  </a:lnTo>
                  <a:lnTo>
                    <a:pt x="83788" y="261070"/>
                  </a:lnTo>
                  <a:lnTo>
                    <a:pt x="128718" y="2407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807">
              <a:extLst>
                <a:ext uri="{FF2B5EF4-FFF2-40B4-BE49-F238E27FC236}">
                  <a16:creationId xmlns:a16="http://schemas.microsoft.com/office/drawing/2014/main" xmlns="" id="{2944F70F-44CF-4499-99C3-92E21E43957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496433" y="4146550"/>
              <a:ext cx="170568" cy="124622"/>
            </a:xfrm>
            <a:custGeom>
              <a:avLst/>
              <a:gdLst/>
              <a:ahLst/>
              <a:cxnLst/>
              <a:rect l="0" t="0" r="0" b="0"/>
              <a:pathLst>
                <a:path w="170568" h="124622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12862" y="16202"/>
                  </a:lnTo>
                  <a:lnTo>
                    <a:pt x="58407" y="35133"/>
                  </a:lnTo>
                  <a:lnTo>
                    <a:pt x="102605" y="57369"/>
                  </a:lnTo>
                  <a:lnTo>
                    <a:pt x="136868" y="85280"/>
                  </a:lnTo>
                  <a:lnTo>
                    <a:pt x="155487" y="110327"/>
                  </a:lnTo>
                  <a:lnTo>
                    <a:pt x="160337" y="122177"/>
                  </a:lnTo>
                  <a:lnTo>
                    <a:pt x="162336" y="124490"/>
                  </a:lnTo>
                  <a:lnTo>
                    <a:pt x="164374" y="124621"/>
                  </a:lnTo>
                  <a:lnTo>
                    <a:pt x="170567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808">
              <a:extLst>
                <a:ext uri="{FF2B5EF4-FFF2-40B4-BE49-F238E27FC236}">
                  <a16:creationId xmlns:a16="http://schemas.microsoft.com/office/drawing/2014/main" xmlns="" id="{2B0B870D-C7E9-45FC-B103-09B8813D366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584450" y="4078465"/>
              <a:ext cx="82551" cy="214136"/>
            </a:xfrm>
            <a:custGeom>
              <a:avLst/>
              <a:gdLst/>
              <a:ahLst/>
              <a:cxnLst/>
              <a:rect l="0" t="0" r="0" b="0"/>
              <a:pathLst>
                <a:path w="82551" h="214136">
                  <a:moveTo>
                    <a:pt x="82550" y="10935"/>
                  </a:moveTo>
                  <a:lnTo>
                    <a:pt x="82550" y="10935"/>
                  </a:lnTo>
                  <a:lnTo>
                    <a:pt x="79179" y="4193"/>
                  </a:lnTo>
                  <a:lnTo>
                    <a:pt x="77481" y="2207"/>
                  </a:lnTo>
                  <a:lnTo>
                    <a:pt x="73712" y="0"/>
                  </a:lnTo>
                  <a:lnTo>
                    <a:pt x="65922" y="6545"/>
                  </a:lnTo>
                  <a:lnTo>
                    <a:pt x="60881" y="12242"/>
                  </a:lnTo>
                  <a:lnTo>
                    <a:pt x="41947" y="58282"/>
                  </a:lnTo>
                  <a:lnTo>
                    <a:pt x="30637" y="91245"/>
                  </a:lnTo>
                  <a:lnTo>
                    <a:pt x="15741" y="138761"/>
                  </a:lnTo>
                  <a:lnTo>
                    <a:pt x="5762" y="177377"/>
                  </a:lnTo>
                  <a:lnTo>
                    <a:pt x="0" y="2141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809">
              <a:extLst>
                <a:ext uri="{FF2B5EF4-FFF2-40B4-BE49-F238E27FC236}">
                  <a16:creationId xmlns:a16="http://schemas.microsoft.com/office/drawing/2014/main" xmlns="" id="{8037C5FC-11D4-4886-B560-F5619304077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731824" y="4216400"/>
              <a:ext cx="17727" cy="76201"/>
            </a:xfrm>
            <a:custGeom>
              <a:avLst/>
              <a:gdLst/>
              <a:ahLst/>
              <a:cxnLst/>
              <a:rect l="0" t="0" r="0" b="0"/>
              <a:pathLst>
                <a:path w="17727" h="76201">
                  <a:moveTo>
                    <a:pt x="5026" y="0"/>
                  </a:moveTo>
                  <a:lnTo>
                    <a:pt x="5026" y="0"/>
                  </a:lnTo>
                  <a:lnTo>
                    <a:pt x="0" y="22604"/>
                  </a:lnTo>
                  <a:lnTo>
                    <a:pt x="950" y="43621"/>
                  </a:lnTo>
                  <a:lnTo>
                    <a:pt x="4625" y="56076"/>
                  </a:lnTo>
                  <a:lnTo>
                    <a:pt x="17726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810">
              <a:extLst>
                <a:ext uri="{FF2B5EF4-FFF2-40B4-BE49-F238E27FC236}">
                  <a16:creationId xmlns:a16="http://schemas.microsoft.com/office/drawing/2014/main" xmlns="" id="{F556CD12-D45A-4638-9552-A7ECBEC88E9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781300" y="424815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38100" y="0"/>
                  </a:moveTo>
                  <a:lnTo>
                    <a:pt x="3810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811">
              <a:extLst>
                <a:ext uri="{FF2B5EF4-FFF2-40B4-BE49-F238E27FC236}">
                  <a16:creationId xmlns:a16="http://schemas.microsoft.com/office/drawing/2014/main" xmlns="" id="{91CFF96E-B7CA-4258-BAE5-5EDB0DF1B15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901950" y="42291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812">
              <a:extLst>
                <a:ext uri="{FF2B5EF4-FFF2-40B4-BE49-F238E27FC236}">
                  <a16:creationId xmlns:a16="http://schemas.microsoft.com/office/drawing/2014/main" xmlns="" id="{F9943279-A291-48D1-96E4-F5437620AC1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048000" y="4184650"/>
              <a:ext cx="44451" cy="1"/>
            </a:xfrm>
            <a:custGeom>
              <a:avLst/>
              <a:gdLst/>
              <a:ahLst/>
              <a:cxnLst/>
              <a:rect l="0" t="0" r="0" b="0"/>
              <a:pathLst>
                <a:path w="44451" h="1">
                  <a:moveTo>
                    <a:pt x="0" y="0"/>
                  </a:moveTo>
                  <a:lnTo>
                    <a:pt x="0" y="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813">
              <a:extLst>
                <a:ext uri="{FF2B5EF4-FFF2-40B4-BE49-F238E27FC236}">
                  <a16:creationId xmlns:a16="http://schemas.microsoft.com/office/drawing/2014/main" xmlns="" id="{976421AA-12BB-4CAC-B497-F6AA7C55D09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098800" y="4197350"/>
              <a:ext cx="69851" cy="88901"/>
            </a:xfrm>
            <a:custGeom>
              <a:avLst/>
              <a:gdLst/>
              <a:ahLst/>
              <a:cxnLst/>
              <a:rect l="0" t="0" r="0" b="0"/>
              <a:pathLst>
                <a:path w="69851" h="88901">
                  <a:moveTo>
                    <a:pt x="69850" y="0"/>
                  </a:moveTo>
                  <a:lnTo>
                    <a:pt x="69850" y="0"/>
                  </a:lnTo>
                  <a:lnTo>
                    <a:pt x="48802" y="3872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814">
              <a:extLst>
                <a:ext uri="{FF2B5EF4-FFF2-40B4-BE49-F238E27FC236}">
                  <a16:creationId xmlns:a16="http://schemas.microsoft.com/office/drawing/2014/main" xmlns="" id="{665CB368-E63B-4820-8B0F-9D2B6E281C2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321050" y="4000500"/>
              <a:ext cx="152401" cy="184151"/>
            </a:xfrm>
            <a:custGeom>
              <a:avLst/>
              <a:gdLst/>
              <a:ahLst/>
              <a:cxnLst/>
              <a:rect l="0" t="0" r="0" b="0"/>
              <a:pathLst>
                <a:path w="152401" h="184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42095" y="42716"/>
                  </a:lnTo>
                  <a:lnTo>
                    <a:pt x="80754" y="84310"/>
                  </a:lnTo>
                  <a:lnTo>
                    <a:pt x="116747" y="129011"/>
                  </a:lnTo>
                  <a:lnTo>
                    <a:pt x="15240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815">
              <a:extLst>
                <a:ext uri="{FF2B5EF4-FFF2-40B4-BE49-F238E27FC236}">
                  <a16:creationId xmlns:a16="http://schemas.microsoft.com/office/drawing/2014/main" xmlns="" id="{99936216-3376-41AF-A6B0-0C2D78ED382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371850" y="3984429"/>
              <a:ext cx="101601" cy="212922"/>
            </a:xfrm>
            <a:custGeom>
              <a:avLst/>
              <a:gdLst/>
              <a:ahLst/>
              <a:cxnLst/>
              <a:rect l="0" t="0" r="0" b="0"/>
              <a:pathLst>
                <a:path w="101601" h="212922">
                  <a:moveTo>
                    <a:pt x="101600" y="3371"/>
                  </a:moveTo>
                  <a:lnTo>
                    <a:pt x="101600" y="3371"/>
                  </a:lnTo>
                  <a:lnTo>
                    <a:pt x="101600" y="0"/>
                  </a:lnTo>
                  <a:lnTo>
                    <a:pt x="100189" y="418"/>
                  </a:lnTo>
                  <a:lnTo>
                    <a:pt x="90050" y="9865"/>
                  </a:lnTo>
                  <a:lnTo>
                    <a:pt x="62054" y="49234"/>
                  </a:lnTo>
                  <a:lnTo>
                    <a:pt x="37672" y="96453"/>
                  </a:lnTo>
                  <a:lnTo>
                    <a:pt x="23093" y="130113"/>
                  </a:lnTo>
                  <a:lnTo>
                    <a:pt x="10919" y="171452"/>
                  </a:lnTo>
                  <a:lnTo>
                    <a:pt x="0" y="2129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816">
              <a:extLst>
                <a:ext uri="{FF2B5EF4-FFF2-40B4-BE49-F238E27FC236}">
                  <a16:creationId xmlns:a16="http://schemas.microsoft.com/office/drawing/2014/main" xmlns="" id="{62052CFA-7770-4600-89D7-794553F6B20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518161" y="4135802"/>
              <a:ext cx="63240" cy="54579"/>
            </a:xfrm>
            <a:custGeom>
              <a:avLst/>
              <a:gdLst/>
              <a:ahLst/>
              <a:cxnLst/>
              <a:rect l="0" t="0" r="0" b="0"/>
              <a:pathLst>
                <a:path w="63240" h="54579">
                  <a:moveTo>
                    <a:pt x="6089" y="17098"/>
                  </a:moveTo>
                  <a:lnTo>
                    <a:pt x="6089" y="17098"/>
                  </a:lnTo>
                  <a:lnTo>
                    <a:pt x="2718" y="20469"/>
                  </a:lnTo>
                  <a:lnTo>
                    <a:pt x="1063" y="25887"/>
                  </a:lnTo>
                  <a:lnTo>
                    <a:pt x="0" y="37492"/>
                  </a:lnTo>
                  <a:lnTo>
                    <a:pt x="1737" y="42155"/>
                  </a:lnTo>
                  <a:lnTo>
                    <a:pt x="3187" y="44386"/>
                  </a:lnTo>
                  <a:lnTo>
                    <a:pt x="3449" y="47285"/>
                  </a:lnTo>
                  <a:lnTo>
                    <a:pt x="1857" y="54578"/>
                  </a:lnTo>
                  <a:lnTo>
                    <a:pt x="17488" y="11813"/>
                  </a:lnTo>
                  <a:lnTo>
                    <a:pt x="24325" y="4636"/>
                  </a:lnTo>
                  <a:lnTo>
                    <a:pt x="33950" y="976"/>
                  </a:lnTo>
                  <a:lnTo>
                    <a:pt x="39480" y="0"/>
                  </a:lnTo>
                  <a:lnTo>
                    <a:pt x="43872" y="760"/>
                  </a:lnTo>
                  <a:lnTo>
                    <a:pt x="47505" y="2678"/>
                  </a:lnTo>
                  <a:lnTo>
                    <a:pt x="50633" y="5368"/>
                  </a:lnTo>
                  <a:lnTo>
                    <a:pt x="58406" y="19267"/>
                  </a:lnTo>
                  <a:lnTo>
                    <a:pt x="63239" y="424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817">
              <a:extLst>
                <a:ext uri="{FF2B5EF4-FFF2-40B4-BE49-F238E27FC236}">
                  <a16:creationId xmlns:a16="http://schemas.microsoft.com/office/drawing/2014/main" xmlns="" id="{984C887B-54E4-4AD0-B850-011673546E4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600450" y="3984142"/>
              <a:ext cx="73712" cy="222677"/>
            </a:xfrm>
            <a:custGeom>
              <a:avLst/>
              <a:gdLst/>
              <a:ahLst/>
              <a:cxnLst/>
              <a:rect l="0" t="0" r="0" b="0"/>
              <a:pathLst>
                <a:path w="73712" h="222677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24798" y="12171"/>
                  </a:lnTo>
                  <a:lnTo>
                    <a:pt x="29232" y="15683"/>
                  </a:lnTo>
                  <a:lnTo>
                    <a:pt x="34159" y="25230"/>
                  </a:lnTo>
                  <a:lnTo>
                    <a:pt x="37321" y="48606"/>
                  </a:lnTo>
                  <a:lnTo>
                    <a:pt x="32877" y="69242"/>
                  </a:lnTo>
                  <a:lnTo>
                    <a:pt x="25900" y="97915"/>
                  </a:lnTo>
                  <a:lnTo>
                    <a:pt x="25733" y="100362"/>
                  </a:lnTo>
                  <a:lnTo>
                    <a:pt x="27033" y="102700"/>
                  </a:lnTo>
                  <a:lnTo>
                    <a:pt x="63602" y="140928"/>
                  </a:lnTo>
                  <a:lnTo>
                    <a:pt x="70600" y="155683"/>
                  </a:lnTo>
                  <a:lnTo>
                    <a:pt x="73711" y="171649"/>
                  </a:lnTo>
                  <a:lnTo>
                    <a:pt x="71331" y="188152"/>
                  </a:lnTo>
                  <a:lnTo>
                    <a:pt x="62057" y="209547"/>
                  </a:lnTo>
                  <a:lnTo>
                    <a:pt x="54392" y="218636"/>
                  </a:lnTo>
                  <a:lnTo>
                    <a:pt x="46281" y="222676"/>
                  </a:lnTo>
                  <a:lnTo>
                    <a:pt x="42143" y="221637"/>
                  </a:lnTo>
                  <a:lnTo>
                    <a:pt x="25400" y="2068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818">
              <a:extLst>
                <a:ext uri="{FF2B5EF4-FFF2-40B4-BE49-F238E27FC236}">
                  <a16:creationId xmlns:a16="http://schemas.microsoft.com/office/drawing/2014/main" xmlns="" id="{5E8A3070-597A-44FD-9E97-4A5ACAE0660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708400" y="3943350"/>
              <a:ext cx="102380" cy="247651"/>
            </a:xfrm>
            <a:custGeom>
              <a:avLst/>
              <a:gdLst/>
              <a:ahLst/>
              <a:cxnLst/>
              <a:rect l="0" t="0" r="0" b="0"/>
              <a:pathLst>
                <a:path w="102380" h="247651">
                  <a:moveTo>
                    <a:pt x="0" y="0"/>
                  </a:moveTo>
                  <a:lnTo>
                    <a:pt x="0" y="0"/>
                  </a:lnTo>
                  <a:lnTo>
                    <a:pt x="47010" y="23792"/>
                  </a:lnTo>
                  <a:lnTo>
                    <a:pt x="74045" y="46087"/>
                  </a:lnTo>
                  <a:lnTo>
                    <a:pt x="93116" y="76222"/>
                  </a:lnTo>
                  <a:lnTo>
                    <a:pt x="100177" y="93148"/>
                  </a:lnTo>
                  <a:lnTo>
                    <a:pt x="102379" y="130769"/>
                  </a:lnTo>
                  <a:lnTo>
                    <a:pt x="94185" y="170303"/>
                  </a:lnTo>
                  <a:lnTo>
                    <a:pt x="76432" y="209040"/>
                  </a:lnTo>
                  <a:lnTo>
                    <a:pt x="57150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819">
              <a:extLst>
                <a:ext uri="{FF2B5EF4-FFF2-40B4-BE49-F238E27FC236}">
                  <a16:creationId xmlns:a16="http://schemas.microsoft.com/office/drawing/2014/main" xmlns="" id="{FAB32F83-1A9C-43CD-84BB-8129AAE038C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758950" y="4591050"/>
              <a:ext cx="44451" cy="158751"/>
            </a:xfrm>
            <a:custGeom>
              <a:avLst/>
              <a:gdLst/>
              <a:ahLst/>
              <a:cxnLst/>
              <a:rect l="0" t="0" r="0" b="0"/>
              <a:pathLst>
                <a:path w="44451" h="158751">
                  <a:moveTo>
                    <a:pt x="0" y="0"/>
                  </a:moveTo>
                  <a:lnTo>
                    <a:pt x="0" y="0"/>
                  </a:lnTo>
                  <a:lnTo>
                    <a:pt x="13815" y="35156"/>
                  </a:lnTo>
                  <a:lnTo>
                    <a:pt x="25730" y="77209"/>
                  </a:lnTo>
                  <a:lnTo>
                    <a:pt x="36317" y="119067"/>
                  </a:lnTo>
                  <a:lnTo>
                    <a:pt x="44450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820">
              <a:extLst>
                <a:ext uri="{FF2B5EF4-FFF2-40B4-BE49-F238E27FC236}">
                  <a16:creationId xmlns:a16="http://schemas.microsoft.com/office/drawing/2014/main" xmlns="" id="{9EA3247A-910A-4CBE-ACCA-882CAB1AEC7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730179" y="4730750"/>
              <a:ext cx="174822" cy="56268"/>
            </a:xfrm>
            <a:custGeom>
              <a:avLst/>
              <a:gdLst/>
              <a:ahLst/>
              <a:cxnLst/>
              <a:rect l="0" t="0" r="0" b="0"/>
              <a:pathLst>
                <a:path w="174822" h="56268">
                  <a:moveTo>
                    <a:pt x="3371" y="50800"/>
                  </a:moveTo>
                  <a:lnTo>
                    <a:pt x="3371" y="50800"/>
                  </a:lnTo>
                  <a:lnTo>
                    <a:pt x="0" y="54171"/>
                  </a:lnTo>
                  <a:lnTo>
                    <a:pt x="418" y="55164"/>
                  </a:lnTo>
                  <a:lnTo>
                    <a:pt x="4646" y="56267"/>
                  </a:lnTo>
                  <a:lnTo>
                    <a:pt x="45616" y="42473"/>
                  </a:lnTo>
                  <a:lnTo>
                    <a:pt x="77886" y="33929"/>
                  </a:lnTo>
                  <a:lnTo>
                    <a:pt x="115276" y="21665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821">
              <a:extLst>
                <a:ext uri="{FF2B5EF4-FFF2-40B4-BE49-F238E27FC236}">
                  <a16:creationId xmlns:a16="http://schemas.microsoft.com/office/drawing/2014/main" xmlns="" id="{D72EAEDE-3489-4DCD-9089-80898D1D5A4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197100" y="4737100"/>
              <a:ext cx="25401" cy="203201"/>
            </a:xfrm>
            <a:custGeom>
              <a:avLst/>
              <a:gdLst/>
              <a:ahLst/>
              <a:cxnLst/>
              <a:rect l="0" t="0" r="0" b="0"/>
              <a:pathLst>
                <a:path w="25401" h="203201">
                  <a:moveTo>
                    <a:pt x="25400" y="0"/>
                  </a:moveTo>
                  <a:lnTo>
                    <a:pt x="25400" y="0"/>
                  </a:lnTo>
                  <a:lnTo>
                    <a:pt x="22029" y="6742"/>
                  </a:lnTo>
                  <a:lnTo>
                    <a:pt x="18933" y="48421"/>
                  </a:lnTo>
                  <a:lnTo>
                    <a:pt x="15940" y="80787"/>
                  </a:lnTo>
                  <a:lnTo>
                    <a:pt x="12259" y="114457"/>
                  </a:lnTo>
                  <a:lnTo>
                    <a:pt x="6219" y="159502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822">
              <a:extLst>
                <a:ext uri="{FF2B5EF4-FFF2-40B4-BE49-F238E27FC236}">
                  <a16:creationId xmlns:a16="http://schemas.microsoft.com/office/drawing/2014/main" xmlns="" id="{F94FE051-770A-4DC4-9B97-E572CAC3DFD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317750" y="4692650"/>
              <a:ext cx="19051" cy="222251"/>
            </a:xfrm>
            <a:custGeom>
              <a:avLst/>
              <a:gdLst/>
              <a:ahLst/>
              <a:cxnLst/>
              <a:rect l="0" t="0" r="0" b="0"/>
              <a:pathLst>
                <a:path w="19051" h="222251">
                  <a:moveTo>
                    <a:pt x="0" y="0"/>
                  </a:moveTo>
                  <a:lnTo>
                    <a:pt x="0" y="0"/>
                  </a:lnTo>
                  <a:lnTo>
                    <a:pt x="6908" y="38919"/>
                  </a:lnTo>
                  <a:lnTo>
                    <a:pt x="10126" y="73742"/>
                  </a:lnTo>
                  <a:lnTo>
                    <a:pt x="11556" y="112737"/>
                  </a:lnTo>
                  <a:lnTo>
                    <a:pt x="14073" y="147942"/>
                  </a:lnTo>
                  <a:lnTo>
                    <a:pt x="17575" y="189885"/>
                  </a:lnTo>
                  <a:lnTo>
                    <a:pt x="19050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823">
              <a:extLst>
                <a:ext uri="{FF2B5EF4-FFF2-40B4-BE49-F238E27FC236}">
                  <a16:creationId xmlns:a16="http://schemas.microsoft.com/office/drawing/2014/main" xmlns="" id="{FD82EE86-29E6-4759-8E3D-3CC74B1FF16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121452" y="4705350"/>
              <a:ext cx="247099" cy="69851"/>
            </a:xfrm>
            <a:custGeom>
              <a:avLst/>
              <a:gdLst/>
              <a:ahLst/>
              <a:cxnLst/>
              <a:rect l="0" t="0" r="0" b="0"/>
              <a:pathLst>
                <a:path w="247099" h="69851">
                  <a:moveTo>
                    <a:pt x="18498" y="69850"/>
                  </a:moveTo>
                  <a:lnTo>
                    <a:pt x="18498" y="69850"/>
                  </a:lnTo>
                  <a:lnTo>
                    <a:pt x="0" y="69850"/>
                  </a:lnTo>
                  <a:lnTo>
                    <a:pt x="40688" y="61253"/>
                  </a:lnTo>
                  <a:lnTo>
                    <a:pt x="62925" y="53535"/>
                  </a:lnTo>
                  <a:lnTo>
                    <a:pt x="88332" y="44157"/>
                  </a:lnTo>
                  <a:lnTo>
                    <a:pt x="117265" y="35082"/>
                  </a:lnTo>
                  <a:lnTo>
                    <a:pt x="148548" y="26210"/>
                  </a:lnTo>
                  <a:lnTo>
                    <a:pt x="181398" y="17473"/>
                  </a:lnTo>
                  <a:lnTo>
                    <a:pt x="24709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824">
              <a:extLst>
                <a:ext uri="{FF2B5EF4-FFF2-40B4-BE49-F238E27FC236}">
                  <a16:creationId xmlns:a16="http://schemas.microsoft.com/office/drawing/2014/main" xmlns="" id="{5BBD54E5-709F-4F8A-89D3-0B5D57AA3AD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571750" y="4637542"/>
              <a:ext cx="75373" cy="268749"/>
            </a:xfrm>
            <a:custGeom>
              <a:avLst/>
              <a:gdLst/>
              <a:ahLst/>
              <a:cxnLst/>
              <a:rect l="0" t="0" r="0" b="0"/>
              <a:pathLst>
                <a:path w="75373" h="268749">
                  <a:moveTo>
                    <a:pt x="0" y="86858"/>
                  </a:moveTo>
                  <a:lnTo>
                    <a:pt x="0" y="86858"/>
                  </a:lnTo>
                  <a:lnTo>
                    <a:pt x="8789" y="127039"/>
                  </a:lnTo>
                  <a:lnTo>
                    <a:pt x="19773" y="170024"/>
                  </a:lnTo>
                  <a:lnTo>
                    <a:pt x="30083" y="214040"/>
                  </a:lnTo>
                  <a:lnTo>
                    <a:pt x="36516" y="259677"/>
                  </a:lnTo>
                  <a:lnTo>
                    <a:pt x="36339" y="264865"/>
                  </a:lnTo>
                  <a:lnTo>
                    <a:pt x="35515" y="267618"/>
                  </a:lnTo>
                  <a:lnTo>
                    <a:pt x="34260" y="268748"/>
                  </a:lnTo>
                  <a:lnTo>
                    <a:pt x="29102" y="260596"/>
                  </a:lnTo>
                  <a:lnTo>
                    <a:pt x="22812" y="241686"/>
                  </a:lnTo>
                  <a:lnTo>
                    <a:pt x="17665" y="209763"/>
                  </a:lnTo>
                  <a:lnTo>
                    <a:pt x="11144" y="164531"/>
                  </a:lnTo>
                  <a:lnTo>
                    <a:pt x="7429" y="138640"/>
                  </a:lnTo>
                  <a:lnTo>
                    <a:pt x="3302" y="91057"/>
                  </a:lnTo>
                  <a:lnTo>
                    <a:pt x="3584" y="50624"/>
                  </a:lnTo>
                  <a:lnTo>
                    <a:pt x="10765" y="23247"/>
                  </a:lnTo>
                  <a:lnTo>
                    <a:pt x="22894" y="7315"/>
                  </a:lnTo>
                  <a:lnTo>
                    <a:pt x="30079" y="2079"/>
                  </a:lnTo>
                  <a:lnTo>
                    <a:pt x="36986" y="0"/>
                  </a:lnTo>
                  <a:lnTo>
                    <a:pt x="50305" y="1453"/>
                  </a:lnTo>
                  <a:lnTo>
                    <a:pt x="63280" y="10565"/>
                  </a:lnTo>
                  <a:lnTo>
                    <a:pt x="69703" y="16946"/>
                  </a:lnTo>
                  <a:lnTo>
                    <a:pt x="73280" y="25433"/>
                  </a:lnTo>
                  <a:lnTo>
                    <a:pt x="75372" y="46152"/>
                  </a:lnTo>
                  <a:lnTo>
                    <a:pt x="66425" y="67591"/>
                  </a:lnTo>
                  <a:lnTo>
                    <a:pt x="38616" y="112804"/>
                  </a:lnTo>
                  <a:lnTo>
                    <a:pt x="31750" y="1249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825">
              <a:extLst>
                <a:ext uri="{FF2B5EF4-FFF2-40B4-BE49-F238E27FC236}">
                  <a16:creationId xmlns:a16="http://schemas.microsoft.com/office/drawing/2014/main" xmlns="" id="{1E73753C-3801-435E-B3C1-EBF162B4BBD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667000" y="4730750"/>
              <a:ext cx="101601" cy="153566"/>
            </a:xfrm>
            <a:custGeom>
              <a:avLst/>
              <a:gdLst/>
              <a:ahLst/>
              <a:cxnLst/>
              <a:rect l="0" t="0" r="0" b="0"/>
              <a:pathLst>
                <a:path w="101601" h="153566">
                  <a:moveTo>
                    <a:pt x="0" y="31750"/>
                  </a:moveTo>
                  <a:lnTo>
                    <a:pt x="0" y="31750"/>
                  </a:lnTo>
                  <a:lnTo>
                    <a:pt x="6742" y="28379"/>
                  </a:lnTo>
                  <a:lnTo>
                    <a:pt x="15696" y="28605"/>
                  </a:lnTo>
                  <a:lnTo>
                    <a:pt x="21048" y="29654"/>
                  </a:lnTo>
                  <a:lnTo>
                    <a:pt x="32638" y="38344"/>
                  </a:lnTo>
                  <a:lnTo>
                    <a:pt x="71639" y="85091"/>
                  </a:lnTo>
                  <a:lnTo>
                    <a:pt x="86922" y="119992"/>
                  </a:lnTo>
                  <a:lnTo>
                    <a:pt x="87922" y="146011"/>
                  </a:lnTo>
                  <a:lnTo>
                    <a:pt x="85408" y="153088"/>
                  </a:lnTo>
                  <a:lnTo>
                    <a:pt x="82339" y="153565"/>
                  </a:lnTo>
                  <a:lnTo>
                    <a:pt x="73284" y="150330"/>
                  </a:lnTo>
                  <a:lnTo>
                    <a:pt x="64086" y="140426"/>
                  </a:lnTo>
                  <a:lnTo>
                    <a:pt x="59657" y="133834"/>
                  </a:lnTo>
                  <a:lnTo>
                    <a:pt x="53424" y="94217"/>
                  </a:lnTo>
                  <a:lnTo>
                    <a:pt x="61690" y="52375"/>
                  </a:lnTo>
                  <a:lnTo>
                    <a:pt x="75631" y="2986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826">
              <a:extLst>
                <a:ext uri="{FF2B5EF4-FFF2-40B4-BE49-F238E27FC236}">
                  <a16:creationId xmlns:a16="http://schemas.microsoft.com/office/drawing/2014/main" xmlns="" id="{03DEA3BB-4371-4F85-954A-3F9DAE4E69B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887431" y="4649083"/>
              <a:ext cx="65320" cy="208668"/>
            </a:xfrm>
            <a:custGeom>
              <a:avLst/>
              <a:gdLst/>
              <a:ahLst/>
              <a:cxnLst/>
              <a:rect l="0" t="0" r="0" b="0"/>
              <a:pathLst>
                <a:path w="65320" h="208668">
                  <a:moveTo>
                    <a:pt x="46269" y="5467"/>
                  </a:moveTo>
                  <a:lnTo>
                    <a:pt x="46269" y="5467"/>
                  </a:lnTo>
                  <a:lnTo>
                    <a:pt x="26496" y="0"/>
                  </a:lnTo>
                  <a:lnTo>
                    <a:pt x="15794" y="2749"/>
                  </a:lnTo>
                  <a:lnTo>
                    <a:pt x="9677" y="13666"/>
                  </a:lnTo>
                  <a:lnTo>
                    <a:pt x="0" y="59533"/>
                  </a:lnTo>
                  <a:lnTo>
                    <a:pt x="1246" y="92290"/>
                  </a:lnTo>
                  <a:lnTo>
                    <a:pt x="6503" y="125900"/>
                  </a:lnTo>
                  <a:lnTo>
                    <a:pt x="18102" y="167210"/>
                  </a:lnTo>
                  <a:lnTo>
                    <a:pt x="28811" y="188360"/>
                  </a:lnTo>
                  <a:lnTo>
                    <a:pt x="35336" y="195129"/>
                  </a:lnTo>
                  <a:lnTo>
                    <a:pt x="65319" y="2086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827">
              <a:extLst>
                <a:ext uri="{FF2B5EF4-FFF2-40B4-BE49-F238E27FC236}">
                  <a16:creationId xmlns:a16="http://schemas.microsoft.com/office/drawing/2014/main" xmlns="" id="{4F58F2E5-7C08-4555-A337-14F14127ADE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003550" y="4667250"/>
              <a:ext cx="127001" cy="152401"/>
            </a:xfrm>
            <a:custGeom>
              <a:avLst/>
              <a:gdLst/>
              <a:ahLst/>
              <a:cxnLst/>
              <a:rect l="0" t="0" r="0" b="0"/>
              <a:pathLst>
                <a:path w="127001" h="152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54456" y="48183"/>
                  </a:lnTo>
                  <a:lnTo>
                    <a:pt x="86613" y="87027"/>
                  </a:lnTo>
                  <a:lnTo>
                    <a:pt x="120218" y="134576"/>
                  </a:lnTo>
                  <a:lnTo>
                    <a:pt x="12700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828">
              <a:extLst>
                <a:ext uri="{FF2B5EF4-FFF2-40B4-BE49-F238E27FC236}">
                  <a16:creationId xmlns:a16="http://schemas.microsoft.com/office/drawing/2014/main" xmlns="" id="{CDA04FFE-6463-45A9-AD82-188A613AFC1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048000" y="4633018"/>
              <a:ext cx="63501" cy="237433"/>
            </a:xfrm>
            <a:custGeom>
              <a:avLst/>
              <a:gdLst/>
              <a:ahLst/>
              <a:cxnLst/>
              <a:rect l="0" t="0" r="0" b="0"/>
              <a:pathLst>
                <a:path w="63501" h="237433">
                  <a:moveTo>
                    <a:pt x="63500" y="15182"/>
                  </a:moveTo>
                  <a:lnTo>
                    <a:pt x="63500" y="15182"/>
                  </a:lnTo>
                  <a:lnTo>
                    <a:pt x="63500" y="876"/>
                  </a:lnTo>
                  <a:lnTo>
                    <a:pt x="62794" y="0"/>
                  </a:lnTo>
                  <a:lnTo>
                    <a:pt x="61618" y="122"/>
                  </a:lnTo>
                  <a:lnTo>
                    <a:pt x="60129" y="908"/>
                  </a:lnTo>
                  <a:lnTo>
                    <a:pt x="48753" y="40575"/>
                  </a:lnTo>
                  <a:lnTo>
                    <a:pt x="35612" y="86206"/>
                  </a:lnTo>
                  <a:lnTo>
                    <a:pt x="25000" y="123654"/>
                  </a:lnTo>
                  <a:lnTo>
                    <a:pt x="15579" y="161464"/>
                  </a:lnTo>
                  <a:lnTo>
                    <a:pt x="5714" y="208337"/>
                  </a:lnTo>
                  <a:lnTo>
                    <a:pt x="0" y="2374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829">
              <a:extLst>
                <a:ext uri="{FF2B5EF4-FFF2-40B4-BE49-F238E27FC236}">
                  <a16:creationId xmlns:a16="http://schemas.microsoft.com/office/drawing/2014/main" xmlns="" id="{8ECD808F-DBFB-47FB-83A2-02E748E6446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225800" y="47752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3371" y="42063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830">
              <a:extLst>
                <a:ext uri="{FF2B5EF4-FFF2-40B4-BE49-F238E27FC236}">
                  <a16:creationId xmlns:a16="http://schemas.microsoft.com/office/drawing/2014/main" xmlns="" id="{606E7D3F-9312-4923-86F8-336DF140AD7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213983" y="4692650"/>
              <a:ext cx="43568" cy="24179"/>
            </a:xfrm>
            <a:custGeom>
              <a:avLst/>
              <a:gdLst/>
              <a:ahLst/>
              <a:cxnLst/>
              <a:rect l="0" t="0" r="0" b="0"/>
              <a:pathLst>
                <a:path w="43568" h="24179">
                  <a:moveTo>
                    <a:pt x="5467" y="6350"/>
                  </a:moveTo>
                  <a:lnTo>
                    <a:pt x="5467" y="6350"/>
                  </a:lnTo>
                  <a:lnTo>
                    <a:pt x="2096" y="9721"/>
                  </a:lnTo>
                  <a:lnTo>
                    <a:pt x="441" y="13257"/>
                  </a:lnTo>
                  <a:lnTo>
                    <a:pt x="0" y="15188"/>
                  </a:lnTo>
                  <a:lnTo>
                    <a:pt x="411" y="17181"/>
                  </a:lnTo>
                  <a:lnTo>
                    <a:pt x="2750" y="21277"/>
                  </a:lnTo>
                  <a:lnTo>
                    <a:pt x="9904" y="23568"/>
                  </a:lnTo>
                  <a:lnTo>
                    <a:pt x="14775" y="24178"/>
                  </a:lnTo>
                  <a:lnTo>
                    <a:pt x="23950" y="21094"/>
                  </a:lnTo>
                  <a:lnTo>
                    <a:pt x="32026" y="15020"/>
                  </a:lnTo>
                  <a:lnTo>
                    <a:pt x="435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831">
              <a:extLst>
                <a:ext uri="{FF2B5EF4-FFF2-40B4-BE49-F238E27FC236}">
                  <a16:creationId xmlns:a16="http://schemas.microsoft.com/office/drawing/2014/main" xmlns="" id="{0433F36A-7991-4E82-AEC7-FDC8D6A5BE2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282950" y="4584700"/>
              <a:ext cx="79021" cy="317501"/>
            </a:xfrm>
            <a:custGeom>
              <a:avLst/>
              <a:gdLst/>
              <a:ahLst/>
              <a:cxnLst/>
              <a:rect l="0" t="0" r="0" b="0"/>
              <a:pathLst>
                <a:path w="79021" h="317501">
                  <a:moveTo>
                    <a:pt x="0" y="0"/>
                  </a:moveTo>
                  <a:lnTo>
                    <a:pt x="0" y="0"/>
                  </a:lnTo>
                  <a:lnTo>
                    <a:pt x="25334" y="40398"/>
                  </a:lnTo>
                  <a:lnTo>
                    <a:pt x="38070" y="73223"/>
                  </a:lnTo>
                  <a:lnTo>
                    <a:pt x="50787" y="115093"/>
                  </a:lnTo>
                  <a:lnTo>
                    <a:pt x="63494" y="161925"/>
                  </a:lnTo>
                  <a:lnTo>
                    <a:pt x="69846" y="186267"/>
                  </a:lnTo>
                  <a:lnTo>
                    <a:pt x="79020" y="233774"/>
                  </a:lnTo>
                  <a:lnTo>
                    <a:pt x="78394" y="276055"/>
                  </a:lnTo>
                  <a:lnTo>
                    <a:pt x="76200" y="317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832">
              <a:extLst>
                <a:ext uri="{FF2B5EF4-FFF2-40B4-BE49-F238E27FC236}">
                  <a16:creationId xmlns:a16="http://schemas.microsoft.com/office/drawing/2014/main" xmlns="" id="{B1C2C84E-E72A-4595-A41E-90109CF93C1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209800" y="50736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706" y="37549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833">
              <a:extLst>
                <a:ext uri="{FF2B5EF4-FFF2-40B4-BE49-F238E27FC236}">
                  <a16:creationId xmlns:a16="http://schemas.microsoft.com/office/drawing/2014/main" xmlns="" id="{093379A9-0D73-48D5-A71B-EF293B8F77C6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203450" y="49911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2" y="1881"/>
                  </a:lnTo>
                  <a:lnTo>
                    <a:pt x="3862" y="3371"/>
                  </a:lnTo>
                  <a:lnTo>
                    <a:pt x="1716" y="878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117">
            <a:extLst>
              <a:ext uri="{FF2B5EF4-FFF2-40B4-BE49-F238E27FC236}">
                <a16:creationId xmlns:a16="http://schemas.microsoft.com/office/drawing/2014/main" xmlns="" id="{0345DCCB-6B91-473A-A44A-8534BCB9A61B}"/>
              </a:ext>
            </a:extLst>
          </p:cNvPr>
          <p:cNvGrpSpPr/>
          <p:nvPr/>
        </p:nvGrpSpPr>
        <p:grpSpPr>
          <a:xfrm>
            <a:off x="1793392" y="4838700"/>
            <a:ext cx="98909" cy="104972"/>
            <a:chOff x="1793392" y="4838700"/>
            <a:chExt cx="98909" cy="104972"/>
          </a:xfrm>
        </p:grpSpPr>
        <p:sp>
          <p:nvSpPr>
            <p:cNvPr id="243" name="SMARTInkShape-834">
              <a:extLst>
                <a:ext uri="{FF2B5EF4-FFF2-40B4-BE49-F238E27FC236}">
                  <a16:creationId xmlns:a16="http://schemas.microsoft.com/office/drawing/2014/main" xmlns="" id="{361957FE-68E6-4C48-B2C3-779108CDA8B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793392" y="4838700"/>
              <a:ext cx="98909" cy="31751"/>
            </a:xfrm>
            <a:custGeom>
              <a:avLst/>
              <a:gdLst/>
              <a:ahLst/>
              <a:cxnLst/>
              <a:rect l="0" t="0" r="0" b="0"/>
              <a:pathLst>
                <a:path w="9890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31750"/>
                  </a:lnTo>
                  <a:lnTo>
                    <a:pt x="0" y="31044"/>
                  </a:lnTo>
                  <a:lnTo>
                    <a:pt x="1562" y="28379"/>
                  </a:lnTo>
                  <a:lnTo>
                    <a:pt x="45569" y="10081"/>
                  </a:lnTo>
                  <a:lnTo>
                    <a:pt x="9890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835">
              <a:extLst>
                <a:ext uri="{FF2B5EF4-FFF2-40B4-BE49-F238E27FC236}">
                  <a16:creationId xmlns:a16="http://schemas.microsoft.com/office/drawing/2014/main" xmlns="" id="{E719DC4F-95CC-48CA-9F93-AEE357BE414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822450" y="4933950"/>
              <a:ext cx="50801" cy="9722"/>
            </a:xfrm>
            <a:custGeom>
              <a:avLst/>
              <a:gdLst/>
              <a:ahLst/>
              <a:cxnLst/>
              <a:rect l="0" t="0" r="0" b="0"/>
              <a:pathLst>
                <a:path w="50801" h="9722">
                  <a:moveTo>
                    <a:pt x="0" y="6350"/>
                  </a:moveTo>
                  <a:lnTo>
                    <a:pt x="0" y="6350"/>
                  </a:lnTo>
                  <a:lnTo>
                    <a:pt x="10113" y="9721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118">
            <a:extLst>
              <a:ext uri="{FF2B5EF4-FFF2-40B4-BE49-F238E27FC236}">
                <a16:creationId xmlns:a16="http://schemas.microsoft.com/office/drawing/2014/main" xmlns="" id="{6502ACE6-4C64-498E-8F34-498A747CC881}"/>
              </a:ext>
            </a:extLst>
          </p:cNvPr>
          <p:cNvGrpSpPr/>
          <p:nvPr/>
        </p:nvGrpSpPr>
        <p:grpSpPr>
          <a:xfrm>
            <a:off x="7651750" y="5377784"/>
            <a:ext cx="1574801" cy="349938"/>
            <a:chOff x="7651750" y="5377784"/>
            <a:chExt cx="1574801" cy="349938"/>
          </a:xfrm>
        </p:grpSpPr>
        <p:sp>
          <p:nvSpPr>
            <p:cNvPr id="246" name="SMARTInkShape-836">
              <a:extLst>
                <a:ext uri="{FF2B5EF4-FFF2-40B4-BE49-F238E27FC236}">
                  <a16:creationId xmlns:a16="http://schemas.microsoft.com/office/drawing/2014/main" xmlns="" id="{5D4487C2-8A1B-4945-9291-667FAB0ED0F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103206" y="5430924"/>
              <a:ext cx="123345" cy="296798"/>
            </a:xfrm>
            <a:custGeom>
              <a:avLst/>
              <a:gdLst/>
              <a:ahLst/>
              <a:cxnLst/>
              <a:rect l="0" t="0" r="0" b="0"/>
              <a:pathLst>
                <a:path w="123345" h="296798">
                  <a:moveTo>
                    <a:pt x="66194" y="214226"/>
                  </a:moveTo>
                  <a:lnTo>
                    <a:pt x="66194" y="214226"/>
                  </a:lnTo>
                  <a:lnTo>
                    <a:pt x="43050" y="208759"/>
                  </a:lnTo>
                  <a:lnTo>
                    <a:pt x="32625" y="212031"/>
                  </a:lnTo>
                  <a:lnTo>
                    <a:pt x="20935" y="219600"/>
                  </a:lnTo>
                  <a:lnTo>
                    <a:pt x="8684" y="232372"/>
                  </a:lnTo>
                  <a:lnTo>
                    <a:pt x="1829" y="247455"/>
                  </a:lnTo>
                  <a:lnTo>
                    <a:pt x="0" y="255429"/>
                  </a:lnTo>
                  <a:lnTo>
                    <a:pt x="899" y="262861"/>
                  </a:lnTo>
                  <a:lnTo>
                    <a:pt x="7540" y="276764"/>
                  </a:lnTo>
                  <a:lnTo>
                    <a:pt x="26551" y="293120"/>
                  </a:lnTo>
                  <a:lnTo>
                    <a:pt x="43871" y="296797"/>
                  </a:lnTo>
                  <a:lnTo>
                    <a:pt x="53428" y="296790"/>
                  </a:lnTo>
                  <a:lnTo>
                    <a:pt x="71574" y="291138"/>
                  </a:lnTo>
                  <a:lnTo>
                    <a:pt x="80364" y="286667"/>
                  </a:lnTo>
                  <a:lnTo>
                    <a:pt x="93893" y="272292"/>
                  </a:lnTo>
                  <a:lnTo>
                    <a:pt x="104609" y="250616"/>
                  </a:lnTo>
                  <a:lnTo>
                    <a:pt x="114077" y="217464"/>
                  </a:lnTo>
                  <a:lnTo>
                    <a:pt x="119225" y="171685"/>
                  </a:lnTo>
                  <a:lnTo>
                    <a:pt x="120598" y="145649"/>
                  </a:lnTo>
                  <a:lnTo>
                    <a:pt x="120103" y="119825"/>
                  </a:lnTo>
                  <a:lnTo>
                    <a:pt x="118361" y="94141"/>
                  </a:lnTo>
                  <a:lnTo>
                    <a:pt x="111957" y="48672"/>
                  </a:lnTo>
                  <a:lnTo>
                    <a:pt x="97157" y="10029"/>
                  </a:lnTo>
                  <a:lnTo>
                    <a:pt x="87952" y="0"/>
                  </a:lnTo>
                  <a:lnTo>
                    <a:pt x="83522" y="853"/>
                  </a:lnTo>
                  <a:lnTo>
                    <a:pt x="74835" y="11208"/>
                  </a:lnTo>
                  <a:lnTo>
                    <a:pt x="68153" y="40740"/>
                  </a:lnTo>
                  <a:lnTo>
                    <a:pt x="63537" y="82088"/>
                  </a:lnTo>
                  <a:lnTo>
                    <a:pt x="61485" y="128687"/>
                  </a:lnTo>
                  <a:lnTo>
                    <a:pt x="66218" y="175738"/>
                  </a:lnTo>
                  <a:lnTo>
                    <a:pt x="78199" y="220404"/>
                  </a:lnTo>
                  <a:lnTo>
                    <a:pt x="99987" y="259070"/>
                  </a:lnTo>
                  <a:lnTo>
                    <a:pt x="123344" y="296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837">
              <a:extLst>
                <a:ext uri="{FF2B5EF4-FFF2-40B4-BE49-F238E27FC236}">
                  <a16:creationId xmlns:a16="http://schemas.microsoft.com/office/drawing/2014/main" xmlns="" id="{2BA3C27B-78DE-43AF-A3D8-556E8141F2E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950140" y="5626100"/>
              <a:ext cx="99451" cy="70057"/>
            </a:xfrm>
            <a:custGeom>
              <a:avLst/>
              <a:gdLst/>
              <a:ahLst/>
              <a:cxnLst/>
              <a:rect l="0" t="0" r="0" b="0"/>
              <a:pathLst>
                <a:path w="99451" h="70057">
                  <a:moveTo>
                    <a:pt x="54160" y="0"/>
                  </a:moveTo>
                  <a:lnTo>
                    <a:pt x="54160" y="0"/>
                  </a:lnTo>
                  <a:lnTo>
                    <a:pt x="41951" y="0"/>
                  </a:lnTo>
                  <a:lnTo>
                    <a:pt x="23653" y="6742"/>
                  </a:lnTo>
                  <a:lnTo>
                    <a:pt x="7099" y="17676"/>
                  </a:lnTo>
                  <a:lnTo>
                    <a:pt x="1494" y="27612"/>
                  </a:lnTo>
                  <a:lnTo>
                    <a:pt x="0" y="33224"/>
                  </a:lnTo>
                  <a:lnTo>
                    <a:pt x="2102" y="45105"/>
                  </a:lnTo>
                  <a:lnTo>
                    <a:pt x="4638" y="51236"/>
                  </a:lnTo>
                  <a:lnTo>
                    <a:pt x="16863" y="61813"/>
                  </a:lnTo>
                  <a:lnTo>
                    <a:pt x="25062" y="66608"/>
                  </a:lnTo>
                  <a:lnTo>
                    <a:pt x="43578" y="70056"/>
                  </a:lnTo>
                  <a:lnTo>
                    <a:pt x="73837" y="66148"/>
                  </a:lnTo>
                  <a:lnTo>
                    <a:pt x="91128" y="59738"/>
                  </a:lnTo>
                  <a:lnTo>
                    <a:pt x="95738" y="56053"/>
                  </a:lnTo>
                  <a:lnTo>
                    <a:pt x="98812" y="52185"/>
                  </a:lnTo>
                  <a:lnTo>
                    <a:pt x="99450" y="46784"/>
                  </a:lnTo>
                  <a:lnTo>
                    <a:pt x="96396" y="33258"/>
                  </a:lnTo>
                  <a:lnTo>
                    <a:pt x="92901" y="27816"/>
                  </a:lnTo>
                  <a:lnTo>
                    <a:pt x="7321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838">
              <a:extLst>
                <a:ext uri="{FF2B5EF4-FFF2-40B4-BE49-F238E27FC236}">
                  <a16:creationId xmlns:a16="http://schemas.microsoft.com/office/drawing/2014/main" xmlns="" id="{AD00B84B-5E52-46A9-9B40-E15DA0D4E07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807934" y="5607050"/>
              <a:ext cx="85417" cy="90164"/>
            </a:xfrm>
            <a:custGeom>
              <a:avLst/>
              <a:gdLst/>
              <a:ahLst/>
              <a:cxnLst/>
              <a:rect l="0" t="0" r="0" b="0"/>
              <a:pathLst>
                <a:path w="85417" h="90164">
                  <a:moveTo>
                    <a:pt x="37616" y="6350"/>
                  </a:moveTo>
                  <a:lnTo>
                    <a:pt x="37616" y="6350"/>
                  </a:lnTo>
                  <a:lnTo>
                    <a:pt x="27503" y="6350"/>
                  </a:lnTo>
                  <a:lnTo>
                    <a:pt x="18776" y="10113"/>
                  </a:lnTo>
                  <a:lnTo>
                    <a:pt x="14472" y="13092"/>
                  </a:lnTo>
                  <a:lnTo>
                    <a:pt x="7809" y="22046"/>
                  </a:lnTo>
                  <a:lnTo>
                    <a:pt x="3202" y="34493"/>
                  </a:lnTo>
                  <a:lnTo>
                    <a:pt x="0" y="74610"/>
                  </a:lnTo>
                  <a:lnTo>
                    <a:pt x="1956" y="80078"/>
                  </a:lnTo>
                  <a:lnTo>
                    <a:pt x="9772" y="88037"/>
                  </a:lnTo>
                  <a:lnTo>
                    <a:pt x="24065" y="90163"/>
                  </a:lnTo>
                  <a:lnTo>
                    <a:pt x="42176" y="87345"/>
                  </a:lnTo>
                  <a:lnTo>
                    <a:pt x="61985" y="79036"/>
                  </a:lnTo>
                  <a:lnTo>
                    <a:pt x="76904" y="66406"/>
                  </a:lnTo>
                  <a:lnTo>
                    <a:pt x="82858" y="59088"/>
                  </a:lnTo>
                  <a:lnTo>
                    <a:pt x="85416" y="50681"/>
                  </a:lnTo>
                  <a:lnTo>
                    <a:pt x="84495" y="31932"/>
                  </a:lnTo>
                  <a:lnTo>
                    <a:pt x="80864" y="24110"/>
                  </a:lnTo>
                  <a:lnTo>
                    <a:pt x="69302" y="11656"/>
                  </a:lnTo>
                  <a:lnTo>
                    <a:pt x="503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839">
              <a:extLst>
                <a:ext uri="{FF2B5EF4-FFF2-40B4-BE49-F238E27FC236}">
                  <a16:creationId xmlns:a16="http://schemas.microsoft.com/office/drawing/2014/main" xmlns="" id="{24702D95-9CEA-431E-A572-5E98EE0BB97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616950" y="5441950"/>
              <a:ext cx="120651" cy="247651"/>
            </a:xfrm>
            <a:custGeom>
              <a:avLst/>
              <a:gdLst/>
              <a:ahLst/>
              <a:cxnLst/>
              <a:rect l="0" t="0" r="0" b="0"/>
              <a:pathLst>
                <a:path w="120651" h="2476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1933" y="53978"/>
                  </a:lnTo>
                  <a:lnTo>
                    <a:pt x="17297" y="86785"/>
                  </a:lnTo>
                  <a:lnTo>
                    <a:pt x="24385" y="122532"/>
                  </a:lnTo>
                  <a:lnTo>
                    <a:pt x="28477" y="159586"/>
                  </a:lnTo>
                  <a:lnTo>
                    <a:pt x="29589" y="194399"/>
                  </a:lnTo>
                  <a:lnTo>
                    <a:pt x="24554" y="237967"/>
                  </a:lnTo>
                  <a:lnTo>
                    <a:pt x="22720" y="243312"/>
                  </a:lnTo>
                  <a:lnTo>
                    <a:pt x="21496" y="244758"/>
                  </a:lnTo>
                  <a:lnTo>
                    <a:pt x="20681" y="243605"/>
                  </a:lnTo>
                  <a:lnTo>
                    <a:pt x="20137" y="240720"/>
                  </a:lnTo>
                  <a:lnTo>
                    <a:pt x="24334" y="204966"/>
                  </a:lnTo>
                  <a:lnTo>
                    <a:pt x="31355" y="167348"/>
                  </a:lnTo>
                  <a:lnTo>
                    <a:pt x="40747" y="146814"/>
                  </a:lnTo>
                  <a:lnTo>
                    <a:pt x="46214" y="140208"/>
                  </a:lnTo>
                  <a:lnTo>
                    <a:pt x="57934" y="132871"/>
                  </a:lnTo>
                  <a:lnTo>
                    <a:pt x="63317" y="132325"/>
                  </a:lnTo>
                  <a:lnTo>
                    <a:pt x="73061" y="135482"/>
                  </a:lnTo>
                  <a:lnTo>
                    <a:pt x="82095" y="145351"/>
                  </a:lnTo>
                  <a:lnTo>
                    <a:pt x="99393" y="181425"/>
                  </a:lnTo>
                  <a:lnTo>
                    <a:pt x="111848" y="226081"/>
                  </a:lnTo>
                  <a:lnTo>
                    <a:pt x="113916" y="238063"/>
                  </a:lnTo>
                  <a:lnTo>
                    <a:pt x="115455" y="241259"/>
                  </a:lnTo>
                  <a:lnTo>
                    <a:pt x="1206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840">
              <a:extLst>
                <a:ext uri="{FF2B5EF4-FFF2-40B4-BE49-F238E27FC236}">
                  <a16:creationId xmlns:a16="http://schemas.microsoft.com/office/drawing/2014/main" xmlns="" id="{2D66FA18-86F2-42C9-9734-45A537E13A8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528050" y="55181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3972" y="96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841">
              <a:extLst>
                <a:ext uri="{FF2B5EF4-FFF2-40B4-BE49-F238E27FC236}">
                  <a16:creationId xmlns:a16="http://schemas.microsoft.com/office/drawing/2014/main" xmlns="" id="{E945A22A-3FDB-4C47-AF5E-F4240BD4317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521700" y="558800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0"/>
                  </a:lnTo>
                  <a:lnTo>
                    <a:pt x="0" y="4738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842">
              <a:extLst>
                <a:ext uri="{FF2B5EF4-FFF2-40B4-BE49-F238E27FC236}">
                  <a16:creationId xmlns:a16="http://schemas.microsoft.com/office/drawing/2014/main" xmlns="" id="{9F5314EF-DFDB-48C5-8C0A-FE163E862E7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380179" y="5415827"/>
              <a:ext cx="58972" cy="292824"/>
            </a:xfrm>
            <a:custGeom>
              <a:avLst/>
              <a:gdLst/>
              <a:ahLst/>
              <a:cxnLst/>
              <a:rect l="0" t="0" r="0" b="0"/>
              <a:pathLst>
                <a:path w="58972" h="292824">
                  <a:moveTo>
                    <a:pt x="8171" y="19773"/>
                  </a:moveTo>
                  <a:lnTo>
                    <a:pt x="8171" y="19773"/>
                  </a:lnTo>
                  <a:lnTo>
                    <a:pt x="1429" y="9660"/>
                  </a:lnTo>
                  <a:lnTo>
                    <a:pt x="149" y="5975"/>
                  </a:lnTo>
                  <a:lnTo>
                    <a:pt x="0" y="2813"/>
                  </a:lnTo>
                  <a:lnTo>
                    <a:pt x="607" y="0"/>
                  </a:lnTo>
                  <a:lnTo>
                    <a:pt x="1718" y="946"/>
                  </a:lnTo>
                  <a:lnTo>
                    <a:pt x="4832" y="9524"/>
                  </a:lnTo>
                  <a:lnTo>
                    <a:pt x="8217" y="55352"/>
                  </a:lnTo>
                  <a:lnTo>
                    <a:pt x="11248" y="90855"/>
                  </a:lnTo>
                  <a:lnTo>
                    <a:pt x="18711" y="130152"/>
                  </a:lnTo>
                  <a:lnTo>
                    <a:pt x="27672" y="171136"/>
                  </a:lnTo>
                  <a:lnTo>
                    <a:pt x="34006" y="212869"/>
                  </a:lnTo>
                  <a:lnTo>
                    <a:pt x="37292" y="247410"/>
                  </a:lnTo>
                  <a:lnTo>
                    <a:pt x="41023" y="281249"/>
                  </a:lnTo>
                  <a:lnTo>
                    <a:pt x="42772" y="287223"/>
                  </a:lnTo>
                  <a:lnTo>
                    <a:pt x="45349" y="290501"/>
                  </a:lnTo>
                  <a:lnTo>
                    <a:pt x="48479" y="291980"/>
                  </a:lnTo>
                  <a:lnTo>
                    <a:pt x="58971" y="292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843">
              <a:extLst>
                <a:ext uri="{FF2B5EF4-FFF2-40B4-BE49-F238E27FC236}">
                  <a16:creationId xmlns:a16="http://schemas.microsoft.com/office/drawing/2014/main" xmlns="" id="{9D124398-98F1-47A3-AEAE-D3DF82591C6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224133" y="5606393"/>
              <a:ext cx="119768" cy="102258"/>
            </a:xfrm>
            <a:custGeom>
              <a:avLst/>
              <a:gdLst/>
              <a:ahLst/>
              <a:cxnLst/>
              <a:rect l="0" t="0" r="0" b="0"/>
              <a:pathLst>
                <a:path w="119768" h="102258">
                  <a:moveTo>
                    <a:pt x="5467" y="32407"/>
                  </a:moveTo>
                  <a:lnTo>
                    <a:pt x="5467" y="32407"/>
                  </a:lnTo>
                  <a:lnTo>
                    <a:pt x="0" y="37874"/>
                  </a:lnTo>
                  <a:lnTo>
                    <a:pt x="6120" y="41866"/>
                  </a:lnTo>
                  <a:lnTo>
                    <a:pt x="20242" y="44146"/>
                  </a:lnTo>
                  <a:lnTo>
                    <a:pt x="41203" y="41451"/>
                  </a:lnTo>
                  <a:lnTo>
                    <a:pt x="46930" y="38436"/>
                  </a:lnTo>
                  <a:lnTo>
                    <a:pt x="55174" y="29442"/>
                  </a:lnTo>
                  <a:lnTo>
                    <a:pt x="63782" y="15849"/>
                  </a:lnTo>
                  <a:lnTo>
                    <a:pt x="64805" y="11491"/>
                  </a:lnTo>
                  <a:lnTo>
                    <a:pt x="64060" y="2884"/>
                  </a:lnTo>
                  <a:lnTo>
                    <a:pt x="62167" y="731"/>
                  </a:lnTo>
                  <a:lnTo>
                    <a:pt x="59495" y="0"/>
                  </a:lnTo>
                  <a:lnTo>
                    <a:pt x="56303" y="219"/>
                  </a:lnTo>
                  <a:lnTo>
                    <a:pt x="38325" y="7269"/>
                  </a:lnTo>
                  <a:lnTo>
                    <a:pt x="18494" y="25037"/>
                  </a:lnTo>
                  <a:lnTo>
                    <a:pt x="11257" y="40186"/>
                  </a:lnTo>
                  <a:lnTo>
                    <a:pt x="9326" y="48176"/>
                  </a:lnTo>
                  <a:lnTo>
                    <a:pt x="12827" y="64580"/>
                  </a:lnTo>
                  <a:lnTo>
                    <a:pt x="22143" y="79867"/>
                  </a:lnTo>
                  <a:lnTo>
                    <a:pt x="35691" y="91365"/>
                  </a:lnTo>
                  <a:lnTo>
                    <a:pt x="53001" y="97416"/>
                  </a:lnTo>
                  <a:lnTo>
                    <a:pt x="96230" y="101300"/>
                  </a:lnTo>
                  <a:lnTo>
                    <a:pt x="119767" y="102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844">
              <a:extLst>
                <a:ext uri="{FF2B5EF4-FFF2-40B4-BE49-F238E27FC236}">
                  <a16:creationId xmlns:a16="http://schemas.microsoft.com/office/drawing/2014/main" xmlns="" id="{4B5A528C-4DE4-4A3A-82B3-01BF8244E27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066942" y="5552592"/>
              <a:ext cx="111859" cy="143359"/>
            </a:xfrm>
            <a:custGeom>
              <a:avLst/>
              <a:gdLst/>
              <a:ahLst/>
              <a:cxnLst/>
              <a:rect l="0" t="0" r="0" b="0"/>
              <a:pathLst>
                <a:path w="111859" h="143359">
                  <a:moveTo>
                    <a:pt x="86458" y="3658"/>
                  </a:moveTo>
                  <a:lnTo>
                    <a:pt x="86458" y="3658"/>
                  </a:lnTo>
                  <a:lnTo>
                    <a:pt x="79716" y="287"/>
                  </a:lnTo>
                  <a:lnTo>
                    <a:pt x="77731" y="0"/>
                  </a:lnTo>
                  <a:lnTo>
                    <a:pt x="76406" y="513"/>
                  </a:lnTo>
                  <a:lnTo>
                    <a:pt x="41189" y="42172"/>
                  </a:lnTo>
                  <a:lnTo>
                    <a:pt x="1465" y="79146"/>
                  </a:lnTo>
                  <a:lnTo>
                    <a:pt x="162" y="81500"/>
                  </a:lnTo>
                  <a:lnTo>
                    <a:pt x="0" y="84481"/>
                  </a:lnTo>
                  <a:lnTo>
                    <a:pt x="1700" y="91555"/>
                  </a:lnTo>
                  <a:lnTo>
                    <a:pt x="9996" y="103471"/>
                  </a:lnTo>
                  <a:lnTo>
                    <a:pt x="28132" y="115939"/>
                  </a:lnTo>
                  <a:lnTo>
                    <a:pt x="65321" y="128430"/>
                  </a:lnTo>
                  <a:lnTo>
                    <a:pt x="111858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845">
              <a:extLst>
                <a:ext uri="{FF2B5EF4-FFF2-40B4-BE49-F238E27FC236}">
                  <a16:creationId xmlns:a16="http://schemas.microsoft.com/office/drawing/2014/main" xmlns="" id="{7A03A579-FBED-40F4-BDBA-B2F7F30112E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043485" y="5470329"/>
              <a:ext cx="31670" cy="251022"/>
            </a:xfrm>
            <a:custGeom>
              <a:avLst/>
              <a:gdLst/>
              <a:ahLst/>
              <a:cxnLst/>
              <a:rect l="0" t="0" r="0" b="0"/>
              <a:pathLst>
                <a:path w="31670" h="251022">
                  <a:moveTo>
                    <a:pt x="21015" y="3371"/>
                  </a:moveTo>
                  <a:lnTo>
                    <a:pt x="21015" y="3371"/>
                  </a:lnTo>
                  <a:lnTo>
                    <a:pt x="14273" y="0"/>
                  </a:lnTo>
                  <a:lnTo>
                    <a:pt x="11581" y="418"/>
                  </a:lnTo>
                  <a:lnTo>
                    <a:pt x="9082" y="2108"/>
                  </a:lnTo>
                  <a:lnTo>
                    <a:pt x="4422" y="8454"/>
                  </a:lnTo>
                  <a:lnTo>
                    <a:pt x="0" y="18330"/>
                  </a:lnTo>
                  <a:lnTo>
                    <a:pt x="284" y="49274"/>
                  </a:lnTo>
                  <a:lnTo>
                    <a:pt x="8209" y="89723"/>
                  </a:lnTo>
                  <a:lnTo>
                    <a:pt x="17439" y="122183"/>
                  </a:lnTo>
                  <a:lnTo>
                    <a:pt x="26481" y="156365"/>
                  </a:lnTo>
                  <a:lnTo>
                    <a:pt x="31571" y="201965"/>
                  </a:lnTo>
                  <a:lnTo>
                    <a:pt x="31669" y="234918"/>
                  </a:lnTo>
                  <a:lnTo>
                    <a:pt x="29528" y="240286"/>
                  </a:lnTo>
                  <a:lnTo>
                    <a:pt x="21015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846">
              <a:extLst>
                <a:ext uri="{FF2B5EF4-FFF2-40B4-BE49-F238E27FC236}">
                  <a16:creationId xmlns:a16="http://schemas.microsoft.com/office/drawing/2014/main" xmlns="" id="{3F4B619E-FC45-4348-8F60-F672AB40F9D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943850" y="5529030"/>
              <a:ext cx="12701" cy="8171"/>
            </a:xfrm>
            <a:custGeom>
              <a:avLst/>
              <a:gdLst/>
              <a:ahLst/>
              <a:cxnLst/>
              <a:rect l="0" t="0" r="0" b="0"/>
              <a:pathLst>
                <a:path w="12701" h="8171">
                  <a:moveTo>
                    <a:pt x="12700" y="8170"/>
                  </a:moveTo>
                  <a:lnTo>
                    <a:pt x="12700" y="8170"/>
                  </a:lnTo>
                  <a:lnTo>
                    <a:pt x="3972" y="148"/>
                  </a:lnTo>
                  <a:lnTo>
                    <a:pt x="2649" y="0"/>
                  </a:lnTo>
                  <a:lnTo>
                    <a:pt x="0" y="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847">
              <a:extLst>
                <a:ext uri="{FF2B5EF4-FFF2-40B4-BE49-F238E27FC236}">
                  <a16:creationId xmlns:a16="http://schemas.microsoft.com/office/drawing/2014/main" xmlns="" id="{2F2C80DC-E155-4051-9E6B-BB70F2092D6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937500" y="56324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848">
              <a:extLst>
                <a:ext uri="{FF2B5EF4-FFF2-40B4-BE49-F238E27FC236}">
                  <a16:creationId xmlns:a16="http://schemas.microsoft.com/office/drawing/2014/main" xmlns="" id="{AD661F9F-2FF5-4354-9022-5AD67B36E4C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651750" y="5377784"/>
              <a:ext cx="183816" cy="347225"/>
            </a:xfrm>
            <a:custGeom>
              <a:avLst/>
              <a:gdLst/>
              <a:ahLst/>
              <a:cxnLst/>
              <a:rect l="0" t="0" r="0" b="0"/>
              <a:pathLst>
                <a:path w="183816" h="347225">
                  <a:moveTo>
                    <a:pt x="0" y="343566"/>
                  </a:moveTo>
                  <a:lnTo>
                    <a:pt x="0" y="343566"/>
                  </a:lnTo>
                  <a:lnTo>
                    <a:pt x="6741" y="346937"/>
                  </a:lnTo>
                  <a:lnTo>
                    <a:pt x="9434" y="347224"/>
                  </a:lnTo>
                  <a:lnTo>
                    <a:pt x="14305" y="345662"/>
                  </a:lnTo>
                  <a:lnTo>
                    <a:pt x="60728" y="315960"/>
                  </a:lnTo>
                  <a:lnTo>
                    <a:pt x="96310" y="283881"/>
                  </a:lnTo>
                  <a:lnTo>
                    <a:pt x="133664" y="237452"/>
                  </a:lnTo>
                  <a:lnTo>
                    <a:pt x="153246" y="196215"/>
                  </a:lnTo>
                  <a:lnTo>
                    <a:pt x="168298" y="150372"/>
                  </a:lnTo>
                  <a:lnTo>
                    <a:pt x="179692" y="104126"/>
                  </a:lnTo>
                  <a:lnTo>
                    <a:pt x="183815" y="65228"/>
                  </a:lnTo>
                  <a:lnTo>
                    <a:pt x="180287" y="23089"/>
                  </a:lnTo>
                  <a:lnTo>
                    <a:pt x="177342" y="13497"/>
                  </a:lnTo>
                  <a:lnTo>
                    <a:pt x="172556" y="7104"/>
                  </a:lnTo>
                  <a:lnTo>
                    <a:pt x="159712" y="0"/>
                  </a:lnTo>
                  <a:lnTo>
                    <a:pt x="152336" y="927"/>
                  </a:lnTo>
                  <a:lnTo>
                    <a:pt x="136614" y="9484"/>
                  </a:lnTo>
                  <a:lnTo>
                    <a:pt x="115267" y="50394"/>
                  </a:lnTo>
                  <a:lnTo>
                    <a:pt x="102030" y="89325"/>
                  </a:lnTo>
                  <a:lnTo>
                    <a:pt x="91208" y="133203"/>
                  </a:lnTo>
                  <a:lnTo>
                    <a:pt x="88322" y="156757"/>
                  </a:lnTo>
                  <a:lnTo>
                    <a:pt x="85820" y="202685"/>
                  </a:lnTo>
                  <a:lnTo>
                    <a:pt x="87061" y="241911"/>
                  </a:lnTo>
                  <a:lnTo>
                    <a:pt x="98468" y="288987"/>
                  </a:lnTo>
                  <a:lnTo>
                    <a:pt x="115025" y="310842"/>
                  </a:lnTo>
                  <a:lnTo>
                    <a:pt x="135789" y="325495"/>
                  </a:lnTo>
                  <a:lnTo>
                    <a:pt x="177800" y="337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119">
            <a:extLst>
              <a:ext uri="{FF2B5EF4-FFF2-40B4-BE49-F238E27FC236}">
                <a16:creationId xmlns:a16="http://schemas.microsoft.com/office/drawing/2014/main" xmlns="" id="{25EC2050-3C3B-4C34-8EED-D6A34081683C}"/>
              </a:ext>
            </a:extLst>
          </p:cNvPr>
          <p:cNvGrpSpPr/>
          <p:nvPr/>
        </p:nvGrpSpPr>
        <p:grpSpPr>
          <a:xfrm>
            <a:off x="10986383" y="5188833"/>
            <a:ext cx="665868" cy="662518"/>
            <a:chOff x="10986383" y="5188833"/>
            <a:chExt cx="665868" cy="662518"/>
          </a:xfrm>
        </p:grpSpPr>
        <p:sp>
          <p:nvSpPr>
            <p:cNvPr id="260" name="SMARTInkShape-849">
              <a:extLst>
                <a:ext uri="{FF2B5EF4-FFF2-40B4-BE49-F238E27FC236}">
                  <a16:creationId xmlns:a16="http://schemas.microsoft.com/office/drawing/2014/main" xmlns="" id="{51F6325F-5EB0-4900-AB47-6618BB94AFA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525250" y="5533829"/>
              <a:ext cx="127001" cy="149098"/>
            </a:xfrm>
            <a:custGeom>
              <a:avLst/>
              <a:gdLst/>
              <a:ahLst/>
              <a:cxnLst/>
              <a:rect l="0" t="0" r="0" b="0"/>
              <a:pathLst>
                <a:path w="127001" h="149098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27789" y="4646"/>
                  </a:lnTo>
                  <a:lnTo>
                    <a:pt x="59739" y="25072"/>
                  </a:lnTo>
                  <a:lnTo>
                    <a:pt x="85904" y="56838"/>
                  </a:lnTo>
                  <a:lnTo>
                    <a:pt x="94623" y="82638"/>
                  </a:lnTo>
                  <a:lnTo>
                    <a:pt x="96382" y="109157"/>
                  </a:lnTo>
                  <a:lnTo>
                    <a:pt x="90108" y="132702"/>
                  </a:lnTo>
                  <a:lnTo>
                    <a:pt x="84767" y="140391"/>
                  </a:lnTo>
                  <a:lnTo>
                    <a:pt x="78381" y="145518"/>
                  </a:lnTo>
                  <a:lnTo>
                    <a:pt x="71305" y="148936"/>
                  </a:lnTo>
                  <a:lnTo>
                    <a:pt x="63764" y="149097"/>
                  </a:lnTo>
                  <a:lnTo>
                    <a:pt x="47858" y="143633"/>
                  </a:lnTo>
                  <a:lnTo>
                    <a:pt x="43194" y="137802"/>
                  </a:lnTo>
                  <a:lnTo>
                    <a:pt x="39894" y="121914"/>
                  </a:lnTo>
                  <a:lnTo>
                    <a:pt x="48304" y="103094"/>
                  </a:lnTo>
                  <a:lnTo>
                    <a:pt x="66624" y="82265"/>
                  </a:lnTo>
                  <a:lnTo>
                    <a:pt x="127000" y="35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850">
              <a:extLst>
                <a:ext uri="{FF2B5EF4-FFF2-40B4-BE49-F238E27FC236}">
                  <a16:creationId xmlns:a16="http://schemas.microsoft.com/office/drawing/2014/main" xmlns="" id="{29301A85-ED04-47F0-85D8-1D3FA41CA4B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1427988" y="5568950"/>
              <a:ext cx="66907" cy="89887"/>
            </a:xfrm>
            <a:custGeom>
              <a:avLst/>
              <a:gdLst/>
              <a:ahLst/>
              <a:cxnLst/>
              <a:rect l="0" t="0" r="0" b="0"/>
              <a:pathLst>
                <a:path w="66907" h="89887">
                  <a:moveTo>
                    <a:pt x="33762" y="6350"/>
                  </a:moveTo>
                  <a:lnTo>
                    <a:pt x="33762" y="6350"/>
                  </a:lnTo>
                  <a:lnTo>
                    <a:pt x="23649" y="6350"/>
                  </a:lnTo>
                  <a:lnTo>
                    <a:pt x="14921" y="10113"/>
                  </a:lnTo>
                  <a:lnTo>
                    <a:pt x="10618" y="13092"/>
                  </a:lnTo>
                  <a:lnTo>
                    <a:pt x="3956" y="22046"/>
                  </a:lnTo>
                  <a:lnTo>
                    <a:pt x="1191" y="27397"/>
                  </a:lnTo>
                  <a:lnTo>
                    <a:pt x="0" y="40869"/>
                  </a:lnTo>
                  <a:lnTo>
                    <a:pt x="671" y="48413"/>
                  </a:lnTo>
                  <a:lnTo>
                    <a:pt x="11728" y="72514"/>
                  </a:lnTo>
                  <a:lnTo>
                    <a:pt x="24439" y="83498"/>
                  </a:lnTo>
                  <a:lnTo>
                    <a:pt x="31780" y="87416"/>
                  </a:lnTo>
                  <a:lnTo>
                    <a:pt x="45581" y="89886"/>
                  </a:lnTo>
                  <a:lnTo>
                    <a:pt x="52225" y="89557"/>
                  </a:lnTo>
                  <a:lnTo>
                    <a:pt x="57360" y="86516"/>
                  </a:lnTo>
                  <a:lnTo>
                    <a:pt x="64946" y="75611"/>
                  </a:lnTo>
                  <a:lnTo>
                    <a:pt x="66906" y="65119"/>
                  </a:lnTo>
                  <a:lnTo>
                    <a:pt x="62163" y="45636"/>
                  </a:lnTo>
                  <a:lnTo>
                    <a:pt x="4646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851">
              <a:extLst>
                <a:ext uri="{FF2B5EF4-FFF2-40B4-BE49-F238E27FC236}">
                  <a16:creationId xmlns:a16="http://schemas.microsoft.com/office/drawing/2014/main" xmlns="" id="{B5B7154B-2A0C-4663-9A74-972B8D4EC6E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372850" y="5521210"/>
              <a:ext cx="6351" cy="22341"/>
            </a:xfrm>
            <a:custGeom>
              <a:avLst/>
              <a:gdLst/>
              <a:ahLst/>
              <a:cxnLst/>
              <a:rect l="0" t="0" r="0" b="0"/>
              <a:pathLst>
                <a:path w="6351" h="22341">
                  <a:moveTo>
                    <a:pt x="0" y="22340"/>
                  </a:moveTo>
                  <a:lnTo>
                    <a:pt x="0" y="22340"/>
                  </a:lnTo>
                  <a:lnTo>
                    <a:pt x="0" y="470"/>
                  </a:lnTo>
                  <a:lnTo>
                    <a:pt x="705" y="0"/>
                  </a:lnTo>
                  <a:lnTo>
                    <a:pt x="1881" y="390"/>
                  </a:lnTo>
                  <a:lnTo>
                    <a:pt x="6350" y="3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852">
              <a:extLst>
                <a:ext uri="{FF2B5EF4-FFF2-40B4-BE49-F238E27FC236}">
                  <a16:creationId xmlns:a16="http://schemas.microsoft.com/office/drawing/2014/main" xmlns="" id="{AED8BF5E-E71E-4E2D-98B7-30082911D5C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1353800" y="55753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261" y="4543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853">
              <a:extLst>
                <a:ext uri="{FF2B5EF4-FFF2-40B4-BE49-F238E27FC236}">
                  <a16:creationId xmlns:a16="http://schemas.microsoft.com/office/drawing/2014/main" xmlns="" id="{EFA6B990-FA0E-4A54-A822-FD8E414A72C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220450" y="5543550"/>
              <a:ext cx="69851" cy="120054"/>
            </a:xfrm>
            <a:custGeom>
              <a:avLst/>
              <a:gdLst/>
              <a:ahLst/>
              <a:cxnLst/>
              <a:rect l="0" t="0" r="0" b="0"/>
              <a:pathLst>
                <a:path w="69851" h="120054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4927" y="44812"/>
                  </a:lnTo>
                  <a:lnTo>
                    <a:pt x="17530" y="84451"/>
                  </a:lnTo>
                  <a:lnTo>
                    <a:pt x="13739" y="109376"/>
                  </a:lnTo>
                  <a:lnTo>
                    <a:pt x="10104" y="118697"/>
                  </a:lnTo>
                  <a:lnTo>
                    <a:pt x="8147" y="120053"/>
                  </a:lnTo>
                  <a:lnTo>
                    <a:pt x="6137" y="119546"/>
                  </a:lnTo>
                  <a:lnTo>
                    <a:pt x="4091" y="117797"/>
                  </a:lnTo>
                  <a:lnTo>
                    <a:pt x="1818" y="108328"/>
                  </a:lnTo>
                  <a:lnTo>
                    <a:pt x="1212" y="101852"/>
                  </a:lnTo>
                  <a:lnTo>
                    <a:pt x="10472" y="72512"/>
                  </a:lnTo>
                  <a:lnTo>
                    <a:pt x="26622" y="43749"/>
                  </a:lnTo>
                  <a:lnTo>
                    <a:pt x="38643" y="31674"/>
                  </a:lnTo>
                  <a:lnTo>
                    <a:pt x="50335" y="24661"/>
                  </a:lnTo>
                  <a:lnTo>
                    <a:pt x="698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854">
              <a:extLst>
                <a:ext uri="{FF2B5EF4-FFF2-40B4-BE49-F238E27FC236}">
                  <a16:creationId xmlns:a16="http://schemas.microsoft.com/office/drawing/2014/main" xmlns="" id="{E5E46615-1CB5-46C7-80F8-8DE353C01A1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1028673" y="5540743"/>
              <a:ext cx="131093" cy="310608"/>
            </a:xfrm>
            <a:custGeom>
              <a:avLst/>
              <a:gdLst/>
              <a:ahLst/>
              <a:cxnLst/>
              <a:rect l="0" t="0" r="0" b="0"/>
              <a:pathLst>
                <a:path w="131093" h="310608">
                  <a:moveTo>
                    <a:pt x="39377" y="79007"/>
                  </a:moveTo>
                  <a:lnTo>
                    <a:pt x="39377" y="79007"/>
                  </a:lnTo>
                  <a:lnTo>
                    <a:pt x="29250" y="125167"/>
                  </a:lnTo>
                  <a:lnTo>
                    <a:pt x="27820" y="158319"/>
                  </a:lnTo>
                  <a:lnTo>
                    <a:pt x="27185" y="194690"/>
                  </a:lnTo>
                  <a:lnTo>
                    <a:pt x="26197" y="230611"/>
                  </a:lnTo>
                  <a:lnTo>
                    <a:pt x="21673" y="276483"/>
                  </a:lnTo>
                  <a:lnTo>
                    <a:pt x="15865" y="305362"/>
                  </a:lnTo>
                  <a:lnTo>
                    <a:pt x="13825" y="308933"/>
                  </a:lnTo>
                  <a:lnTo>
                    <a:pt x="11759" y="310607"/>
                  </a:lnTo>
                  <a:lnTo>
                    <a:pt x="5700" y="299298"/>
                  </a:lnTo>
                  <a:lnTo>
                    <a:pt x="2110" y="289368"/>
                  </a:lnTo>
                  <a:lnTo>
                    <a:pt x="0" y="253875"/>
                  </a:lnTo>
                  <a:lnTo>
                    <a:pt x="2826" y="206820"/>
                  </a:lnTo>
                  <a:lnTo>
                    <a:pt x="6543" y="180444"/>
                  </a:lnTo>
                  <a:lnTo>
                    <a:pt x="11138" y="152982"/>
                  </a:lnTo>
                  <a:lnTo>
                    <a:pt x="17023" y="126912"/>
                  </a:lnTo>
                  <a:lnTo>
                    <a:pt x="23769" y="101771"/>
                  </a:lnTo>
                  <a:lnTo>
                    <a:pt x="37378" y="58080"/>
                  </a:lnTo>
                  <a:lnTo>
                    <a:pt x="57613" y="10798"/>
                  </a:lnTo>
                  <a:lnTo>
                    <a:pt x="62118" y="3901"/>
                  </a:lnTo>
                  <a:lnTo>
                    <a:pt x="67943" y="714"/>
                  </a:lnTo>
                  <a:lnTo>
                    <a:pt x="74648" y="0"/>
                  </a:lnTo>
                  <a:lnTo>
                    <a:pt x="90330" y="3676"/>
                  </a:lnTo>
                  <a:lnTo>
                    <a:pt x="109060" y="12365"/>
                  </a:lnTo>
                  <a:lnTo>
                    <a:pt x="123500" y="28927"/>
                  </a:lnTo>
                  <a:lnTo>
                    <a:pt x="129326" y="39270"/>
                  </a:lnTo>
                  <a:lnTo>
                    <a:pt x="131092" y="50399"/>
                  </a:lnTo>
                  <a:lnTo>
                    <a:pt x="127411" y="74053"/>
                  </a:lnTo>
                  <a:lnTo>
                    <a:pt x="113076" y="94915"/>
                  </a:lnTo>
                  <a:lnTo>
                    <a:pt x="103327" y="104429"/>
                  </a:lnTo>
                  <a:lnTo>
                    <a:pt x="79323" y="115000"/>
                  </a:lnTo>
                  <a:lnTo>
                    <a:pt x="66008" y="117819"/>
                  </a:lnTo>
                  <a:lnTo>
                    <a:pt x="45567" y="115307"/>
                  </a:lnTo>
                  <a:lnTo>
                    <a:pt x="37154" y="111674"/>
                  </a:lnTo>
                  <a:lnTo>
                    <a:pt x="32250" y="105723"/>
                  </a:lnTo>
                  <a:lnTo>
                    <a:pt x="26677" y="726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855">
              <a:extLst>
                <a:ext uri="{FF2B5EF4-FFF2-40B4-BE49-F238E27FC236}">
                  <a16:creationId xmlns:a16="http://schemas.microsoft.com/office/drawing/2014/main" xmlns="" id="{A89D2119-9FA7-49D7-B25D-D538918B23A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986383" y="5188833"/>
              <a:ext cx="545218" cy="91824"/>
            </a:xfrm>
            <a:custGeom>
              <a:avLst/>
              <a:gdLst/>
              <a:ahLst/>
              <a:cxnLst/>
              <a:rect l="0" t="0" r="0" b="0"/>
              <a:pathLst>
                <a:path w="545218" h="91824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0243" y="39193"/>
                  </a:lnTo>
                  <a:lnTo>
                    <a:pt x="44574" y="69160"/>
                  </a:lnTo>
                  <a:lnTo>
                    <a:pt x="77496" y="89172"/>
                  </a:lnTo>
                  <a:lnTo>
                    <a:pt x="103568" y="91823"/>
                  </a:lnTo>
                  <a:lnTo>
                    <a:pt x="131617" y="86180"/>
                  </a:lnTo>
                  <a:lnTo>
                    <a:pt x="173764" y="65287"/>
                  </a:lnTo>
                  <a:lnTo>
                    <a:pt x="218445" y="48276"/>
                  </a:lnTo>
                  <a:lnTo>
                    <a:pt x="227884" y="46706"/>
                  </a:lnTo>
                  <a:lnTo>
                    <a:pt x="236296" y="47776"/>
                  </a:lnTo>
                  <a:lnTo>
                    <a:pt x="274996" y="66987"/>
                  </a:lnTo>
                  <a:lnTo>
                    <a:pt x="317725" y="73671"/>
                  </a:lnTo>
                  <a:lnTo>
                    <a:pt x="358985" y="73110"/>
                  </a:lnTo>
                  <a:lnTo>
                    <a:pt x="383968" y="66431"/>
                  </a:lnTo>
                  <a:lnTo>
                    <a:pt x="421487" y="48162"/>
                  </a:lnTo>
                  <a:lnTo>
                    <a:pt x="460656" y="33718"/>
                  </a:lnTo>
                  <a:lnTo>
                    <a:pt x="492817" y="28606"/>
                  </a:lnTo>
                  <a:lnTo>
                    <a:pt x="545217" y="24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120">
            <a:extLst>
              <a:ext uri="{FF2B5EF4-FFF2-40B4-BE49-F238E27FC236}">
                <a16:creationId xmlns:a16="http://schemas.microsoft.com/office/drawing/2014/main" xmlns="" id="{BB428152-872D-448A-AF8B-F5638B1431BF}"/>
              </a:ext>
            </a:extLst>
          </p:cNvPr>
          <p:cNvGrpSpPr/>
          <p:nvPr/>
        </p:nvGrpSpPr>
        <p:grpSpPr>
          <a:xfrm>
            <a:off x="7222978" y="5835650"/>
            <a:ext cx="997458" cy="444501"/>
            <a:chOff x="7222978" y="5835650"/>
            <a:chExt cx="997458" cy="444501"/>
          </a:xfrm>
        </p:grpSpPr>
        <p:sp>
          <p:nvSpPr>
            <p:cNvPr id="268" name="SMARTInkShape-856">
              <a:extLst>
                <a:ext uri="{FF2B5EF4-FFF2-40B4-BE49-F238E27FC236}">
                  <a16:creationId xmlns:a16="http://schemas.microsoft.com/office/drawing/2014/main" xmlns="" id="{4664C51E-115B-480C-BF8E-1C9C99EA530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007350" y="5905500"/>
              <a:ext cx="213086" cy="374651"/>
            </a:xfrm>
            <a:custGeom>
              <a:avLst/>
              <a:gdLst/>
              <a:ahLst/>
              <a:cxnLst/>
              <a:rect l="0" t="0" r="0" b="0"/>
              <a:pathLst>
                <a:path w="213086" h="374651">
                  <a:moveTo>
                    <a:pt x="114300" y="0"/>
                  </a:moveTo>
                  <a:lnTo>
                    <a:pt x="114300" y="0"/>
                  </a:lnTo>
                  <a:lnTo>
                    <a:pt x="127784" y="3371"/>
                  </a:lnTo>
                  <a:lnTo>
                    <a:pt x="159765" y="22322"/>
                  </a:lnTo>
                  <a:lnTo>
                    <a:pt x="190409" y="53651"/>
                  </a:lnTo>
                  <a:lnTo>
                    <a:pt x="204806" y="84992"/>
                  </a:lnTo>
                  <a:lnTo>
                    <a:pt x="213085" y="123852"/>
                  </a:lnTo>
                  <a:lnTo>
                    <a:pt x="212062" y="169346"/>
                  </a:lnTo>
                  <a:lnTo>
                    <a:pt x="206991" y="193330"/>
                  </a:lnTo>
                  <a:lnTo>
                    <a:pt x="199377" y="217787"/>
                  </a:lnTo>
                  <a:lnTo>
                    <a:pt x="176101" y="264716"/>
                  </a:lnTo>
                  <a:lnTo>
                    <a:pt x="139885" y="304389"/>
                  </a:lnTo>
                  <a:lnTo>
                    <a:pt x="115835" y="320754"/>
                  </a:lnTo>
                  <a:lnTo>
                    <a:pt x="88512" y="335191"/>
                  </a:lnTo>
                  <a:lnTo>
                    <a:pt x="59008" y="348344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857">
              <a:extLst>
                <a:ext uri="{FF2B5EF4-FFF2-40B4-BE49-F238E27FC236}">
                  <a16:creationId xmlns:a16="http://schemas.microsoft.com/office/drawing/2014/main" xmlns="" id="{A5A3EBEC-D476-494A-BB05-1CF08C0C383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749592" y="5915653"/>
              <a:ext cx="289509" cy="250031"/>
            </a:xfrm>
            <a:custGeom>
              <a:avLst/>
              <a:gdLst/>
              <a:ahLst/>
              <a:cxnLst/>
              <a:rect l="0" t="0" r="0" b="0"/>
              <a:pathLst>
                <a:path w="289509" h="250031">
                  <a:moveTo>
                    <a:pt x="137108" y="27947"/>
                  </a:moveTo>
                  <a:lnTo>
                    <a:pt x="137108" y="27947"/>
                  </a:lnTo>
                  <a:lnTo>
                    <a:pt x="136402" y="14149"/>
                  </a:lnTo>
                  <a:lnTo>
                    <a:pt x="133737" y="8173"/>
                  </a:lnTo>
                  <a:lnTo>
                    <a:pt x="128269" y="843"/>
                  </a:lnTo>
                  <a:lnTo>
                    <a:pt x="125571" y="0"/>
                  </a:lnTo>
                  <a:lnTo>
                    <a:pt x="118810" y="944"/>
                  </a:lnTo>
                  <a:lnTo>
                    <a:pt x="103699" y="5444"/>
                  </a:lnTo>
                  <a:lnTo>
                    <a:pt x="70197" y="29198"/>
                  </a:lnTo>
                  <a:lnTo>
                    <a:pt x="37551" y="69012"/>
                  </a:lnTo>
                  <a:lnTo>
                    <a:pt x="18945" y="108787"/>
                  </a:lnTo>
                  <a:lnTo>
                    <a:pt x="6376" y="152559"/>
                  </a:lnTo>
                  <a:lnTo>
                    <a:pt x="65" y="190458"/>
                  </a:lnTo>
                  <a:lnTo>
                    <a:pt x="0" y="211652"/>
                  </a:lnTo>
                  <a:lnTo>
                    <a:pt x="11869" y="245931"/>
                  </a:lnTo>
                  <a:lnTo>
                    <a:pt x="16926" y="248764"/>
                  </a:lnTo>
                  <a:lnTo>
                    <a:pt x="31953" y="250030"/>
                  </a:lnTo>
                  <a:lnTo>
                    <a:pt x="75414" y="239319"/>
                  </a:lnTo>
                  <a:lnTo>
                    <a:pt x="122883" y="215672"/>
                  </a:lnTo>
                  <a:lnTo>
                    <a:pt x="163068" y="184032"/>
                  </a:lnTo>
                  <a:lnTo>
                    <a:pt x="186192" y="152276"/>
                  </a:lnTo>
                  <a:lnTo>
                    <a:pt x="199708" y="119427"/>
                  </a:lnTo>
                  <a:lnTo>
                    <a:pt x="204809" y="90722"/>
                  </a:lnTo>
                  <a:lnTo>
                    <a:pt x="202950" y="64342"/>
                  </a:lnTo>
                  <a:lnTo>
                    <a:pt x="196004" y="49061"/>
                  </a:lnTo>
                  <a:lnTo>
                    <a:pt x="174299" y="22005"/>
                  </a:lnTo>
                  <a:lnTo>
                    <a:pt x="158341" y="12842"/>
                  </a:lnTo>
                  <a:lnTo>
                    <a:pt x="138783" y="7828"/>
                  </a:lnTo>
                  <a:lnTo>
                    <a:pt x="115981" y="7952"/>
                  </a:lnTo>
                  <a:lnTo>
                    <a:pt x="95497" y="14121"/>
                  </a:lnTo>
                  <a:lnTo>
                    <a:pt x="86085" y="18730"/>
                  </a:lnTo>
                  <a:lnTo>
                    <a:pt x="73744" y="31377"/>
                  </a:lnTo>
                  <a:lnTo>
                    <a:pt x="69466" y="38700"/>
                  </a:lnTo>
                  <a:lnTo>
                    <a:pt x="68474" y="56244"/>
                  </a:lnTo>
                  <a:lnTo>
                    <a:pt x="73442" y="75096"/>
                  </a:lnTo>
                  <a:lnTo>
                    <a:pt x="82707" y="92881"/>
                  </a:lnTo>
                  <a:lnTo>
                    <a:pt x="99524" y="106431"/>
                  </a:lnTo>
                  <a:lnTo>
                    <a:pt x="123932" y="116451"/>
                  </a:lnTo>
                  <a:lnTo>
                    <a:pt x="158297" y="123256"/>
                  </a:lnTo>
                  <a:lnTo>
                    <a:pt x="195209" y="126752"/>
                  </a:lnTo>
                  <a:lnTo>
                    <a:pt x="230664" y="127599"/>
                  </a:lnTo>
                  <a:lnTo>
                    <a:pt x="289508" y="1231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858">
              <a:extLst>
                <a:ext uri="{FF2B5EF4-FFF2-40B4-BE49-F238E27FC236}">
                  <a16:creationId xmlns:a16="http://schemas.microsoft.com/office/drawing/2014/main" xmlns="" id="{BF1C262B-8FDC-4547-A034-08C34B8CC7F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558942" y="5864678"/>
              <a:ext cx="105509" cy="307523"/>
            </a:xfrm>
            <a:custGeom>
              <a:avLst/>
              <a:gdLst/>
              <a:ahLst/>
              <a:cxnLst/>
              <a:rect l="0" t="0" r="0" b="0"/>
              <a:pathLst>
                <a:path w="105509" h="307523">
                  <a:moveTo>
                    <a:pt x="105508" y="21772"/>
                  </a:moveTo>
                  <a:lnTo>
                    <a:pt x="105508" y="21772"/>
                  </a:lnTo>
                  <a:lnTo>
                    <a:pt x="96669" y="7467"/>
                  </a:lnTo>
                  <a:lnTo>
                    <a:pt x="87210" y="757"/>
                  </a:lnTo>
                  <a:lnTo>
                    <a:pt x="84137" y="0"/>
                  </a:lnTo>
                  <a:lnTo>
                    <a:pt x="81383" y="202"/>
                  </a:lnTo>
                  <a:lnTo>
                    <a:pt x="78841" y="1042"/>
                  </a:lnTo>
                  <a:lnTo>
                    <a:pt x="65151" y="15709"/>
                  </a:lnTo>
                  <a:lnTo>
                    <a:pt x="40857" y="57499"/>
                  </a:lnTo>
                  <a:lnTo>
                    <a:pt x="19873" y="103226"/>
                  </a:lnTo>
                  <a:lnTo>
                    <a:pt x="11473" y="138408"/>
                  </a:lnTo>
                  <a:lnTo>
                    <a:pt x="5389" y="175210"/>
                  </a:lnTo>
                  <a:lnTo>
                    <a:pt x="1038" y="211322"/>
                  </a:lnTo>
                  <a:lnTo>
                    <a:pt x="0" y="257302"/>
                  </a:lnTo>
                  <a:lnTo>
                    <a:pt x="4758" y="279792"/>
                  </a:lnTo>
                  <a:lnTo>
                    <a:pt x="15339" y="295433"/>
                  </a:lnTo>
                  <a:lnTo>
                    <a:pt x="22112" y="301580"/>
                  </a:lnTo>
                  <a:lnTo>
                    <a:pt x="42808" y="306527"/>
                  </a:lnTo>
                  <a:lnTo>
                    <a:pt x="80108" y="3075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859">
              <a:extLst>
                <a:ext uri="{FF2B5EF4-FFF2-40B4-BE49-F238E27FC236}">
                  <a16:creationId xmlns:a16="http://schemas.microsoft.com/office/drawing/2014/main" xmlns="" id="{8CE65FF1-7394-4EEF-AFF9-6A3EB38B2EA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222978" y="5835650"/>
              <a:ext cx="244623" cy="297305"/>
            </a:xfrm>
            <a:custGeom>
              <a:avLst/>
              <a:gdLst/>
              <a:ahLst/>
              <a:cxnLst/>
              <a:rect l="0" t="0" r="0" b="0"/>
              <a:pathLst>
                <a:path w="244623" h="297305">
                  <a:moveTo>
                    <a:pt x="41422" y="0"/>
                  </a:moveTo>
                  <a:lnTo>
                    <a:pt x="41422" y="0"/>
                  </a:lnTo>
                  <a:lnTo>
                    <a:pt x="41422" y="3371"/>
                  </a:lnTo>
                  <a:lnTo>
                    <a:pt x="55727" y="42716"/>
                  </a:lnTo>
                  <a:lnTo>
                    <a:pt x="58363" y="73077"/>
                  </a:lnTo>
                  <a:lnTo>
                    <a:pt x="57418" y="111501"/>
                  </a:lnTo>
                  <a:lnTo>
                    <a:pt x="49942" y="156801"/>
                  </a:lnTo>
                  <a:lnTo>
                    <a:pt x="39564" y="199512"/>
                  </a:lnTo>
                  <a:lnTo>
                    <a:pt x="28601" y="236133"/>
                  </a:lnTo>
                  <a:lnTo>
                    <a:pt x="11948" y="278876"/>
                  </a:lnTo>
                  <a:lnTo>
                    <a:pt x="5026" y="294583"/>
                  </a:lnTo>
                  <a:lnTo>
                    <a:pt x="3752" y="295872"/>
                  </a:lnTo>
                  <a:lnTo>
                    <a:pt x="456" y="297304"/>
                  </a:lnTo>
                  <a:lnTo>
                    <a:pt x="0" y="296980"/>
                  </a:lnTo>
                  <a:lnTo>
                    <a:pt x="1374" y="294739"/>
                  </a:lnTo>
                  <a:lnTo>
                    <a:pt x="9488" y="289510"/>
                  </a:lnTo>
                  <a:lnTo>
                    <a:pt x="53040" y="281423"/>
                  </a:lnTo>
                  <a:lnTo>
                    <a:pt x="90800" y="277242"/>
                  </a:lnTo>
                  <a:lnTo>
                    <a:pt x="127808" y="276794"/>
                  </a:lnTo>
                  <a:lnTo>
                    <a:pt x="174732" y="278628"/>
                  </a:lnTo>
                  <a:lnTo>
                    <a:pt x="218822" y="282619"/>
                  </a:lnTo>
                  <a:lnTo>
                    <a:pt x="244622" y="292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7696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121">
            <a:extLst>
              <a:ext uri="{FF2B5EF4-FFF2-40B4-BE49-F238E27FC236}">
                <a16:creationId xmlns:a16="http://schemas.microsoft.com/office/drawing/2014/main" xmlns="" id="{C7087CB9-C197-4986-A916-A30D94CAEAE3}"/>
              </a:ext>
            </a:extLst>
          </p:cNvPr>
          <p:cNvGrpSpPr/>
          <p:nvPr/>
        </p:nvGrpSpPr>
        <p:grpSpPr>
          <a:xfrm>
            <a:off x="1517650" y="618642"/>
            <a:ext cx="958589" cy="663099"/>
            <a:chOff x="1517650" y="618642"/>
            <a:chExt cx="958589" cy="663099"/>
          </a:xfrm>
        </p:grpSpPr>
        <p:sp>
          <p:nvSpPr>
            <p:cNvPr id="2" name="SMARTInkShape-860">
              <a:extLst>
                <a:ext uri="{FF2B5EF4-FFF2-40B4-BE49-F238E27FC236}">
                  <a16:creationId xmlns:a16="http://schemas.microsoft.com/office/drawing/2014/main" xmlns="" id="{155F6DAA-58D2-495B-834C-A3757D6CBF71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1614449" y="654806"/>
              <a:ext cx="81002" cy="494545"/>
            </a:xfrm>
            <a:custGeom>
              <a:avLst/>
              <a:gdLst/>
              <a:ahLst/>
              <a:cxnLst/>
              <a:rect l="0" t="0" r="0" b="0"/>
              <a:pathLst>
                <a:path w="81002" h="494545">
                  <a:moveTo>
                    <a:pt x="81001" y="30994"/>
                  </a:moveTo>
                  <a:lnTo>
                    <a:pt x="81001" y="30994"/>
                  </a:lnTo>
                  <a:lnTo>
                    <a:pt x="53577" y="4981"/>
                  </a:lnTo>
                  <a:lnTo>
                    <a:pt x="40812" y="944"/>
                  </a:lnTo>
                  <a:lnTo>
                    <a:pt x="32330" y="0"/>
                  </a:lnTo>
                  <a:lnTo>
                    <a:pt x="28798" y="1864"/>
                  </a:lnTo>
                  <a:lnTo>
                    <a:pt x="22992" y="9581"/>
                  </a:lnTo>
                  <a:lnTo>
                    <a:pt x="9152" y="48401"/>
                  </a:lnTo>
                  <a:lnTo>
                    <a:pt x="1935" y="93615"/>
                  </a:lnTo>
                  <a:lnTo>
                    <a:pt x="0" y="128676"/>
                  </a:lnTo>
                  <a:lnTo>
                    <a:pt x="2902" y="165425"/>
                  </a:lnTo>
                  <a:lnTo>
                    <a:pt x="8896" y="204335"/>
                  </a:lnTo>
                  <a:lnTo>
                    <a:pt x="16263" y="247499"/>
                  </a:lnTo>
                  <a:lnTo>
                    <a:pt x="20479" y="292554"/>
                  </a:lnTo>
                  <a:lnTo>
                    <a:pt x="22352" y="337037"/>
                  </a:lnTo>
                  <a:lnTo>
                    <a:pt x="23185" y="377974"/>
                  </a:lnTo>
                  <a:lnTo>
                    <a:pt x="21673" y="415454"/>
                  </a:lnTo>
                  <a:lnTo>
                    <a:pt x="18737" y="458880"/>
                  </a:lnTo>
                  <a:lnTo>
                    <a:pt x="15986" y="481390"/>
                  </a:lnTo>
                  <a:lnTo>
                    <a:pt x="11151" y="494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861">
              <a:extLst>
                <a:ext uri="{FF2B5EF4-FFF2-40B4-BE49-F238E27FC236}">
                  <a16:creationId xmlns:a16="http://schemas.microsoft.com/office/drawing/2014/main" xmlns="" id="{67B673C2-ABBC-49C8-8508-7E32AC395190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1517650" y="920750"/>
              <a:ext cx="215901" cy="88901"/>
            </a:xfrm>
            <a:custGeom>
              <a:avLst/>
              <a:gdLst/>
              <a:ahLst/>
              <a:cxnLst/>
              <a:rect l="0" t="0" r="0" b="0"/>
              <a:pathLst>
                <a:path w="215901" h="88901">
                  <a:moveTo>
                    <a:pt x="0" y="88900"/>
                  </a:moveTo>
                  <a:lnTo>
                    <a:pt x="0" y="88900"/>
                  </a:lnTo>
                  <a:lnTo>
                    <a:pt x="12209" y="76691"/>
                  </a:lnTo>
                  <a:lnTo>
                    <a:pt x="54597" y="55287"/>
                  </a:lnTo>
                  <a:lnTo>
                    <a:pt x="87060" y="40565"/>
                  </a:lnTo>
                  <a:lnTo>
                    <a:pt x="120773" y="28377"/>
                  </a:lnTo>
                  <a:lnTo>
                    <a:pt x="153866" y="18256"/>
                  </a:lnTo>
                  <a:lnTo>
                    <a:pt x="195325" y="6036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62">
              <a:extLst>
                <a:ext uri="{FF2B5EF4-FFF2-40B4-BE49-F238E27FC236}">
                  <a16:creationId xmlns:a16="http://schemas.microsoft.com/office/drawing/2014/main" xmlns="" id="{C3237BF0-9779-4DEF-8C4F-3FE47A0D5F44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1847360" y="674506"/>
              <a:ext cx="127491" cy="455795"/>
            </a:xfrm>
            <a:custGeom>
              <a:avLst/>
              <a:gdLst/>
              <a:ahLst/>
              <a:cxnLst/>
              <a:rect l="0" t="0" r="0" b="0"/>
              <a:pathLst>
                <a:path w="127491" h="455795">
                  <a:moveTo>
                    <a:pt x="127490" y="17644"/>
                  </a:moveTo>
                  <a:lnTo>
                    <a:pt x="127490" y="17644"/>
                  </a:lnTo>
                  <a:lnTo>
                    <a:pt x="127490" y="10902"/>
                  </a:lnTo>
                  <a:lnTo>
                    <a:pt x="125609" y="5710"/>
                  </a:lnTo>
                  <a:lnTo>
                    <a:pt x="124119" y="3338"/>
                  </a:lnTo>
                  <a:lnTo>
                    <a:pt x="121715" y="1757"/>
                  </a:lnTo>
                  <a:lnTo>
                    <a:pt x="115280" y="0"/>
                  </a:lnTo>
                  <a:lnTo>
                    <a:pt x="111589" y="942"/>
                  </a:lnTo>
                  <a:lnTo>
                    <a:pt x="103725" y="5752"/>
                  </a:lnTo>
                  <a:lnTo>
                    <a:pt x="72675" y="42028"/>
                  </a:lnTo>
                  <a:lnTo>
                    <a:pt x="47827" y="88212"/>
                  </a:lnTo>
                  <a:lnTo>
                    <a:pt x="33523" y="128500"/>
                  </a:lnTo>
                  <a:lnTo>
                    <a:pt x="21992" y="176039"/>
                  </a:lnTo>
                  <a:lnTo>
                    <a:pt x="16941" y="201557"/>
                  </a:lnTo>
                  <a:lnTo>
                    <a:pt x="12163" y="227742"/>
                  </a:lnTo>
                  <a:lnTo>
                    <a:pt x="7566" y="254370"/>
                  </a:lnTo>
                  <a:lnTo>
                    <a:pt x="3091" y="281295"/>
                  </a:lnTo>
                  <a:lnTo>
                    <a:pt x="813" y="307006"/>
                  </a:lnTo>
                  <a:lnTo>
                    <a:pt x="0" y="331907"/>
                  </a:lnTo>
                  <a:lnTo>
                    <a:pt x="3094" y="376744"/>
                  </a:lnTo>
                  <a:lnTo>
                    <a:pt x="13877" y="410783"/>
                  </a:lnTo>
                  <a:lnTo>
                    <a:pt x="33721" y="434378"/>
                  </a:lnTo>
                  <a:lnTo>
                    <a:pt x="45927" y="443633"/>
                  </a:lnTo>
                  <a:lnTo>
                    <a:pt x="70779" y="452036"/>
                  </a:lnTo>
                  <a:lnTo>
                    <a:pt x="108440" y="455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863">
              <a:extLst>
                <a:ext uri="{FF2B5EF4-FFF2-40B4-BE49-F238E27FC236}">
                  <a16:creationId xmlns:a16="http://schemas.microsoft.com/office/drawing/2014/main" xmlns="" id="{99A74BA0-ABEA-489E-8749-6730CDEE9357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2107173" y="764060"/>
              <a:ext cx="267728" cy="321957"/>
            </a:xfrm>
            <a:custGeom>
              <a:avLst/>
              <a:gdLst/>
              <a:ahLst/>
              <a:cxnLst/>
              <a:rect l="0" t="0" r="0" b="0"/>
              <a:pathLst>
                <a:path w="267728" h="321957">
                  <a:moveTo>
                    <a:pt x="115327" y="16990"/>
                  </a:moveTo>
                  <a:lnTo>
                    <a:pt x="115327" y="16990"/>
                  </a:lnTo>
                  <a:lnTo>
                    <a:pt x="111956" y="13619"/>
                  </a:lnTo>
                  <a:lnTo>
                    <a:pt x="108419" y="11964"/>
                  </a:lnTo>
                  <a:lnTo>
                    <a:pt x="97029" y="10901"/>
                  </a:lnTo>
                  <a:lnTo>
                    <a:pt x="89320" y="14519"/>
                  </a:lnTo>
                  <a:lnTo>
                    <a:pt x="62761" y="41824"/>
                  </a:lnTo>
                  <a:lnTo>
                    <a:pt x="40485" y="85967"/>
                  </a:lnTo>
                  <a:lnTo>
                    <a:pt x="25149" y="122906"/>
                  </a:lnTo>
                  <a:lnTo>
                    <a:pt x="11042" y="162841"/>
                  </a:lnTo>
                  <a:lnTo>
                    <a:pt x="2421" y="204109"/>
                  </a:lnTo>
                  <a:lnTo>
                    <a:pt x="0" y="242206"/>
                  </a:lnTo>
                  <a:lnTo>
                    <a:pt x="2687" y="275130"/>
                  </a:lnTo>
                  <a:lnTo>
                    <a:pt x="10937" y="299171"/>
                  </a:lnTo>
                  <a:lnTo>
                    <a:pt x="21659" y="313619"/>
                  </a:lnTo>
                  <a:lnTo>
                    <a:pt x="27482" y="318459"/>
                  </a:lnTo>
                  <a:lnTo>
                    <a:pt x="45240" y="321956"/>
                  </a:lnTo>
                  <a:lnTo>
                    <a:pt x="55903" y="321901"/>
                  </a:lnTo>
                  <a:lnTo>
                    <a:pt x="94505" y="304968"/>
                  </a:lnTo>
                  <a:lnTo>
                    <a:pt x="133852" y="267495"/>
                  </a:lnTo>
                  <a:lnTo>
                    <a:pt x="162208" y="224015"/>
                  </a:lnTo>
                  <a:lnTo>
                    <a:pt x="173322" y="190845"/>
                  </a:lnTo>
                  <a:lnTo>
                    <a:pt x="179203" y="154937"/>
                  </a:lnTo>
                  <a:lnTo>
                    <a:pt x="179464" y="117811"/>
                  </a:lnTo>
                  <a:lnTo>
                    <a:pt x="173466" y="82025"/>
                  </a:lnTo>
                  <a:lnTo>
                    <a:pt x="162333" y="49422"/>
                  </a:lnTo>
                  <a:lnTo>
                    <a:pt x="145626" y="23173"/>
                  </a:lnTo>
                  <a:lnTo>
                    <a:pt x="124560" y="7273"/>
                  </a:lnTo>
                  <a:lnTo>
                    <a:pt x="113015" y="2045"/>
                  </a:lnTo>
                  <a:lnTo>
                    <a:pt x="87018" y="0"/>
                  </a:lnTo>
                  <a:lnTo>
                    <a:pt x="60412" y="4500"/>
                  </a:lnTo>
                  <a:lnTo>
                    <a:pt x="36828" y="13556"/>
                  </a:lnTo>
                  <a:lnTo>
                    <a:pt x="28422" y="21050"/>
                  </a:lnTo>
                  <a:lnTo>
                    <a:pt x="17201" y="40667"/>
                  </a:lnTo>
                  <a:lnTo>
                    <a:pt x="15506" y="59733"/>
                  </a:lnTo>
                  <a:lnTo>
                    <a:pt x="17030" y="68769"/>
                  </a:lnTo>
                  <a:lnTo>
                    <a:pt x="28130" y="84453"/>
                  </a:lnTo>
                  <a:lnTo>
                    <a:pt x="36029" y="91599"/>
                  </a:lnTo>
                  <a:lnTo>
                    <a:pt x="63621" y="99538"/>
                  </a:lnTo>
                  <a:lnTo>
                    <a:pt x="101519" y="100950"/>
                  </a:lnTo>
                  <a:lnTo>
                    <a:pt x="148936" y="94522"/>
                  </a:lnTo>
                  <a:lnTo>
                    <a:pt x="173011" y="89845"/>
                  </a:lnTo>
                  <a:lnTo>
                    <a:pt x="220457" y="79003"/>
                  </a:lnTo>
                  <a:lnTo>
                    <a:pt x="267727" y="67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64">
              <a:extLst>
                <a:ext uri="{FF2B5EF4-FFF2-40B4-BE49-F238E27FC236}">
                  <a16:creationId xmlns:a16="http://schemas.microsoft.com/office/drawing/2014/main" xmlns="" id="{61E4D52E-F268-4A08-B04F-093A440B28DC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2457241" y="618642"/>
              <a:ext cx="18998" cy="663099"/>
            </a:xfrm>
            <a:custGeom>
              <a:avLst/>
              <a:gdLst/>
              <a:ahLst/>
              <a:cxnLst/>
              <a:rect l="0" t="0" r="0" b="0"/>
              <a:pathLst>
                <a:path w="18998" h="663099">
                  <a:moveTo>
                    <a:pt x="12909" y="3658"/>
                  </a:moveTo>
                  <a:lnTo>
                    <a:pt x="12909" y="3658"/>
                  </a:lnTo>
                  <a:lnTo>
                    <a:pt x="12909" y="0"/>
                  </a:lnTo>
                  <a:lnTo>
                    <a:pt x="17935" y="45445"/>
                  </a:lnTo>
                  <a:lnTo>
                    <a:pt x="18671" y="81497"/>
                  </a:lnTo>
                  <a:lnTo>
                    <a:pt x="18867" y="104939"/>
                  </a:lnTo>
                  <a:lnTo>
                    <a:pt x="18997" y="130446"/>
                  </a:lnTo>
                  <a:lnTo>
                    <a:pt x="18379" y="160150"/>
                  </a:lnTo>
                  <a:lnTo>
                    <a:pt x="17261" y="192652"/>
                  </a:lnTo>
                  <a:lnTo>
                    <a:pt x="15810" y="227021"/>
                  </a:lnTo>
                  <a:lnTo>
                    <a:pt x="14138" y="264044"/>
                  </a:lnTo>
                  <a:lnTo>
                    <a:pt x="12317" y="302838"/>
                  </a:lnTo>
                  <a:lnTo>
                    <a:pt x="10398" y="342811"/>
                  </a:lnTo>
                  <a:lnTo>
                    <a:pt x="7707" y="381455"/>
                  </a:lnTo>
                  <a:lnTo>
                    <a:pt x="4502" y="419211"/>
                  </a:lnTo>
                  <a:lnTo>
                    <a:pt x="954" y="456377"/>
                  </a:lnTo>
                  <a:lnTo>
                    <a:pt x="0" y="490326"/>
                  </a:lnTo>
                  <a:lnTo>
                    <a:pt x="775" y="522131"/>
                  </a:lnTo>
                  <a:lnTo>
                    <a:pt x="2703" y="552507"/>
                  </a:lnTo>
                  <a:lnTo>
                    <a:pt x="5400" y="579107"/>
                  </a:lnTo>
                  <a:lnTo>
                    <a:pt x="12158" y="625597"/>
                  </a:lnTo>
                  <a:lnTo>
                    <a:pt x="17151" y="663098"/>
                  </a:lnTo>
                  <a:lnTo>
                    <a:pt x="16443" y="662007"/>
                  </a:lnTo>
                  <a:lnTo>
                    <a:pt x="12909" y="651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22">
            <a:extLst>
              <a:ext uri="{FF2B5EF4-FFF2-40B4-BE49-F238E27FC236}">
                <a16:creationId xmlns:a16="http://schemas.microsoft.com/office/drawing/2014/main" xmlns="" id="{CFF72EE8-B48C-425B-B504-E5EB35A1A4E5}"/>
              </a:ext>
            </a:extLst>
          </p:cNvPr>
          <p:cNvGrpSpPr/>
          <p:nvPr/>
        </p:nvGrpSpPr>
        <p:grpSpPr>
          <a:xfrm>
            <a:off x="2687194" y="540012"/>
            <a:ext cx="655364" cy="622039"/>
            <a:chOff x="2687194" y="540012"/>
            <a:chExt cx="655364" cy="622039"/>
          </a:xfrm>
        </p:grpSpPr>
        <p:sp>
          <p:nvSpPr>
            <p:cNvPr id="8" name="SMARTInkShape-865">
              <a:extLst>
                <a:ext uri="{FF2B5EF4-FFF2-40B4-BE49-F238E27FC236}">
                  <a16:creationId xmlns:a16="http://schemas.microsoft.com/office/drawing/2014/main" xmlns="" id="{F870BBA0-94A3-49C1-A375-EB2D96680B12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2705983" y="787402"/>
              <a:ext cx="202318" cy="259732"/>
            </a:xfrm>
            <a:custGeom>
              <a:avLst/>
              <a:gdLst/>
              <a:ahLst/>
              <a:cxnLst/>
              <a:rect l="0" t="0" r="0" b="0"/>
              <a:pathLst>
                <a:path w="202318" h="259732">
                  <a:moveTo>
                    <a:pt x="5467" y="6348"/>
                  </a:moveTo>
                  <a:lnTo>
                    <a:pt x="5467" y="6348"/>
                  </a:lnTo>
                  <a:lnTo>
                    <a:pt x="5467" y="76"/>
                  </a:lnTo>
                  <a:lnTo>
                    <a:pt x="0" y="5"/>
                  </a:lnTo>
                  <a:lnTo>
                    <a:pt x="2750" y="0"/>
                  </a:lnTo>
                  <a:lnTo>
                    <a:pt x="11404" y="10112"/>
                  </a:lnTo>
                  <a:lnTo>
                    <a:pt x="33451" y="47700"/>
                  </a:lnTo>
                  <a:lnTo>
                    <a:pt x="60403" y="84217"/>
                  </a:lnTo>
                  <a:lnTo>
                    <a:pt x="92143" y="126003"/>
                  </a:lnTo>
                  <a:lnTo>
                    <a:pt x="130789" y="168252"/>
                  </a:lnTo>
                  <a:lnTo>
                    <a:pt x="172404" y="211086"/>
                  </a:lnTo>
                  <a:lnTo>
                    <a:pt x="190867" y="233522"/>
                  </a:lnTo>
                  <a:lnTo>
                    <a:pt x="202119" y="259731"/>
                  </a:lnTo>
                  <a:lnTo>
                    <a:pt x="202317" y="253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66">
              <a:extLst>
                <a:ext uri="{FF2B5EF4-FFF2-40B4-BE49-F238E27FC236}">
                  <a16:creationId xmlns:a16="http://schemas.microsoft.com/office/drawing/2014/main" xmlns="" id="{F58EA496-8527-4D0A-AAD2-244662AFE852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2707068" y="742950"/>
              <a:ext cx="182183" cy="310542"/>
            </a:xfrm>
            <a:custGeom>
              <a:avLst/>
              <a:gdLst/>
              <a:ahLst/>
              <a:cxnLst/>
              <a:rect l="0" t="0" r="0" b="0"/>
              <a:pathLst>
                <a:path w="182183" h="310542">
                  <a:moveTo>
                    <a:pt x="182182" y="0"/>
                  </a:moveTo>
                  <a:lnTo>
                    <a:pt x="182182" y="0"/>
                  </a:lnTo>
                  <a:lnTo>
                    <a:pt x="172722" y="0"/>
                  </a:lnTo>
                  <a:lnTo>
                    <a:pt x="169041" y="1881"/>
                  </a:lnTo>
                  <a:lnTo>
                    <a:pt x="167071" y="3371"/>
                  </a:lnTo>
                  <a:lnTo>
                    <a:pt x="153771" y="27451"/>
                  </a:lnTo>
                  <a:lnTo>
                    <a:pt x="140289" y="61050"/>
                  </a:lnTo>
                  <a:lnTo>
                    <a:pt x="119047" y="106832"/>
                  </a:lnTo>
                  <a:lnTo>
                    <a:pt x="103087" y="142025"/>
                  </a:lnTo>
                  <a:lnTo>
                    <a:pt x="82823" y="180715"/>
                  </a:lnTo>
                  <a:lnTo>
                    <a:pt x="60411" y="218607"/>
                  </a:lnTo>
                  <a:lnTo>
                    <a:pt x="30077" y="262328"/>
                  </a:lnTo>
                  <a:lnTo>
                    <a:pt x="2460" y="308722"/>
                  </a:lnTo>
                  <a:lnTo>
                    <a:pt x="984" y="310237"/>
                  </a:lnTo>
                  <a:lnTo>
                    <a:pt x="0" y="310541"/>
                  </a:lnTo>
                  <a:lnTo>
                    <a:pt x="17082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67">
              <a:extLst>
                <a:ext uri="{FF2B5EF4-FFF2-40B4-BE49-F238E27FC236}">
                  <a16:creationId xmlns:a16="http://schemas.microsoft.com/office/drawing/2014/main" xmlns="" id="{DA87B583-0F9C-40C4-9617-5D6A428D5933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2952784" y="1001003"/>
              <a:ext cx="76167" cy="97548"/>
            </a:xfrm>
            <a:custGeom>
              <a:avLst/>
              <a:gdLst/>
              <a:ahLst/>
              <a:cxnLst/>
              <a:rect l="0" t="0" r="0" b="0"/>
              <a:pathLst>
                <a:path w="76167" h="97548">
                  <a:moveTo>
                    <a:pt x="6316" y="21347"/>
                  </a:moveTo>
                  <a:lnTo>
                    <a:pt x="6316" y="21347"/>
                  </a:lnTo>
                  <a:lnTo>
                    <a:pt x="227" y="68845"/>
                  </a:lnTo>
                  <a:lnTo>
                    <a:pt x="0" y="80370"/>
                  </a:lnTo>
                  <a:lnTo>
                    <a:pt x="1851" y="61084"/>
                  </a:lnTo>
                  <a:lnTo>
                    <a:pt x="6448" y="46769"/>
                  </a:lnTo>
                  <a:lnTo>
                    <a:pt x="29198" y="9625"/>
                  </a:lnTo>
                  <a:lnTo>
                    <a:pt x="37888" y="2026"/>
                  </a:lnTo>
                  <a:lnTo>
                    <a:pt x="42180" y="0"/>
                  </a:lnTo>
                  <a:lnTo>
                    <a:pt x="46453" y="60"/>
                  </a:lnTo>
                  <a:lnTo>
                    <a:pt x="54964" y="3890"/>
                  </a:lnTo>
                  <a:lnTo>
                    <a:pt x="61569" y="14059"/>
                  </a:lnTo>
                  <a:lnTo>
                    <a:pt x="71558" y="50324"/>
                  </a:lnTo>
                  <a:lnTo>
                    <a:pt x="76166" y="97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68">
              <a:extLst>
                <a:ext uri="{FF2B5EF4-FFF2-40B4-BE49-F238E27FC236}">
                  <a16:creationId xmlns:a16="http://schemas.microsoft.com/office/drawing/2014/main" xmlns="" id="{6B01A45D-611E-49EC-9943-B4D5C0E2A9BA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2687194" y="609600"/>
              <a:ext cx="265557" cy="25401"/>
            </a:xfrm>
            <a:custGeom>
              <a:avLst/>
              <a:gdLst/>
              <a:ahLst/>
              <a:cxnLst/>
              <a:rect l="0" t="0" r="0" b="0"/>
              <a:pathLst>
                <a:path w="265557" h="25401">
                  <a:moveTo>
                    <a:pt x="11556" y="25400"/>
                  </a:moveTo>
                  <a:lnTo>
                    <a:pt x="11556" y="25400"/>
                  </a:lnTo>
                  <a:lnTo>
                    <a:pt x="8185" y="22029"/>
                  </a:lnTo>
                  <a:lnTo>
                    <a:pt x="4649" y="20374"/>
                  </a:lnTo>
                  <a:lnTo>
                    <a:pt x="0" y="19312"/>
                  </a:lnTo>
                  <a:lnTo>
                    <a:pt x="5937" y="15756"/>
                  </a:lnTo>
                  <a:lnTo>
                    <a:pt x="48755" y="13304"/>
                  </a:lnTo>
                  <a:lnTo>
                    <a:pt x="86415" y="12968"/>
                  </a:lnTo>
                  <a:lnTo>
                    <a:pt x="127141" y="12819"/>
                  </a:lnTo>
                  <a:lnTo>
                    <a:pt x="167350" y="12048"/>
                  </a:lnTo>
                  <a:lnTo>
                    <a:pt x="204035" y="9353"/>
                  </a:lnTo>
                  <a:lnTo>
                    <a:pt x="246818" y="6238"/>
                  </a:lnTo>
                  <a:lnTo>
                    <a:pt x="2655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69">
              <a:extLst>
                <a:ext uri="{FF2B5EF4-FFF2-40B4-BE49-F238E27FC236}">
                  <a16:creationId xmlns:a16="http://schemas.microsoft.com/office/drawing/2014/main" xmlns="" id="{293475CB-C277-419F-A827-C37561A58517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2905230" y="540012"/>
              <a:ext cx="93156" cy="133089"/>
            </a:xfrm>
            <a:custGeom>
              <a:avLst/>
              <a:gdLst/>
              <a:ahLst/>
              <a:cxnLst/>
              <a:rect l="0" t="0" r="0" b="0"/>
              <a:pathLst>
                <a:path w="93156" h="133089">
                  <a:moveTo>
                    <a:pt x="9420" y="6088"/>
                  </a:moveTo>
                  <a:lnTo>
                    <a:pt x="9420" y="6088"/>
                  </a:lnTo>
                  <a:lnTo>
                    <a:pt x="6049" y="2717"/>
                  </a:lnTo>
                  <a:lnTo>
                    <a:pt x="2513" y="1062"/>
                  </a:lnTo>
                  <a:lnTo>
                    <a:pt x="582" y="621"/>
                  </a:lnTo>
                  <a:lnTo>
                    <a:pt x="0" y="326"/>
                  </a:lnTo>
                  <a:lnTo>
                    <a:pt x="318" y="130"/>
                  </a:lnTo>
                  <a:lnTo>
                    <a:pt x="1235" y="0"/>
                  </a:lnTo>
                  <a:lnTo>
                    <a:pt x="45595" y="22121"/>
                  </a:lnTo>
                  <a:lnTo>
                    <a:pt x="72898" y="38826"/>
                  </a:lnTo>
                  <a:lnTo>
                    <a:pt x="92690" y="66347"/>
                  </a:lnTo>
                  <a:lnTo>
                    <a:pt x="93155" y="71661"/>
                  </a:lnTo>
                  <a:lnTo>
                    <a:pt x="89910" y="83209"/>
                  </a:lnTo>
                  <a:lnTo>
                    <a:pt x="73407" y="101611"/>
                  </a:lnTo>
                  <a:lnTo>
                    <a:pt x="28470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70">
              <a:extLst>
                <a:ext uri="{FF2B5EF4-FFF2-40B4-BE49-F238E27FC236}">
                  <a16:creationId xmlns:a16="http://schemas.microsoft.com/office/drawing/2014/main" xmlns="" id="{8A2055E1-76BF-47A9-8152-83A816A111A4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3187700" y="628650"/>
              <a:ext cx="154858" cy="533401"/>
            </a:xfrm>
            <a:custGeom>
              <a:avLst/>
              <a:gdLst/>
              <a:ahLst/>
              <a:cxnLst/>
              <a:rect l="0" t="0" r="0" b="0"/>
              <a:pathLst>
                <a:path w="154858" h="533401">
                  <a:moveTo>
                    <a:pt x="19050" y="0"/>
                  </a:moveTo>
                  <a:lnTo>
                    <a:pt x="19050" y="0"/>
                  </a:lnTo>
                  <a:lnTo>
                    <a:pt x="25792" y="0"/>
                  </a:lnTo>
                  <a:lnTo>
                    <a:pt x="40098" y="6742"/>
                  </a:lnTo>
                  <a:lnTo>
                    <a:pt x="66011" y="44763"/>
                  </a:lnTo>
                  <a:lnTo>
                    <a:pt x="86489" y="78691"/>
                  </a:lnTo>
                  <a:lnTo>
                    <a:pt x="109700" y="122933"/>
                  </a:lnTo>
                  <a:lnTo>
                    <a:pt x="121817" y="147572"/>
                  </a:lnTo>
                  <a:lnTo>
                    <a:pt x="131306" y="175287"/>
                  </a:lnTo>
                  <a:lnTo>
                    <a:pt x="139043" y="205052"/>
                  </a:lnTo>
                  <a:lnTo>
                    <a:pt x="145612" y="236185"/>
                  </a:lnTo>
                  <a:lnTo>
                    <a:pt x="149991" y="267523"/>
                  </a:lnTo>
                  <a:lnTo>
                    <a:pt x="152911" y="298999"/>
                  </a:lnTo>
                  <a:lnTo>
                    <a:pt x="154857" y="330566"/>
                  </a:lnTo>
                  <a:lnTo>
                    <a:pt x="153332" y="358666"/>
                  </a:lnTo>
                  <a:lnTo>
                    <a:pt x="149494" y="384455"/>
                  </a:lnTo>
                  <a:lnTo>
                    <a:pt x="136291" y="430513"/>
                  </a:lnTo>
                  <a:lnTo>
                    <a:pt x="116313" y="469799"/>
                  </a:lnTo>
                  <a:lnTo>
                    <a:pt x="89559" y="498547"/>
                  </a:lnTo>
                  <a:lnTo>
                    <a:pt x="59560" y="517910"/>
                  </a:lnTo>
                  <a:lnTo>
                    <a:pt x="0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871">
            <a:extLst>
              <a:ext uri="{FF2B5EF4-FFF2-40B4-BE49-F238E27FC236}">
                <a16:creationId xmlns:a16="http://schemas.microsoft.com/office/drawing/2014/main" xmlns="" id="{D1ABF9D7-058D-4C5E-B332-E8F70EEDDA4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15306" y="704850"/>
            <a:ext cx="410645" cy="317501"/>
          </a:xfrm>
          <a:custGeom>
            <a:avLst/>
            <a:gdLst/>
            <a:ahLst/>
            <a:cxnLst/>
            <a:rect l="0" t="0" r="0" b="0"/>
            <a:pathLst>
              <a:path w="410645" h="317501">
                <a:moveTo>
                  <a:pt x="397944" y="0"/>
                </a:moveTo>
                <a:lnTo>
                  <a:pt x="397944" y="0"/>
                </a:lnTo>
                <a:lnTo>
                  <a:pt x="398649" y="6481"/>
                </a:lnTo>
                <a:lnTo>
                  <a:pt x="401315" y="15580"/>
                </a:lnTo>
                <a:lnTo>
                  <a:pt x="390087" y="62407"/>
                </a:lnTo>
                <a:lnTo>
                  <a:pt x="374684" y="106921"/>
                </a:lnTo>
                <a:lnTo>
                  <a:pt x="359384" y="142065"/>
                </a:lnTo>
                <a:lnTo>
                  <a:pt x="340825" y="178851"/>
                </a:lnTo>
                <a:lnTo>
                  <a:pt x="303800" y="221777"/>
                </a:lnTo>
                <a:lnTo>
                  <a:pt x="258180" y="250097"/>
                </a:lnTo>
                <a:lnTo>
                  <a:pt x="219880" y="261202"/>
                </a:lnTo>
                <a:lnTo>
                  <a:pt x="177693" y="266373"/>
                </a:lnTo>
                <a:lnTo>
                  <a:pt x="135425" y="263968"/>
                </a:lnTo>
                <a:lnTo>
                  <a:pt x="98765" y="250669"/>
                </a:lnTo>
                <a:lnTo>
                  <a:pt x="66715" y="229236"/>
                </a:lnTo>
                <a:lnTo>
                  <a:pt x="26987" y="186847"/>
                </a:lnTo>
                <a:lnTo>
                  <a:pt x="3692" y="148966"/>
                </a:lnTo>
                <a:lnTo>
                  <a:pt x="0" y="131118"/>
                </a:lnTo>
                <a:lnTo>
                  <a:pt x="2120" y="124101"/>
                </a:lnTo>
                <a:lnTo>
                  <a:pt x="12002" y="112541"/>
                </a:lnTo>
                <a:lnTo>
                  <a:pt x="50287" y="101471"/>
                </a:lnTo>
                <a:lnTo>
                  <a:pt x="89619" y="103659"/>
                </a:lnTo>
                <a:lnTo>
                  <a:pt x="134616" y="113804"/>
                </a:lnTo>
                <a:lnTo>
                  <a:pt x="180486" y="132424"/>
                </a:lnTo>
                <a:lnTo>
                  <a:pt x="224860" y="154811"/>
                </a:lnTo>
                <a:lnTo>
                  <a:pt x="265279" y="179577"/>
                </a:lnTo>
                <a:lnTo>
                  <a:pt x="310423" y="220581"/>
                </a:lnTo>
                <a:lnTo>
                  <a:pt x="341594" y="258444"/>
                </a:lnTo>
                <a:lnTo>
                  <a:pt x="374792" y="299366"/>
                </a:lnTo>
                <a:lnTo>
                  <a:pt x="388125" y="307794"/>
                </a:lnTo>
                <a:lnTo>
                  <a:pt x="410644" y="317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SMARTInkShape-Group124">
            <a:extLst>
              <a:ext uri="{FF2B5EF4-FFF2-40B4-BE49-F238E27FC236}">
                <a16:creationId xmlns:a16="http://schemas.microsoft.com/office/drawing/2014/main" xmlns="" id="{93B393B7-0ABC-4A4A-A4EB-261D93700E24}"/>
              </a:ext>
            </a:extLst>
          </p:cNvPr>
          <p:cNvGrpSpPr/>
          <p:nvPr/>
        </p:nvGrpSpPr>
        <p:grpSpPr>
          <a:xfrm>
            <a:off x="4839719" y="381258"/>
            <a:ext cx="576832" cy="987651"/>
            <a:chOff x="4839719" y="381258"/>
            <a:chExt cx="576832" cy="987651"/>
          </a:xfrm>
        </p:grpSpPr>
        <p:sp>
          <p:nvSpPr>
            <p:cNvPr id="16" name="SMARTInkShape-872">
              <a:extLst>
                <a:ext uri="{FF2B5EF4-FFF2-40B4-BE49-F238E27FC236}">
                  <a16:creationId xmlns:a16="http://schemas.microsoft.com/office/drawing/2014/main" xmlns="" id="{2EF7E87D-0E6A-45DE-B895-42E7D075A2F0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4998000" y="692897"/>
              <a:ext cx="124891" cy="322505"/>
            </a:xfrm>
            <a:custGeom>
              <a:avLst/>
              <a:gdLst/>
              <a:ahLst/>
              <a:cxnLst/>
              <a:rect l="0" t="0" r="0" b="0"/>
              <a:pathLst>
                <a:path w="124891" h="322505">
                  <a:moveTo>
                    <a:pt x="94700" y="43703"/>
                  </a:moveTo>
                  <a:lnTo>
                    <a:pt x="94700" y="43703"/>
                  </a:lnTo>
                  <a:lnTo>
                    <a:pt x="124890" y="1774"/>
                  </a:lnTo>
                  <a:lnTo>
                    <a:pt x="124704" y="934"/>
                  </a:lnTo>
                  <a:lnTo>
                    <a:pt x="123875" y="373"/>
                  </a:lnTo>
                  <a:lnTo>
                    <a:pt x="122617" y="0"/>
                  </a:lnTo>
                  <a:lnTo>
                    <a:pt x="121777" y="1162"/>
                  </a:lnTo>
                  <a:lnTo>
                    <a:pt x="106384" y="42590"/>
                  </a:lnTo>
                  <a:lnTo>
                    <a:pt x="92517" y="80768"/>
                  </a:lnTo>
                  <a:lnTo>
                    <a:pt x="79618" y="113798"/>
                  </a:lnTo>
                  <a:lnTo>
                    <a:pt x="62127" y="154349"/>
                  </a:lnTo>
                  <a:lnTo>
                    <a:pt x="44475" y="194479"/>
                  </a:lnTo>
                  <a:lnTo>
                    <a:pt x="28633" y="231365"/>
                  </a:lnTo>
                  <a:lnTo>
                    <a:pt x="12487" y="274519"/>
                  </a:lnTo>
                  <a:lnTo>
                    <a:pt x="687" y="320696"/>
                  </a:lnTo>
                  <a:lnTo>
                    <a:pt x="274" y="322204"/>
                  </a:lnTo>
                  <a:lnTo>
                    <a:pt x="0" y="322504"/>
                  </a:lnTo>
                  <a:lnTo>
                    <a:pt x="24850" y="297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73">
              <a:extLst>
                <a:ext uri="{FF2B5EF4-FFF2-40B4-BE49-F238E27FC236}">
                  <a16:creationId xmlns:a16="http://schemas.microsoft.com/office/drawing/2014/main" xmlns="" id="{2BBE2F7E-A1D8-4BC7-86B5-917D66594891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5264150" y="673100"/>
              <a:ext cx="19051" cy="297988"/>
            </a:xfrm>
            <a:custGeom>
              <a:avLst/>
              <a:gdLst/>
              <a:ahLst/>
              <a:cxnLst/>
              <a:rect l="0" t="0" r="0" b="0"/>
              <a:pathLst>
                <a:path w="19051" h="297988">
                  <a:moveTo>
                    <a:pt x="19050" y="0"/>
                  </a:moveTo>
                  <a:lnTo>
                    <a:pt x="19050" y="0"/>
                  </a:lnTo>
                  <a:lnTo>
                    <a:pt x="19050" y="35156"/>
                  </a:lnTo>
                  <a:lnTo>
                    <a:pt x="19050" y="80972"/>
                  </a:lnTo>
                  <a:lnTo>
                    <a:pt x="19050" y="116421"/>
                  </a:lnTo>
                  <a:lnTo>
                    <a:pt x="19050" y="153343"/>
                  </a:lnTo>
                  <a:lnTo>
                    <a:pt x="19050" y="189037"/>
                  </a:lnTo>
                  <a:lnTo>
                    <a:pt x="18344" y="222306"/>
                  </a:lnTo>
                  <a:lnTo>
                    <a:pt x="13275" y="262718"/>
                  </a:lnTo>
                  <a:lnTo>
                    <a:pt x="1351" y="297987"/>
                  </a:lnTo>
                  <a:lnTo>
                    <a:pt x="901" y="297436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74">
              <a:extLst>
                <a:ext uri="{FF2B5EF4-FFF2-40B4-BE49-F238E27FC236}">
                  <a16:creationId xmlns:a16="http://schemas.microsoft.com/office/drawing/2014/main" xmlns="" id="{C6B8E0CD-FB1A-4ECF-B833-425B10578E4F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4839719" y="656286"/>
              <a:ext cx="576832" cy="86665"/>
            </a:xfrm>
            <a:custGeom>
              <a:avLst/>
              <a:gdLst/>
              <a:ahLst/>
              <a:cxnLst/>
              <a:rect l="0" t="0" r="0" b="0"/>
              <a:pathLst>
                <a:path w="576832" h="86665">
                  <a:moveTo>
                    <a:pt x="11681" y="86664"/>
                  </a:moveTo>
                  <a:lnTo>
                    <a:pt x="11681" y="86664"/>
                  </a:lnTo>
                  <a:lnTo>
                    <a:pt x="1568" y="79922"/>
                  </a:lnTo>
                  <a:lnTo>
                    <a:pt x="0" y="77230"/>
                  </a:lnTo>
                  <a:lnTo>
                    <a:pt x="366" y="74730"/>
                  </a:lnTo>
                  <a:lnTo>
                    <a:pt x="2021" y="72358"/>
                  </a:lnTo>
                  <a:lnTo>
                    <a:pt x="31318" y="62278"/>
                  </a:lnTo>
                  <a:lnTo>
                    <a:pt x="75207" y="50661"/>
                  </a:lnTo>
                  <a:lnTo>
                    <a:pt x="102715" y="43612"/>
                  </a:lnTo>
                  <a:lnTo>
                    <a:pt x="137281" y="36090"/>
                  </a:lnTo>
                  <a:lnTo>
                    <a:pt x="176554" y="28254"/>
                  </a:lnTo>
                  <a:lnTo>
                    <a:pt x="218963" y="20207"/>
                  </a:lnTo>
                  <a:lnTo>
                    <a:pt x="263463" y="14137"/>
                  </a:lnTo>
                  <a:lnTo>
                    <a:pt x="309358" y="9385"/>
                  </a:lnTo>
                  <a:lnTo>
                    <a:pt x="356182" y="5511"/>
                  </a:lnTo>
                  <a:lnTo>
                    <a:pt x="397981" y="2929"/>
                  </a:lnTo>
                  <a:lnTo>
                    <a:pt x="436431" y="1207"/>
                  </a:lnTo>
                  <a:lnTo>
                    <a:pt x="472648" y="59"/>
                  </a:lnTo>
                  <a:lnTo>
                    <a:pt x="500321" y="0"/>
                  </a:lnTo>
                  <a:lnTo>
                    <a:pt x="540475" y="1815"/>
                  </a:lnTo>
                  <a:lnTo>
                    <a:pt x="569429" y="6804"/>
                  </a:lnTo>
                  <a:lnTo>
                    <a:pt x="573308" y="9435"/>
                  </a:lnTo>
                  <a:lnTo>
                    <a:pt x="575188" y="12600"/>
                  </a:lnTo>
                  <a:lnTo>
                    <a:pt x="576831" y="23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75">
              <a:extLst>
                <a:ext uri="{FF2B5EF4-FFF2-40B4-BE49-F238E27FC236}">
                  <a16:creationId xmlns:a16="http://schemas.microsoft.com/office/drawing/2014/main" xmlns="" id="{40A53D23-65DB-4F6C-9E6C-A96F677C7E8C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4965700" y="1258183"/>
              <a:ext cx="12701" cy="100718"/>
            </a:xfrm>
            <a:custGeom>
              <a:avLst/>
              <a:gdLst/>
              <a:ahLst/>
              <a:cxnLst/>
              <a:rect l="0" t="0" r="0" b="0"/>
              <a:pathLst>
                <a:path w="12701" h="1007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2718" y="6120"/>
                  </a:lnTo>
                  <a:lnTo>
                    <a:pt x="7265" y="45604"/>
                  </a:lnTo>
                  <a:lnTo>
                    <a:pt x="1270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76">
              <a:extLst>
                <a:ext uri="{FF2B5EF4-FFF2-40B4-BE49-F238E27FC236}">
                  <a16:creationId xmlns:a16="http://schemas.microsoft.com/office/drawing/2014/main" xmlns="" id="{58807D71-C50C-41D7-99CF-C79450D19533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4979806" y="1122016"/>
              <a:ext cx="56293" cy="50631"/>
            </a:xfrm>
            <a:custGeom>
              <a:avLst/>
              <a:gdLst/>
              <a:ahLst/>
              <a:cxnLst/>
              <a:rect l="0" t="0" r="0" b="0"/>
              <a:pathLst>
                <a:path w="56293" h="50631">
                  <a:moveTo>
                    <a:pt x="17644" y="27334"/>
                  </a:moveTo>
                  <a:lnTo>
                    <a:pt x="17644" y="27334"/>
                  </a:lnTo>
                  <a:lnTo>
                    <a:pt x="10902" y="27334"/>
                  </a:lnTo>
                  <a:lnTo>
                    <a:pt x="5711" y="29215"/>
                  </a:lnTo>
                  <a:lnTo>
                    <a:pt x="3338" y="30705"/>
                  </a:lnTo>
                  <a:lnTo>
                    <a:pt x="1757" y="32404"/>
                  </a:lnTo>
                  <a:lnTo>
                    <a:pt x="0" y="36172"/>
                  </a:lnTo>
                  <a:lnTo>
                    <a:pt x="1100" y="42081"/>
                  </a:lnTo>
                  <a:lnTo>
                    <a:pt x="2382" y="45632"/>
                  </a:lnTo>
                  <a:lnTo>
                    <a:pt x="4647" y="47999"/>
                  </a:lnTo>
                  <a:lnTo>
                    <a:pt x="10927" y="50630"/>
                  </a:lnTo>
                  <a:lnTo>
                    <a:pt x="25766" y="48739"/>
                  </a:lnTo>
                  <a:lnTo>
                    <a:pt x="43569" y="40340"/>
                  </a:lnTo>
                  <a:lnTo>
                    <a:pt x="52215" y="30998"/>
                  </a:lnTo>
                  <a:lnTo>
                    <a:pt x="55508" y="25543"/>
                  </a:lnTo>
                  <a:lnTo>
                    <a:pt x="56292" y="20496"/>
                  </a:lnTo>
                  <a:lnTo>
                    <a:pt x="55404" y="15719"/>
                  </a:lnTo>
                  <a:lnTo>
                    <a:pt x="50654" y="7355"/>
                  </a:lnTo>
                  <a:lnTo>
                    <a:pt x="43839" y="1286"/>
                  </a:lnTo>
                  <a:lnTo>
                    <a:pt x="32344" y="0"/>
                  </a:lnTo>
                  <a:lnTo>
                    <a:pt x="19944" y="1780"/>
                  </a:lnTo>
                  <a:lnTo>
                    <a:pt x="12080" y="4923"/>
                  </a:lnTo>
                  <a:lnTo>
                    <a:pt x="9701" y="7454"/>
                  </a:lnTo>
                  <a:lnTo>
                    <a:pt x="4944" y="20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77">
              <a:extLst>
                <a:ext uri="{FF2B5EF4-FFF2-40B4-BE49-F238E27FC236}">
                  <a16:creationId xmlns:a16="http://schemas.microsoft.com/office/drawing/2014/main" xmlns="" id="{F111162C-62E5-472E-8548-2F63F2774BA0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5062715" y="1301750"/>
              <a:ext cx="80786" cy="1"/>
            </a:xfrm>
            <a:custGeom>
              <a:avLst/>
              <a:gdLst/>
              <a:ahLst/>
              <a:cxnLst/>
              <a:rect l="0" t="0" r="0" b="0"/>
              <a:pathLst>
                <a:path w="80786" h="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46638" y="0"/>
                  </a:lnTo>
                  <a:lnTo>
                    <a:pt x="80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78">
              <a:extLst>
                <a:ext uri="{FF2B5EF4-FFF2-40B4-BE49-F238E27FC236}">
                  <a16:creationId xmlns:a16="http://schemas.microsoft.com/office/drawing/2014/main" xmlns="" id="{FEB8A1CC-1A2D-413C-AEE3-7B5E30359310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5092700" y="1346200"/>
              <a:ext cx="63501" cy="22709"/>
            </a:xfrm>
            <a:custGeom>
              <a:avLst/>
              <a:gdLst/>
              <a:ahLst/>
              <a:cxnLst/>
              <a:rect l="0" t="0" r="0" b="0"/>
              <a:pathLst>
                <a:path w="63501" h="22709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05" y="22708"/>
                  </a:lnTo>
                  <a:lnTo>
                    <a:pt x="46909" y="7025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79">
              <a:extLst>
                <a:ext uri="{FF2B5EF4-FFF2-40B4-BE49-F238E27FC236}">
                  <a16:creationId xmlns:a16="http://schemas.microsoft.com/office/drawing/2014/main" xmlns="" id="{321708C4-11FE-432B-8B25-B4D217994CF8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5302250" y="1225550"/>
              <a:ext cx="1" cy="127001"/>
            </a:xfrm>
            <a:custGeom>
              <a:avLst/>
              <a:gdLst/>
              <a:ahLst/>
              <a:cxnLst/>
              <a:rect l="0" t="0" r="0" b="0"/>
              <a:pathLst>
                <a:path w="1" h="127001">
                  <a:moveTo>
                    <a:pt x="0" y="0"/>
                  </a:moveTo>
                  <a:lnTo>
                    <a:pt x="0" y="0"/>
                  </a:lnTo>
                  <a:lnTo>
                    <a:pt x="0" y="36628"/>
                  </a:lnTo>
                  <a:lnTo>
                    <a:pt x="0" y="82808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80">
              <a:extLst>
                <a:ext uri="{FF2B5EF4-FFF2-40B4-BE49-F238E27FC236}">
                  <a16:creationId xmlns:a16="http://schemas.microsoft.com/office/drawing/2014/main" xmlns="" id="{8EB93E74-D359-4714-A7BC-ABCF90A1EE6D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5073673" y="381258"/>
              <a:ext cx="120628" cy="145793"/>
            </a:xfrm>
            <a:custGeom>
              <a:avLst/>
              <a:gdLst/>
              <a:ahLst/>
              <a:cxnLst/>
              <a:rect l="0" t="0" r="0" b="0"/>
              <a:pathLst>
                <a:path w="120628" h="145793">
                  <a:moveTo>
                    <a:pt x="6327" y="88642"/>
                  </a:moveTo>
                  <a:lnTo>
                    <a:pt x="6327" y="88642"/>
                  </a:lnTo>
                  <a:lnTo>
                    <a:pt x="238" y="82554"/>
                  </a:lnTo>
                  <a:lnTo>
                    <a:pt x="0" y="94524"/>
                  </a:lnTo>
                  <a:lnTo>
                    <a:pt x="3640" y="114498"/>
                  </a:lnTo>
                  <a:lnTo>
                    <a:pt x="599" y="133736"/>
                  </a:lnTo>
                  <a:lnTo>
                    <a:pt x="1097" y="134227"/>
                  </a:lnTo>
                  <a:lnTo>
                    <a:pt x="3532" y="131009"/>
                  </a:lnTo>
                  <a:lnTo>
                    <a:pt x="9453" y="88392"/>
                  </a:lnTo>
                  <a:lnTo>
                    <a:pt x="18463" y="51566"/>
                  </a:lnTo>
                  <a:lnTo>
                    <a:pt x="30071" y="22858"/>
                  </a:lnTo>
                  <a:lnTo>
                    <a:pt x="45818" y="4318"/>
                  </a:lnTo>
                  <a:lnTo>
                    <a:pt x="51704" y="1381"/>
                  </a:lnTo>
                  <a:lnTo>
                    <a:pt x="63889" y="0"/>
                  </a:lnTo>
                  <a:lnTo>
                    <a:pt x="76360" y="5501"/>
                  </a:lnTo>
                  <a:lnTo>
                    <a:pt x="82649" y="9931"/>
                  </a:lnTo>
                  <a:lnTo>
                    <a:pt x="101613" y="36393"/>
                  </a:lnTo>
                  <a:lnTo>
                    <a:pt x="113896" y="71044"/>
                  </a:lnTo>
                  <a:lnTo>
                    <a:pt x="119297" y="114198"/>
                  </a:lnTo>
                  <a:lnTo>
                    <a:pt x="120627" y="145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25">
            <a:extLst>
              <a:ext uri="{FF2B5EF4-FFF2-40B4-BE49-F238E27FC236}">
                <a16:creationId xmlns:a16="http://schemas.microsoft.com/office/drawing/2014/main" xmlns="" id="{BF4E72C8-BDCC-42B7-895C-BE6D2C739605}"/>
              </a:ext>
            </a:extLst>
          </p:cNvPr>
          <p:cNvGrpSpPr/>
          <p:nvPr/>
        </p:nvGrpSpPr>
        <p:grpSpPr>
          <a:xfrm>
            <a:off x="5664200" y="501650"/>
            <a:ext cx="1565276" cy="790287"/>
            <a:chOff x="5664200" y="501650"/>
            <a:chExt cx="1565276" cy="790287"/>
          </a:xfrm>
        </p:grpSpPr>
        <p:sp>
          <p:nvSpPr>
            <p:cNvPr id="26" name="SMARTInkShape-881">
              <a:extLst>
                <a:ext uri="{FF2B5EF4-FFF2-40B4-BE49-F238E27FC236}">
                  <a16:creationId xmlns:a16="http://schemas.microsoft.com/office/drawing/2014/main" xmlns="" id="{8C5C585E-D4DB-4D12-9607-EDE3ABE012D4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5721350" y="607692"/>
              <a:ext cx="107951" cy="423359"/>
            </a:xfrm>
            <a:custGeom>
              <a:avLst/>
              <a:gdLst/>
              <a:ahLst/>
              <a:cxnLst/>
              <a:rect l="0" t="0" r="0" b="0"/>
              <a:pathLst>
                <a:path w="107951" h="423359">
                  <a:moveTo>
                    <a:pt x="107950" y="52708"/>
                  </a:moveTo>
                  <a:lnTo>
                    <a:pt x="107950" y="52708"/>
                  </a:lnTo>
                  <a:lnTo>
                    <a:pt x="106069" y="31986"/>
                  </a:lnTo>
                  <a:lnTo>
                    <a:pt x="102175" y="20920"/>
                  </a:lnTo>
                  <a:lnTo>
                    <a:pt x="95741" y="11299"/>
                  </a:lnTo>
                  <a:lnTo>
                    <a:pt x="86296" y="4200"/>
                  </a:lnTo>
                  <a:lnTo>
                    <a:pt x="80814" y="1319"/>
                  </a:lnTo>
                  <a:lnTo>
                    <a:pt x="70959" y="0"/>
                  </a:lnTo>
                  <a:lnTo>
                    <a:pt x="66357" y="636"/>
                  </a:lnTo>
                  <a:lnTo>
                    <a:pt x="49765" y="11644"/>
                  </a:lnTo>
                  <a:lnTo>
                    <a:pt x="31443" y="41795"/>
                  </a:lnTo>
                  <a:lnTo>
                    <a:pt x="15980" y="88751"/>
                  </a:lnTo>
                  <a:lnTo>
                    <a:pt x="12512" y="124466"/>
                  </a:lnTo>
                  <a:lnTo>
                    <a:pt x="12616" y="163623"/>
                  </a:lnTo>
                  <a:lnTo>
                    <a:pt x="12663" y="209248"/>
                  </a:lnTo>
                  <a:lnTo>
                    <a:pt x="14565" y="255866"/>
                  </a:lnTo>
                  <a:lnTo>
                    <a:pt x="17057" y="301045"/>
                  </a:lnTo>
                  <a:lnTo>
                    <a:pt x="18164" y="342291"/>
                  </a:lnTo>
                  <a:lnTo>
                    <a:pt x="16775" y="376145"/>
                  </a:lnTo>
                  <a:lnTo>
                    <a:pt x="10134" y="418888"/>
                  </a:lnTo>
                  <a:lnTo>
                    <a:pt x="8167" y="422417"/>
                  </a:lnTo>
                  <a:lnTo>
                    <a:pt x="6150" y="423358"/>
                  </a:lnTo>
                  <a:lnTo>
                    <a:pt x="0" y="421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882">
              <a:extLst>
                <a:ext uri="{FF2B5EF4-FFF2-40B4-BE49-F238E27FC236}">
                  <a16:creationId xmlns:a16="http://schemas.microsoft.com/office/drawing/2014/main" xmlns="" id="{580002D6-DEFB-4EB9-96AD-6212E38D0C91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5664200" y="850900"/>
              <a:ext cx="165101" cy="44451"/>
            </a:xfrm>
            <a:custGeom>
              <a:avLst/>
              <a:gdLst/>
              <a:ahLst/>
              <a:cxnLst/>
              <a:rect l="0" t="0" r="0" b="0"/>
              <a:pathLst>
                <a:path w="165101" h="44451">
                  <a:moveTo>
                    <a:pt x="0" y="44450"/>
                  </a:moveTo>
                  <a:lnTo>
                    <a:pt x="0" y="44450"/>
                  </a:lnTo>
                  <a:lnTo>
                    <a:pt x="43351" y="28549"/>
                  </a:lnTo>
                  <a:lnTo>
                    <a:pt x="88888" y="16612"/>
                  </a:lnTo>
                  <a:lnTo>
                    <a:pt x="126524" y="832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883">
              <a:extLst>
                <a:ext uri="{FF2B5EF4-FFF2-40B4-BE49-F238E27FC236}">
                  <a16:creationId xmlns:a16="http://schemas.microsoft.com/office/drawing/2014/main" xmlns="" id="{188F4389-B9A4-4FD1-AABB-3256DFCBD13F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5929085" y="654933"/>
              <a:ext cx="135166" cy="373768"/>
            </a:xfrm>
            <a:custGeom>
              <a:avLst/>
              <a:gdLst/>
              <a:ahLst/>
              <a:cxnLst/>
              <a:rect l="0" t="0" r="0" b="0"/>
              <a:pathLst>
                <a:path w="135166" h="373768">
                  <a:moveTo>
                    <a:pt x="135165" y="5467"/>
                  </a:moveTo>
                  <a:lnTo>
                    <a:pt x="135165" y="5467"/>
                  </a:lnTo>
                  <a:lnTo>
                    <a:pt x="131794" y="2096"/>
                  </a:lnTo>
                  <a:lnTo>
                    <a:pt x="119585" y="0"/>
                  </a:lnTo>
                  <a:lnTo>
                    <a:pt x="106604" y="5154"/>
                  </a:lnTo>
                  <a:lnTo>
                    <a:pt x="90016" y="17322"/>
                  </a:lnTo>
                  <a:lnTo>
                    <a:pt x="57581" y="53351"/>
                  </a:lnTo>
                  <a:lnTo>
                    <a:pt x="36007" y="86016"/>
                  </a:lnTo>
                  <a:lnTo>
                    <a:pt x="18423" y="125463"/>
                  </a:lnTo>
                  <a:lnTo>
                    <a:pt x="5668" y="170276"/>
                  </a:lnTo>
                  <a:lnTo>
                    <a:pt x="2267" y="195068"/>
                  </a:lnTo>
                  <a:lnTo>
                    <a:pt x="0" y="220767"/>
                  </a:lnTo>
                  <a:lnTo>
                    <a:pt x="3125" y="264375"/>
                  </a:lnTo>
                  <a:lnTo>
                    <a:pt x="12275" y="300454"/>
                  </a:lnTo>
                  <a:lnTo>
                    <a:pt x="25749" y="328248"/>
                  </a:lnTo>
                  <a:lnTo>
                    <a:pt x="44908" y="348598"/>
                  </a:lnTo>
                  <a:lnTo>
                    <a:pt x="78015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84">
              <a:extLst>
                <a:ext uri="{FF2B5EF4-FFF2-40B4-BE49-F238E27FC236}">
                  <a16:creationId xmlns:a16="http://schemas.microsoft.com/office/drawing/2014/main" xmlns="" id="{6385829E-93FB-4FAC-B662-DC425BD8A34D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6108700" y="730250"/>
              <a:ext cx="228601" cy="247651"/>
            </a:xfrm>
            <a:custGeom>
              <a:avLst/>
              <a:gdLst/>
              <a:ahLst/>
              <a:cxnLst/>
              <a:rect l="0" t="0" r="0" b="0"/>
              <a:pathLst>
                <a:path w="228601" h="247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9180" y="12552"/>
                  </a:lnTo>
                  <a:lnTo>
                    <a:pt x="68382" y="37351"/>
                  </a:lnTo>
                  <a:lnTo>
                    <a:pt x="100242" y="61050"/>
                  </a:lnTo>
                  <a:lnTo>
                    <a:pt x="135568" y="90398"/>
                  </a:lnTo>
                  <a:lnTo>
                    <a:pt x="168673" y="122257"/>
                  </a:lnTo>
                  <a:lnTo>
                    <a:pt x="196321" y="154525"/>
                  </a:lnTo>
                  <a:lnTo>
                    <a:pt x="218410" y="199048"/>
                  </a:lnTo>
                  <a:lnTo>
                    <a:pt x="2286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885">
              <a:extLst>
                <a:ext uri="{FF2B5EF4-FFF2-40B4-BE49-F238E27FC236}">
                  <a16:creationId xmlns:a16="http://schemas.microsoft.com/office/drawing/2014/main" xmlns="" id="{15498EF5-F713-45D9-A938-9F4237104340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6190704" y="682429"/>
              <a:ext cx="191047" cy="327222"/>
            </a:xfrm>
            <a:custGeom>
              <a:avLst/>
              <a:gdLst/>
              <a:ahLst/>
              <a:cxnLst/>
              <a:rect l="0" t="0" r="0" b="0"/>
              <a:pathLst>
                <a:path w="191047" h="327222">
                  <a:moveTo>
                    <a:pt x="191046" y="3371"/>
                  </a:moveTo>
                  <a:lnTo>
                    <a:pt x="191046" y="3371"/>
                  </a:lnTo>
                  <a:lnTo>
                    <a:pt x="180933" y="0"/>
                  </a:lnTo>
                  <a:lnTo>
                    <a:pt x="176543" y="418"/>
                  </a:lnTo>
                  <a:lnTo>
                    <a:pt x="167902" y="4646"/>
                  </a:lnTo>
                  <a:lnTo>
                    <a:pt x="151733" y="21701"/>
                  </a:lnTo>
                  <a:lnTo>
                    <a:pt x="133536" y="58113"/>
                  </a:lnTo>
                  <a:lnTo>
                    <a:pt x="114739" y="104649"/>
                  </a:lnTo>
                  <a:lnTo>
                    <a:pt x="98336" y="141282"/>
                  </a:lnTo>
                  <a:lnTo>
                    <a:pt x="77875" y="181081"/>
                  </a:lnTo>
                  <a:lnTo>
                    <a:pt x="52318" y="222288"/>
                  </a:lnTo>
                  <a:lnTo>
                    <a:pt x="30142" y="258477"/>
                  </a:lnTo>
                  <a:lnTo>
                    <a:pt x="3021" y="305097"/>
                  </a:lnTo>
                  <a:lnTo>
                    <a:pt x="0" y="315742"/>
                  </a:lnTo>
                  <a:lnTo>
                    <a:pt x="546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886">
              <a:extLst>
                <a:ext uri="{FF2B5EF4-FFF2-40B4-BE49-F238E27FC236}">
                  <a16:creationId xmlns:a16="http://schemas.microsoft.com/office/drawing/2014/main" xmlns="" id="{91EC6E13-59AF-4DB2-83E4-D9FACFBC1E4B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6439780" y="958850"/>
              <a:ext cx="5471" cy="69851"/>
            </a:xfrm>
            <a:custGeom>
              <a:avLst/>
              <a:gdLst/>
              <a:ahLst/>
              <a:cxnLst/>
              <a:rect l="0" t="0" r="0" b="0"/>
              <a:pathLst>
                <a:path w="5471" h="69851">
                  <a:moveTo>
                    <a:pt x="5470" y="0"/>
                  </a:moveTo>
                  <a:lnTo>
                    <a:pt x="5470" y="0"/>
                  </a:lnTo>
                  <a:lnTo>
                    <a:pt x="444" y="20722"/>
                  </a:lnTo>
                  <a:lnTo>
                    <a:pt x="0" y="50315"/>
                  </a:lnTo>
                  <a:lnTo>
                    <a:pt x="547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87">
              <a:extLst>
                <a:ext uri="{FF2B5EF4-FFF2-40B4-BE49-F238E27FC236}">
                  <a16:creationId xmlns:a16="http://schemas.microsoft.com/office/drawing/2014/main" xmlns="" id="{7C5EBCC5-3920-40E5-BABD-6721FBE931B1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6440567" y="804765"/>
              <a:ext cx="61911" cy="41110"/>
            </a:xfrm>
            <a:custGeom>
              <a:avLst/>
              <a:gdLst/>
              <a:ahLst/>
              <a:cxnLst/>
              <a:rect l="0" t="0" r="0" b="0"/>
              <a:pathLst>
                <a:path w="61911" h="41110">
                  <a:moveTo>
                    <a:pt x="23733" y="1685"/>
                  </a:moveTo>
                  <a:lnTo>
                    <a:pt x="23733" y="1685"/>
                  </a:lnTo>
                  <a:lnTo>
                    <a:pt x="13620" y="1685"/>
                  </a:lnTo>
                  <a:lnTo>
                    <a:pt x="9935" y="3096"/>
                  </a:lnTo>
                  <a:lnTo>
                    <a:pt x="3959" y="8427"/>
                  </a:lnTo>
                  <a:lnTo>
                    <a:pt x="834" y="15500"/>
                  </a:lnTo>
                  <a:lnTo>
                    <a:pt x="0" y="19362"/>
                  </a:lnTo>
                  <a:lnTo>
                    <a:pt x="855" y="23347"/>
                  </a:lnTo>
                  <a:lnTo>
                    <a:pt x="5569" y="31539"/>
                  </a:lnTo>
                  <a:lnTo>
                    <a:pt x="16130" y="38001"/>
                  </a:lnTo>
                  <a:lnTo>
                    <a:pt x="22898" y="40713"/>
                  </a:lnTo>
                  <a:lnTo>
                    <a:pt x="29526" y="41109"/>
                  </a:lnTo>
                  <a:lnTo>
                    <a:pt x="42536" y="37786"/>
                  </a:lnTo>
                  <a:lnTo>
                    <a:pt x="58389" y="27982"/>
                  </a:lnTo>
                  <a:lnTo>
                    <a:pt x="60948" y="23450"/>
                  </a:lnTo>
                  <a:lnTo>
                    <a:pt x="61910" y="12769"/>
                  </a:lnTo>
                  <a:lnTo>
                    <a:pt x="59063" y="8369"/>
                  </a:lnTo>
                  <a:lnTo>
                    <a:pt x="48372" y="1598"/>
                  </a:lnTo>
                  <a:lnTo>
                    <a:pt x="32332" y="0"/>
                  </a:lnTo>
                  <a:lnTo>
                    <a:pt x="4683" y="1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888">
              <a:extLst>
                <a:ext uri="{FF2B5EF4-FFF2-40B4-BE49-F238E27FC236}">
                  <a16:creationId xmlns:a16="http://schemas.microsoft.com/office/drawing/2014/main" xmlns="" id="{30BF24BA-059B-41EF-B356-E8CD55187A24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6669598" y="501650"/>
              <a:ext cx="36003" cy="790287"/>
            </a:xfrm>
            <a:custGeom>
              <a:avLst/>
              <a:gdLst/>
              <a:ahLst/>
              <a:cxnLst/>
              <a:rect l="0" t="0" r="0" b="0"/>
              <a:pathLst>
                <a:path w="36003" h="790287">
                  <a:moveTo>
                    <a:pt x="36002" y="0"/>
                  </a:moveTo>
                  <a:lnTo>
                    <a:pt x="36002" y="0"/>
                  </a:lnTo>
                  <a:lnTo>
                    <a:pt x="29094" y="38919"/>
                  </a:lnTo>
                  <a:lnTo>
                    <a:pt x="25170" y="77269"/>
                  </a:lnTo>
                  <a:lnTo>
                    <a:pt x="23136" y="102313"/>
                  </a:lnTo>
                  <a:lnTo>
                    <a:pt x="21075" y="129592"/>
                  </a:lnTo>
                  <a:lnTo>
                    <a:pt x="19701" y="161184"/>
                  </a:lnTo>
                  <a:lnTo>
                    <a:pt x="18784" y="195650"/>
                  </a:lnTo>
                  <a:lnTo>
                    <a:pt x="18173" y="232033"/>
                  </a:lnTo>
                  <a:lnTo>
                    <a:pt x="18472" y="271811"/>
                  </a:lnTo>
                  <a:lnTo>
                    <a:pt x="19376" y="313852"/>
                  </a:lnTo>
                  <a:lnTo>
                    <a:pt x="20684" y="357401"/>
                  </a:lnTo>
                  <a:lnTo>
                    <a:pt x="21557" y="400545"/>
                  </a:lnTo>
                  <a:lnTo>
                    <a:pt x="22139" y="443419"/>
                  </a:lnTo>
                  <a:lnTo>
                    <a:pt x="22526" y="486113"/>
                  </a:lnTo>
                  <a:lnTo>
                    <a:pt x="22079" y="527275"/>
                  </a:lnTo>
                  <a:lnTo>
                    <a:pt x="21075" y="567417"/>
                  </a:lnTo>
                  <a:lnTo>
                    <a:pt x="19701" y="606878"/>
                  </a:lnTo>
                  <a:lnTo>
                    <a:pt x="18079" y="641652"/>
                  </a:lnTo>
                  <a:lnTo>
                    <a:pt x="16292" y="673301"/>
                  </a:lnTo>
                  <a:lnTo>
                    <a:pt x="14396" y="702867"/>
                  </a:lnTo>
                  <a:lnTo>
                    <a:pt x="8525" y="747008"/>
                  </a:lnTo>
                  <a:lnTo>
                    <a:pt x="0" y="789613"/>
                  </a:lnTo>
                  <a:lnTo>
                    <a:pt x="712" y="790286"/>
                  </a:lnTo>
                  <a:lnTo>
                    <a:pt x="10602" y="774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889">
              <a:extLst>
                <a:ext uri="{FF2B5EF4-FFF2-40B4-BE49-F238E27FC236}">
                  <a16:creationId xmlns:a16="http://schemas.microsoft.com/office/drawing/2014/main" xmlns="" id="{91ED745A-9ACB-4C05-BE98-FC95E8576292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6830789" y="723430"/>
              <a:ext cx="205012" cy="275484"/>
            </a:xfrm>
            <a:custGeom>
              <a:avLst/>
              <a:gdLst/>
              <a:ahLst/>
              <a:cxnLst/>
              <a:rect l="0" t="0" r="0" b="0"/>
              <a:pathLst>
                <a:path w="205012" h="275484">
                  <a:moveTo>
                    <a:pt x="135161" y="32220"/>
                  </a:moveTo>
                  <a:lnTo>
                    <a:pt x="135161" y="32220"/>
                  </a:lnTo>
                  <a:lnTo>
                    <a:pt x="121677" y="22107"/>
                  </a:lnTo>
                  <a:lnTo>
                    <a:pt x="114882" y="20539"/>
                  </a:lnTo>
                  <a:lnTo>
                    <a:pt x="99807" y="22560"/>
                  </a:lnTo>
                  <a:lnTo>
                    <a:pt x="68712" y="45115"/>
                  </a:lnTo>
                  <a:lnTo>
                    <a:pt x="36058" y="85351"/>
                  </a:lnTo>
                  <a:lnTo>
                    <a:pt x="18443" y="120510"/>
                  </a:lnTo>
                  <a:lnTo>
                    <a:pt x="5675" y="159654"/>
                  </a:lnTo>
                  <a:lnTo>
                    <a:pt x="0" y="200570"/>
                  </a:lnTo>
                  <a:lnTo>
                    <a:pt x="5005" y="232866"/>
                  </a:lnTo>
                  <a:lnTo>
                    <a:pt x="16636" y="256863"/>
                  </a:lnTo>
                  <a:lnTo>
                    <a:pt x="31213" y="272232"/>
                  </a:lnTo>
                  <a:lnTo>
                    <a:pt x="40461" y="275483"/>
                  </a:lnTo>
                  <a:lnTo>
                    <a:pt x="62028" y="275333"/>
                  </a:lnTo>
                  <a:lnTo>
                    <a:pt x="97969" y="257202"/>
                  </a:lnTo>
                  <a:lnTo>
                    <a:pt x="132059" y="222746"/>
                  </a:lnTo>
                  <a:lnTo>
                    <a:pt x="150010" y="189805"/>
                  </a:lnTo>
                  <a:lnTo>
                    <a:pt x="164338" y="150941"/>
                  </a:lnTo>
                  <a:lnTo>
                    <a:pt x="175410" y="107798"/>
                  </a:lnTo>
                  <a:lnTo>
                    <a:pt x="175628" y="68397"/>
                  </a:lnTo>
                  <a:lnTo>
                    <a:pt x="172722" y="49988"/>
                  </a:lnTo>
                  <a:lnTo>
                    <a:pt x="165846" y="35599"/>
                  </a:lnTo>
                  <a:lnTo>
                    <a:pt x="145036" y="13966"/>
                  </a:lnTo>
                  <a:lnTo>
                    <a:pt x="117443" y="2940"/>
                  </a:lnTo>
                  <a:lnTo>
                    <a:pt x="102182" y="0"/>
                  </a:lnTo>
                  <a:lnTo>
                    <a:pt x="72055" y="4259"/>
                  </a:lnTo>
                  <a:lnTo>
                    <a:pt x="57107" y="9346"/>
                  </a:lnTo>
                  <a:lnTo>
                    <a:pt x="47142" y="16265"/>
                  </a:lnTo>
                  <a:lnTo>
                    <a:pt x="40499" y="24406"/>
                  </a:lnTo>
                  <a:lnTo>
                    <a:pt x="36069" y="33360"/>
                  </a:lnTo>
                  <a:lnTo>
                    <a:pt x="35938" y="42153"/>
                  </a:lnTo>
                  <a:lnTo>
                    <a:pt x="43319" y="59447"/>
                  </a:lnTo>
                  <a:lnTo>
                    <a:pt x="63534" y="74660"/>
                  </a:lnTo>
                  <a:lnTo>
                    <a:pt x="91332" y="86360"/>
                  </a:lnTo>
                  <a:lnTo>
                    <a:pt x="138716" y="91536"/>
                  </a:lnTo>
                  <a:lnTo>
                    <a:pt x="182860" y="86170"/>
                  </a:lnTo>
                  <a:lnTo>
                    <a:pt x="205011" y="83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90">
              <a:extLst>
                <a:ext uri="{FF2B5EF4-FFF2-40B4-BE49-F238E27FC236}">
                  <a16:creationId xmlns:a16="http://schemas.microsoft.com/office/drawing/2014/main" xmlns="" id="{E5B5A58F-9C35-48DB-A263-3FAA844F951D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7048500" y="577850"/>
              <a:ext cx="90014" cy="476251"/>
            </a:xfrm>
            <a:custGeom>
              <a:avLst/>
              <a:gdLst/>
              <a:ahLst/>
              <a:cxnLst/>
              <a:rect l="0" t="0" r="0" b="0"/>
              <a:pathLst>
                <a:path w="90014" h="476251">
                  <a:moveTo>
                    <a:pt x="19050" y="0"/>
                  </a:moveTo>
                  <a:lnTo>
                    <a:pt x="19050" y="0"/>
                  </a:lnTo>
                  <a:lnTo>
                    <a:pt x="20931" y="12552"/>
                  </a:lnTo>
                  <a:lnTo>
                    <a:pt x="34630" y="51555"/>
                  </a:lnTo>
                  <a:lnTo>
                    <a:pt x="45730" y="84061"/>
                  </a:lnTo>
                  <a:lnTo>
                    <a:pt x="58424" y="124144"/>
                  </a:lnTo>
                  <a:lnTo>
                    <a:pt x="65761" y="147674"/>
                  </a:lnTo>
                  <a:lnTo>
                    <a:pt x="73474" y="172532"/>
                  </a:lnTo>
                  <a:lnTo>
                    <a:pt x="79322" y="198277"/>
                  </a:lnTo>
                  <a:lnTo>
                    <a:pt x="83925" y="224613"/>
                  </a:lnTo>
                  <a:lnTo>
                    <a:pt x="87700" y="251342"/>
                  </a:lnTo>
                  <a:lnTo>
                    <a:pt x="89511" y="277628"/>
                  </a:lnTo>
                  <a:lnTo>
                    <a:pt x="90013" y="303619"/>
                  </a:lnTo>
                  <a:lnTo>
                    <a:pt x="89643" y="329412"/>
                  </a:lnTo>
                  <a:lnTo>
                    <a:pt x="81704" y="375006"/>
                  </a:lnTo>
                  <a:lnTo>
                    <a:pt x="68768" y="413614"/>
                  </a:lnTo>
                  <a:lnTo>
                    <a:pt x="53611" y="442532"/>
                  </a:lnTo>
                  <a:lnTo>
                    <a:pt x="35586" y="459618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91">
              <a:extLst>
                <a:ext uri="{FF2B5EF4-FFF2-40B4-BE49-F238E27FC236}">
                  <a16:creationId xmlns:a16="http://schemas.microsoft.com/office/drawing/2014/main" xmlns="" id="{13DCE2FF-0907-411E-B6CC-1B1D64DFFD29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7219950" y="1016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126">
            <a:extLst>
              <a:ext uri="{FF2B5EF4-FFF2-40B4-BE49-F238E27FC236}">
                <a16:creationId xmlns:a16="http://schemas.microsoft.com/office/drawing/2014/main" xmlns="" id="{CC8AFCE6-4768-4A48-95A1-E8BF537569F6}"/>
              </a:ext>
            </a:extLst>
          </p:cNvPr>
          <p:cNvGrpSpPr/>
          <p:nvPr/>
        </p:nvGrpSpPr>
        <p:grpSpPr>
          <a:xfrm>
            <a:off x="7684022" y="793750"/>
            <a:ext cx="234429" cy="266701"/>
            <a:chOff x="7684022" y="793750"/>
            <a:chExt cx="234429" cy="266701"/>
          </a:xfrm>
        </p:grpSpPr>
        <p:sp>
          <p:nvSpPr>
            <p:cNvPr id="38" name="SMARTInkShape-892">
              <a:extLst>
                <a:ext uri="{FF2B5EF4-FFF2-40B4-BE49-F238E27FC236}">
                  <a16:creationId xmlns:a16="http://schemas.microsoft.com/office/drawing/2014/main" xmlns="" id="{11CFE74C-68C6-4E84-9A46-2D12306B731F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7684022" y="813061"/>
              <a:ext cx="196329" cy="221990"/>
            </a:xfrm>
            <a:custGeom>
              <a:avLst/>
              <a:gdLst/>
              <a:ahLst/>
              <a:cxnLst/>
              <a:rect l="0" t="0" r="0" b="0"/>
              <a:pathLst>
                <a:path w="196329" h="221990">
                  <a:moveTo>
                    <a:pt x="12178" y="6089"/>
                  </a:moveTo>
                  <a:lnTo>
                    <a:pt x="12178" y="6089"/>
                  </a:lnTo>
                  <a:lnTo>
                    <a:pt x="0" y="0"/>
                  </a:lnTo>
                  <a:lnTo>
                    <a:pt x="13117" y="6558"/>
                  </a:lnTo>
                  <a:lnTo>
                    <a:pt x="50018" y="47470"/>
                  </a:lnTo>
                  <a:lnTo>
                    <a:pt x="92847" y="92982"/>
                  </a:lnTo>
                  <a:lnTo>
                    <a:pt x="122350" y="125612"/>
                  </a:lnTo>
                  <a:lnTo>
                    <a:pt x="159983" y="168973"/>
                  </a:lnTo>
                  <a:lnTo>
                    <a:pt x="196328" y="221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893">
              <a:extLst>
                <a:ext uri="{FF2B5EF4-FFF2-40B4-BE49-F238E27FC236}">
                  <a16:creationId xmlns:a16="http://schemas.microsoft.com/office/drawing/2014/main" xmlns="" id="{D7DEF151-C726-4DFD-A170-2F0B92874FE2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7705986" y="793750"/>
              <a:ext cx="212465" cy="266701"/>
            </a:xfrm>
            <a:custGeom>
              <a:avLst/>
              <a:gdLst/>
              <a:ahLst/>
              <a:cxnLst/>
              <a:rect l="0" t="0" r="0" b="0"/>
              <a:pathLst>
                <a:path w="212465" h="266701">
                  <a:moveTo>
                    <a:pt x="212464" y="0"/>
                  </a:moveTo>
                  <a:lnTo>
                    <a:pt x="212464" y="0"/>
                  </a:lnTo>
                  <a:lnTo>
                    <a:pt x="192891" y="16620"/>
                  </a:lnTo>
                  <a:lnTo>
                    <a:pt x="166029" y="59936"/>
                  </a:lnTo>
                  <a:lnTo>
                    <a:pt x="147377" y="92961"/>
                  </a:lnTo>
                  <a:lnTo>
                    <a:pt x="120271" y="128805"/>
                  </a:lnTo>
                  <a:lnTo>
                    <a:pt x="91292" y="164021"/>
                  </a:lnTo>
                  <a:lnTo>
                    <a:pt x="49090" y="209936"/>
                  </a:lnTo>
                  <a:lnTo>
                    <a:pt x="2709" y="256272"/>
                  </a:lnTo>
                  <a:lnTo>
                    <a:pt x="660" y="259748"/>
                  </a:lnTo>
                  <a:lnTo>
                    <a:pt x="0" y="262065"/>
                  </a:lnTo>
                  <a:lnTo>
                    <a:pt x="265" y="263610"/>
                  </a:lnTo>
                  <a:lnTo>
                    <a:pt x="2914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27">
            <a:extLst>
              <a:ext uri="{FF2B5EF4-FFF2-40B4-BE49-F238E27FC236}">
                <a16:creationId xmlns:a16="http://schemas.microsoft.com/office/drawing/2014/main" xmlns="" id="{44D31721-5612-4458-829B-E315B565A72A}"/>
              </a:ext>
            </a:extLst>
          </p:cNvPr>
          <p:cNvGrpSpPr/>
          <p:nvPr/>
        </p:nvGrpSpPr>
        <p:grpSpPr>
          <a:xfrm>
            <a:off x="8261350" y="592217"/>
            <a:ext cx="826754" cy="519034"/>
            <a:chOff x="8261350" y="592217"/>
            <a:chExt cx="826754" cy="519034"/>
          </a:xfrm>
        </p:grpSpPr>
        <p:sp>
          <p:nvSpPr>
            <p:cNvPr id="41" name="SMARTInkShape-894">
              <a:extLst>
                <a:ext uri="{FF2B5EF4-FFF2-40B4-BE49-F238E27FC236}">
                  <a16:creationId xmlns:a16="http://schemas.microsoft.com/office/drawing/2014/main" xmlns="" id="{C6E26A50-0BB6-48F1-BC67-BF18E25ED500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8362950" y="592217"/>
              <a:ext cx="120651" cy="519034"/>
            </a:xfrm>
            <a:custGeom>
              <a:avLst/>
              <a:gdLst/>
              <a:ahLst/>
              <a:cxnLst/>
              <a:rect l="0" t="0" r="0" b="0"/>
              <a:pathLst>
                <a:path w="120651" h="519034">
                  <a:moveTo>
                    <a:pt x="120650" y="23733"/>
                  </a:moveTo>
                  <a:lnTo>
                    <a:pt x="120650" y="23733"/>
                  </a:lnTo>
                  <a:lnTo>
                    <a:pt x="117279" y="13620"/>
                  </a:lnTo>
                  <a:lnTo>
                    <a:pt x="111861" y="6774"/>
                  </a:lnTo>
                  <a:lnTo>
                    <a:pt x="108440" y="3960"/>
                  </a:lnTo>
                  <a:lnTo>
                    <a:pt x="98996" y="834"/>
                  </a:lnTo>
                  <a:lnTo>
                    <a:pt x="93513" y="0"/>
                  </a:lnTo>
                  <a:lnTo>
                    <a:pt x="88448" y="2972"/>
                  </a:lnTo>
                  <a:lnTo>
                    <a:pt x="79056" y="15682"/>
                  </a:lnTo>
                  <a:lnTo>
                    <a:pt x="65836" y="59526"/>
                  </a:lnTo>
                  <a:lnTo>
                    <a:pt x="57247" y="102906"/>
                  </a:lnTo>
                  <a:lnTo>
                    <a:pt x="52981" y="127315"/>
                  </a:lnTo>
                  <a:lnTo>
                    <a:pt x="48726" y="154171"/>
                  </a:lnTo>
                  <a:lnTo>
                    <a:pt x="44479" y="182658"/>
                  </a:lnTo>
                  <a:lnTo>
                    <a:pt x="40236" y="212233"/>
                  </a:lnTo>
                  <a:lnTo>
                    <a:pt x="35995" y="243239"/>
                  </a:lnTo>
                  <a:lnTo>
                    <a:pt x="31759" y="275198"/>
                  </a:lnTo>
                  <a:lnTo>
                    <a:pt x="27522" y="307793"/>
                  </a:lnTo>
                  <a:lnTo>
                    <a:pt x="22581" y="337990"/>
                  </a:lnTo>
                  <a:lnTo>
                    <a:pt x="17171" y="366587"/>
                  </a:lnTo>
                  <a:lnTo>
                    <a:pt x="11447" y="394119"/>
                  </a:lnTo>
                  <a:lnTo>
                    <a:pt x="5087" y="439762"/>
                  </a:lnTo>
                  <a:lnTo>
                    <a:pt x="2260" y="476040"/>
                  </a:lnTo>
                  <a:lnTo>
                    <a:pt x="0" y="519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95">
              <a:extLst>
                <a:ext uri="{FF2B5EF4-FFF2-40B4-BE49-F238E27FC236}">
                  <a16:creationId xmlns:a16="http://schemas.microsoft.com/office/drawing/2014/main" xmlns="" id="{464DBAA0-F729-4418-A1E5-B128BBD2FB45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8261350" y="889000"/>
              <a:ext cx="228601" cy="50801"/>
            </a:xfrm>
            <a:custGeom>
              <a:avLst/>
              <a:gdLst/>
              <a:ahLst/>
              <a:cxnLst/>
              <a:rect l="0" t="0" r="0" b="0"/>
              <a:pathLst>
                <a:path w="228601" h="50801">
                  <a:moveTo>
                    <a:pt x="0" y="50800"/>
                  </a:moveTo>
                  <a:lnTo>
                    <a:pt x="0" y="50800"/>
                  </a:lnTo>
                  <a:lnTo>
                    <a:pt x="3370" y="47429"/>
                  </a:lnTo>
                  <a:lnTo>
                    <a:pt x="34637" y="34899"/>
                  </a:lnTo>
                  <a:lnTo>
                    <a:pt x="67135" y="27035"/>
                  </a:lnTo>
                  <a:lnTo>
                    <a:pt x="105097" y="18836"/>
                  </a:lnTo>
                  <a:lnTo>
                    <a:pt x="145488" y="11194"/>
                  </a:lnTo>
                  <a:lnTo>
                    <a:pt x="186957" y="5445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896">
              <a:extLst>
                <a:ext uri="{FF2B5EF4-FFF2-40B4-BE49-F238E27FC236}">
                  <a16:creationId xmlns:a16="http://schemas.microsoft.com/office/drawing/2014/main" xmlns="" id="{7AB62902-CB41-4A74-B393-2C03374D9156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8570426" y="682429"/>
              <a:ext cx="224325" cy="409772"/>
            </a:xfrm>
            <a:custGeom>
              <a:avLst/>
              <a:gdLst/>
              <a:ahLst/>
              <a:cxnLst/>
              <a:rect l="0" t="0" r="0" b="0"/>
              <a:pathLst>
                <a:path w="224325" h="409772">
                  <a:moveTo>
                    <a:pt x="224324" y="3371"/>
                  </a:moveTo>
                  <a:lnTo>
                    <a:pt x="224324" y="3371"/>
                  </a:lnTo>
                  <a:lnTo>
                    <a:pt x="214211" y="0"/>
                  </a:lnTo>
                  <a:lnTo>
                    <a:pt x="194438" y="1275"/>
                  </a:lnTo>
                  <a:lnTo>
                    <a:pt x="167334" y="12863"/>
                  </a:lnTo>
                  <a:lnTo>
                    <a:pt x="123749" y="58136"/>
                  </a:lnTo>
                  <a:lnTo>
                    <a:pt x="92134" y="93563"/>
                  </a:lnTo>
                  <a:lnTo>
                    <a:pt x="60680" y="136590"/>
                  </a:lnTo>
                  <a:lnTo>
                    <a:pt x="32354" y="183229"/>
                  </a:lnTo>
                  <a:lnTo>
                    <a:pt x="10357" y="229828"/>
                  </a:lnTo>
                  <a:lnTo>
                    <a:pt x="581" y="274528"/>
                  </a:lnTo>
                  <a:lnTo>
                    <a:pt x="0" y="316502"/>
                  </a:lnTo>
                  <a:lnTo>
                    <a:pt x="6796" y="353972"/>
                  </a:lnTo>
                  <a:lnTo>
                    <a:pt x="22517" y="380033"/>
                  </a:lnTo>
                  <a:lnTo>
                    <a:pt x="52874" y="409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897">
              <a:extLst>
                <a:ext uri="{FF2B5EF4-FFF2-40B4-BE49-F238E27FC236}">
                  <a16:creationId xmlns:a16="http://schemas.microsoft.com/office/drawing/2014/main" xmlns="" id="{1E8B479A-9587-4C69-8375-3444050384D2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8756138" y="763502"/>
              <a:ext cx="203713" cy="267254"/>
            </a:xfrm>
            <a:custGeom>
              <a:avLst/>
              <a:gdLst/>
              <a:ahLst/>
              <a:cxnLst/>
              <a:rect l="0" t="0" r="0" b="0"/>
              <a:pathLst>
                <a:path w="203713" h="267254">
                  <a:moveTo>
                    <a:pt x="127512" y="49298"/>
                  </a:moveTo>
                  <a:lnTo>
                    <a:pt x="127512" y="49298"/>
                  </a:lnTo>
                  <a:lnTo>
                    <a:pt x="124141" y="39185"/>
                  </a:lnTo>
                  <a:lnTo>
                    <a:pt x="119620" y="35501"/>
                  </a:lnTo>
                  <a:lnTo>
                    <a:pt x="105189" y="29525"/>
                  </a:lnTo>
                  <a:lnTo>
                    <a:pt x="87018" y="30162"/>
                  </a:lnTo>
                  <a:lnTo>
                    <a:pt x="67182" y="36560"/>
                  </a:lnTo>
                  <a:lnTo>
                    <a:pt x="46606" y="48811"/>
                  </a:lnTo>
                  <a:lnTo>
                    <a:pt x="18559" y="81688"/>
                  </a:lnTo>
                  <a:lnTo>
                    <a:pt x="6650" y="112377"/>
                  </a:lnTo>
                  <a:lnTo>
                    <a:pt x="418" y="147183"/>
                  </a:lnTo>
                  <a:lnTo>
                    <a:pt x="0" y="183819"/>
                  </a:lnTo>
                  <a:lnTo>
                    <a:pt x="7102" y="230032"/>
                  </a:lnTo>
                  <a:lnTo>
                    <a:pt x="18143" y="257052"/>
                  </a:lnTo>
                  <a:lnTo>
                    <a:pt x="23554" y="261884"/>
                  </a:lnTo>
                  <a:lnTo>
                    <a:pt x="37093" y="267253"/>
                  </a:lnTo>
                  <a:lnTo>
                    <a:pt x="56281" y="263995"/>
                  </a:lnTo>
                  <a:lnTo>
                    <a:pt x="79626" y="253374"/>
                  </a:lnTo>
                  <a:lnTo>
                    <a:pt x="119124" y="222183"/>
                  </a:lnTo>
                  <a:lnTo>
                    <a:pt x="153797" y="176410"/>
                  </a:lnTo>
                  <a:lnTo>
                    <a:pt x="175648" y="138718"/>
                  </a:lnTo>
                  <a:lnTo>
                    <a:pt x="187711" y="102211"/>
                  </a:lnTo>
                  <a:lnTo>
                    <a:pt x="190957" y="69287"/>
                  </a:lnTo>
                  <a:lnTo>
                    <a:pt x="185343" y="42895"/>
                  </a:lnTo>
                  <a:lnTo>
                    <a:pt x="168266" y="23169"/>
                  </a:lnTo>
                  <a:lnTo>
                    <a:pt x="143508" y="8757"/>
                  </a:lnTo>
                  <a:lnTo>
                    <a:pt x="113690" y="0"/>
                  </a:lnTo>
                  <a:lnTo>
                    <a:pt x="85385" y="3164"/>
                  </a:lnTo>
                  <a:lnTo>
                    <a:pt x="71911" y="7958"/>
                  </a:lnTo>
                  <a:lnTo>
                    <a:pt x="53176" y="22693"/>
                  </a:lnTo>
                  <a:lnTo>
                    <a:pt x="46205" y="31562"/>
                  </a:lnTo>
                  <a:lnTo>
                    <a:pt x="43674" y="40296"/>
                  </a:lnTo>
                  <a:lnTo>
                    <a:pt x="46506" y="57527"/>
                  </a:lnTo>
                  <a:lnTo>
                    <a:pt x="64228" y="76474"/>
                  </a:lnTo>
                  <a:lnTo>
                    <a:pt x="90918" y="93832"/>
                  </a:lnTo>
                  <a:lnTo>
                    <a:pt x="137680" y="106159"/>
                  </a:lnTo>
                  <a:lnTo>
                    <a:pt x="181637" y="106676"/>
                  </a:lnTo>
                  <a:lnTo>
                    <a:pt x="203712" y="106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898">
              <a:extLst>
                <a:ext uri="{FF2B5EF4-FFF2-40B4-BE49-F238E27FC236}">
                  <a16:creationId xmlns:a16="http://schemas.microsoft.com/office/drawing/2014/main" xmlns="" id="{AB114BAC-0751-4DAB-A9EB-78880D54B44A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8934450" y="698500"/>
              <a:ext cx="153654" cy="387351"/>
            </a:xfrm>
            <a:custGeom>
              <a:avLst/>
              <a:gdLst/>
              <a:ahLst/>
              <a:cxnLst/>
              <a:rect l="0" t="0" r="0" b="0"/>
              <a:pathLst>
                <a:path w="153654" h="387351">
                  <a:moveTo>
                    <a:pt x="120650" y="0"/>
                  </a:moveTo>
                  <a:lnTo>
                    <a:pt x="120650" y="0"/>
                  </a:lnTo>
                  <a:lnTo>
                    <a:pt x="130763" y="10113"/>
                  </a:lnTo>
                  <a:lnTo>
                    <a:pt x="143794" y="39999"/>
                  </a:lnTo>
                  <a:lnTo>
                    <a:pt x="150456" y="71870"/>
                  </a:lnTo>
                  <a:lnTo>
                    <a:pt x="153653" y="111670"/>
                  </a:lnTo>
                  <a:lnTo>
                    <a:pt x="152530" y="135124"/>
                  </a:lnTo>
                  <a:lnTo>
                    <a:pt x="150370" y="159933"/>
                  </a:lnTo>
                  <a:lnTo>
                    <a:pt x="145402" y="185644"/>
                  </a:lnTo>
                  <a:lnTo>
                    <a:pt x="138563" y="211957"/>
                  </a:lnTo>
                  <a:lnTo>
                    <a:pt x="130475" y="238672"/>
                  </a:lnTo>
                  <a:lnTo>
                    <a:pt x="118733" y="263537"/>
                  </a:lnTo>
                  <a:lnTo>
                    <a:pt x="88753" y="309979"/>
                  </a:lnTo>
                  <a:lnTo>
                    <a:pt x="54263" y="344731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28">
            <a:extLst>
              <a:ext uri="{FF2B5EF4-FFF2-40B4-BE49-F238E27FC236}">
                <a16:creationId xmlns:a16="http://schemas.microsoft.com/office/drawing/2014/main" xmlns="" id="{6EA227DF-723F-4325-97F4-4A69F3E92114}"/>
              </a:ext>
            </a:extLst>
          </p:cNvPr>
          <p:cNvGrpSpPr/>
          <p:nvPr/>
        </p:nvGrpSpPr>
        <p:grpSpPr>
          <a:xfrm>
            <a:off x="705733" y="2368550"/>
            <a:ext cx="2570868" cy="609601"/>
            <a:chOff x="705733" y="2368550"/>
            <a:chExt cx="2570868" cy="609601"/>
          </a:xfrm>
        </p:grpSpPr>
        <p:sp>
          <p:nvSpPr>
            <p:cNvPr id="47" name="SMARTInkShape-899">
              <a:extLst>
                <a:ext uri="{FF2B5EF4-FFF2-40B4-BE49-F238E27FC236}">
                  <a16:creationId xmlns:a16="http://schemas.microsoft.com/office/drawing/2014/main" xmlns="" id="{31C62005-30D1-4D93-95FF-64A085BAB579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723900" y="2736850"/>
              <a:ext cx="228601" cy="203201"/>
            </a:xfrm>
            <a:custGeom>
              <a:avLst/>
              <a:gdLst/>
              <a:ahLst/>
              <a:cxnLst/>
              <a:rect l="0" t="0" r="0" b="0"/>
              <a:pathLst>
                <a:path w="228601" h="2032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1048" y="10113"/>
                  </a:lnTo>
                  <a:lnTo>
                    <a:pt x="66759" y="54292"/>
                  </a:lnTo>
                  <a:lnTo>
                    <a:pt x="106329" y="89935"/>
                  </a:lnTo>
                  <a:lnTo>
                    <a:pt x="148157" y="127307"/>
                  </a:lnTo>
                  <a:lnTo>
                    <a:pt x="193895" y="171119"/>
                  </a:lnTo>
                  <a:lnTo>
                    <a:pt x="228600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900">
              <a:extLst>
                <a:ext uri="{FF2B5EF4-FFF2-40B4-BE49-F238E27FC236}">
                  <a16:creationId xmlns:a16="http://schemas.microsoft.com/office/drawing/2014/main" xmlns="" id="{59D0A72C-6053-43BB-9E9D-1EFB531D028F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825500" y="2640413"/>
              <a:ext cx="114301" cy="337738"/>
            </a:xfrm>
            <a:custGeom>
              <a:avLst/>
              <a:gdLst/>
              <a:ahLst/>
              <a:cxnLst/>
              <a:rect l="0" t="0" r="0" b="0"/>
              <a:pathLst>
                <a:path w="114301" h="337738">
                  <a:moveTo>
                    <a:pt x="114300" y="20237"/>
                  </a:moveTo>
                  <a:lnTo>
                    <a:pt x="114300" y="20237"/>
                  </a:lnTo>
                  <a:lnTo>
                    <a:pt x="99994" y="464"/>
                  </a:lnTo>
                  <a:lnTo>
                    <a:pt x="97707" y="0"/>
                  </a:lnTo>
                  <a:lnTo>
                    <a:pt x="95477" y="1101"/>
                  </a:lnTo>
                  <a:lnTo>
                    <a:pt x="93285" y="3246"/>
                  </a:lnTo>
                  <a:lnTo>
                    <a:pt x="79627" y="34859"/>
                  </a:lnTo>
                  <a:lnTo>
                    <a:pt x="67494" y="82425"/>
                  </a:lnTo>
                  <a:lnTo>
                    <a:pt x="59161" y="120784"/>
                  </a:lnTo>
                  <a:lnTo>
                    <a:pt x="46990" y="165113"/>
                  </a:lnTo>
                  <a:lnTo>
                    <a:pt x="32879" y="210921"/>
                  </a:lnTo>
                  <a:lnTo>
                    <a:pt x="19552" y="252446"/>
                  </a:lnTo>
                  <a:lnTo>
                    <a:pt x="10336" y="286424"/>
                  </a:lnTo>
                  <a:lnTo>
                    <a:pt x="0" y="3377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901">
              <a:extLst>
                <a:ext uri="{FF2B5EF4-FFF2-40B4-BE49-F238E27FC236}">
                  <a16:creationId xmlns:a16="http://schemas.microsoft.com/office/drawing/2014/main" xmlns="" id="{BB4D68EE-36D9-446A-A85F-280E2A05E559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3270250" y="2622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902">
              <a:extLst>
                <a:ext uri="{FF2B5EF4-FFF2-40B4-BE49-F238E27FC236}">
                  <a16:creationId xmlns:a16="http://schemas.microsoft.com/office/drawing/2014/main" xmlns="" id="{782CB689-FD67-4F1C-8716-381096F114CA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3098800" y="2369433"/>
              <a:ext cx="55451" cy="265818"/>
            </a:xfrm>
            <a:custGeom>
              <a:avLst/>
              <a:gdLst/>
              <a:ahLst/>
              <a:cxnLst/>
              <a:rect l="0" t="0" r="0" b="0"/>
              <a:pathLst>
                <a:path w="55451" h="265818">
                  <a:moveTo>
                    <a:pt x="6350" y="5467"/>
                  </a:moveTo>
                  <a:lnTo>
                    <a:pt x="6350" y="5467"/>
                  </a:lnTo>
                  <a:lnTo>
                    <a:pt x="2979" y="2096"/>
                  </a:lnTo>
                  <a:lnTo>
                    <a:pt x="4103" y="1103"/>
                  </a:lnTo>
                  <a:lnTo>
                    <a:pt x="10996" y="0"/>
                  </a:lnTo>
                  <a:lnTo>
                    <a:pt x="26777" y="2750"/>
                  </a:lnTo>
                  <a:lnTo>
                    <a:pt x="36830" y="11785"/>
                  </a:lnTo>
                  <a:lnTo>
                    <a:pt x="45297" y="25208"/>
                  </a:lnTo>
                  <a:lnTo>
                    <a:pt x="53325" y="48632"/>
                  </a:lnTo>
                  <a:lnTo>
                    <a:pt x="55450" y="65103"/>
                  </a:lnTo>
                  <a:lnTo>
                    <a:pt x="52631" y="79950"/>
                  </a:lnTo>
                  <a:lnTo>
                    <a:pt x="34498" y="116472"/>
                  </a:lnTo>
                  <a:lnTo>
                    <a:pt x="23627" y="135959"/>
                  </a:lnTo>
                  <a:lnTo>
                    <a:pt x="19954" y="155186"/>
                  </a:lnTo>
                  <a:lnTo>
                    <a:pt x="23215" y="163966"/>
                  </a:lnTo>
                  <a:lnTo>
                    <a:pt x="33435" y="181101"/>
                  </a:lnTo>
                  <a:lnTo>
                    <a:pt x="36718" y="200578"/>
                  </a:lnTo>
                  <a:lnTo>
                    <a:pt x="30949" y="224223"/>
                  </a:lnTo>
                  <a:lnTo>
                    <a:pt x="16357" y="247357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903">
              <a:extLst>
                <a:ext uri="{FF2B5EF4-FFF2-40B4-BE49-F238E27FC236}">
                  <a16:creationId xmlns:a16="http://schemas.microsoft.com/office/drawing/2014/main" xmlns="" id="{E95E9387-2C54-429C-B3B6-C04AE429828D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2971807" y="2576426"/>
              <a:ext cx="63494" cy="50837"/>
            </a:xfrm>
            <a:custGeom>
              <a:avLst/>
              <a:gdLst/>
              <a:ahLst/>
              <a:cxnLst/>
              <a:rect l="0" t="0" r="0" b="0"/>
              <a:pathLst>
                <a:path w="63494" h="50837">
                  <a:moveTo>
                    <a:pt x="6343" y="14374"/>
                  </a:moveTo>
                  <a:lnTo>
                    <a:pt x="6343" y="14374"/>
                  </a:lnTo>
                  <a:lnTo>
                    <a:pt x="876" y="37518"/>
                  </a:lnTo>
                  <a:lnTo>
                    <a:pt x="71" y="50836"/>
                  </a:lnTo>
                  <a:lnTo>
                    <a:pt x="0" y="36750"/>
                  </a:lnTo>
                  <a:lnTo>
                    <a:pt x="6737" y="19828"/>
                  </a:lnTo>
                  <a:lnTo>
                    <a:pt x="21008" y="222"/>
                  </a:lnTo>
                  <a:lnTo>
                    <a:pt x="24586" y="0"/>
                  </a:lnTo>
                  <a:lnTo>
                    <a:pt x="51523" y="10059"/>
                  </a:lnTo>
                  <a:lnTo>
                    <a:pt x="55513" y="12909"/>
                  </a:lnTo>
                  <a:lnTo>
                    <a:pt x="59947" y="19838"/>
                  </a:lnTo>
                  <a:lnTo>
                    <a:pt x="63493" y="397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904">
              <a:extLst>
                <a:ext uri="{FF2B5EF4-FFF2-40B4-BE49-F238E27FC236}">
                  <a16:creationId xmlns:a16="http://schemas.microsoft.com/office/drawing/2014/main" xmlns="" id="{20E452FB-FAA9-4538-8C94-BFAE7AD2AC44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2813050" y="2368550"/>
              <a:ext cx="146051" cy="254001"/>
            </a:xfrm>
            <a:custGeom>
              <a:avLst/>
              <a:gdLst/>
              <a:ahLst/>
              <a:cxnLst/>
              <a:rect l="0" t="0" r="0" b="0"/>
              <a:pathLst>
                <a:path w="146051" h="254001">
                  <a:moveTo>
                    <a:pt x="146050" y="0"/>
                  </a:moveTo>
                  <a:lnTo>
                    <a:pt x="146050" y="0"/>
                  </a:lnTo>
                  <a:lnTo>
                    <a:pt x="135937" y="3371"/>
                  </a:lnTo>
                  <a:lnTo>
                    <a:pt x="98348" y="42659"/>
                  </a:lnTo>
                  <a:lnTo>
                    <a:pt x="74755" y="74699"/>
                  </a:lnTo>
                  <a:lnTo>
                    <a:pt x="52039" y="111986"/>
                  </a:lnTo>
                  <a:lnTo>
                    <a:pt x="31595" y="149960"/>
                  </a:lnTo>
                  <a:lnTo>
                    <a:pt x="15454" y="183301"/>
                  </a:lnTo>
                  <a:lnTo>
                    <a:pt x="4579" y="226467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905">
              <a:extLst>
                <a:ext uri="{FF2B5EF4-FFF2-40B4-BE49-F238E27FC236}">
                  <a16:creationId xmlns:a16="http://schemas.microsoft.com/office/drawing/2014/main" xmlns="" id="{D87A37A8-89C7-4C59-BF73-AFCEE3449932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2755900" y="2420233"/>
              <a:ext cx="177801" cy="176918"/>
            </a:xfrm>
            <a:custGeom>
              <a:avLst/>
              <a:gdLst/>
              <a:ahLst/>
              <a:cxnLst/>
              <a:rect l="0" t="0" r="0" b="0"/>
              <a:pathLst>
                <a:path w="177801" h="1769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22322" y="9491"/>
                  </a:lnTo>
                  <a:lnTo>
                    <a:pt x="66106" y="51940"/>
                  </a:lnTo>
                  <a:lnTo>
                    <a:pt x="106527" y="92771"/>
                  </a:lnTo>
                  <a:lnTo>
                    <a:pt x="143512" y="131289"/>
                  </a:lnTo>
                  <a:lnTo>
                    <a:pt x="177800" y="176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906">
              <a:extLst>
                <a:ext uri="{FF2B5EF4-FFF2-40B4-BE49-F238E27FC236}">
                  <a16:creationId xmlns:a16="http://schemas.microsoft.com/office/drawing/2014/main" xmlns="" id="{EC11D516-14FB-4A61-8C80-60211BD4CA62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2622550" y="2647950"/>
              <a:ext cx="63501" cy="63501"/>
            </a:xfrm>
            <a:custGeom>
              <a:avLst/>
              <a:gdLst/>
              <a:ahLst/>
              <a:cxnLst/>
              <a:rect l="0" t="0" r="0" b="0"/>
              <a:pathLst>
                <a:path w="63501" h="63501">
                  <a:moveTo>
                    <a:pt x="63500" y="0"/>
                  </a:moveTo>
                  <a:lnTo>
                    <a:pt x="63500" y="0"/>
                  </a:lnTo>
                  <a:lnTo>
                    <a:pt x="60129" y="10113"/>
                  </a:lnTo>
                  <a:lnTo>
                    <a:pt x="47920" y="2651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907">
              <a:extLst>
                <a:ext uri="{FF2B5EF4-FFF2-40B4-BE49-F238E27FC236}">
                  <a16:creationId xmlns:a16="http://schemas.microsoft.com/office/drawing/2014/main" xmlns="" id="{4E692C72-0BCE-4317-A24D-ACC580F8B9B8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2584450" y="26352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6907" y="7674"/>
                  </a:lnTo>
                  <a:lnTo>
                    <a:pt x="8838" y="723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908">
              <a:extLst>
                <a:ext uri="{FF2B5EF4-FFF2-40B4-BE49-F238E27FC236}">
                  <a16:creationId xmlns:a16="http://schemas.microsoft.com/office/drawing/2014/main" xmlns="" id="{2BEB37DA-0F24-4725-90E9-CCFA9F933A2C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2463800" y="26606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24419" y="1021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909">
              <a:extLst>
                <a:ext uri="{FF2B5EF4-FFF2-40B4-BE49-F238E27FC236}">
                  <a16:creationId xmlns:a16="http://schemas.microsoft.com/office/drawing/2014/main" xmlns="" id="{FDCBBC91-023C-433B-9D23-FB079876303D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2355831" y="2673350"/>
              <a:ext cx="44470" cy="57151"/>
            </a:xfrm>
            <a:custGeom>
              <a:avLst/>
              <a:gdLst/>
              <a:ahLst/>
              <a:cxnLst/>
              <a:rect l="0" t="0" r="0" b="0"/>
              <a:pathLst>
                <a:path w="44470" h="57151">
                  <a:moveTo>
                    <a:pt x="44469" y="0"/>
                  </a:moveTo>
                  <a:lnTo>
                    <a:pt x="44469" y="0"/>
                  </a:lnTo>
                  <a:lnTo>
                    <a:pt x="3681" y="38692"/>
                  </a:lnTo>
                  <a:lnTo>
                    <a:pt x="1049" y="43434"/>
                  </a:lnTo>
                  <a:lnTo>
                    <a:pt x="0" y="47300"/>
                  </a:lnTo>
                  <a:lnTo>
                    <a:pt x="19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910">
              <a:extLst>
                <a:ext uri="{FF2B5EF4-FFF2-40B4-BE49-F238E27FC236}">
                  <a16:creationId xmlns:a16="http://schemas.microsoft.com/office/drawing/2014/main" xmlns="" id="{7C9F26A3-0360-449B-A6EC-96B1816BA050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2236083" y="2623947"/>
              <a:ext cx="40065" cy="86357"/>
            </a:xfrm>
            <a:custGeom>
              <a:avLst/>
              <a:gdLst/>
              <a:ahLst/>
              <a:cxnLst/>
              <a:rect l="0" t="0" r="0" b="0"/>
              <a:pathLst>
                <a:path w="40065" h="86357">
                  <a:moveTo>
                    <a:pt x="5467" y="17653"/>
                  </a:moveTo>
                  <a:lnTo>
                    <a:pt x="5467" y="17653"/>
                  </a:lnTo>
                  <a:lnTo>
                    <a:pt x="0" y="6718"/>
                  </a:lnTo>
                  <a:lnTo>
                    <a:pt x="411" y="5424"/>
                  </a:lnTo>
                  <a:lnTo>
                    <a:pt x="2750" y="2105"/>
                  </a:lnTo>
                  <a:lnTo>
                    <a:pt x="9904" y="159"/>
                  </a:lnTo>
                  <a:lnTo>
                    <a:pt x="20139" y="0"/>
                  </a:lnTo>
                  <a:lnTo>
                    <a:pt x="31743" y="2281"/>
                  </a:lnTo>
                  <a:lnTo>
                    <a:pt x="35685" y="4583"/>
                  </a:lnTo>
                  <a:lnTo>
                    <a:pt x="38312" y="7529"/>
                  </a:lnTo>
                  <a:lnTo>
                    <a:pt x="40064" y="10903"/>
                  </a:lnTo>
                  <a:lnTo>
                    <a:pt x="38247" y="24061"/>
                  </a:lnTo>
                  <a:lnTo>
                    <a:pt x="25583" y="54510"/>
                  </a:lnTo>
                  <a:lnTo>
                    <a:pt x="7883" y="83631"/>
                  </a:lnTo>
                  <a:lnTo>
                    <a:pt x="7784" y="84922"/>
                  </a:lnTo>
                  <a:lnTo>
                    <a:pt x="8422" y="85782"/>
                  </a:lnTo>
                  <a:lnTo>
                    <a:pt x="9554" y="86356"/>
                  </a:lnTo>
                  <a:lnTo>
                    <a:pt x="37217" y="748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911">
              <a:extLst>
                <a:ext uri="{FF2B5EF4-FFF2-40B4-BE49-F238E27FC236}">
                  <a16:creationId xmlns:a16="http://schemas.microsoft.com/office/drawing/2014/main" xmlns="" id="{F2F49FF4-BC72-48D2-A12B-B1E0F0A83290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2095500" y="2473129"/>
              <a:ext cx="95251" cy="244672"/>
            </a:xfrm>
            <a:custGeom>
              <a:avLst/>
              <a:gdLst/>
              <a:ahLst/>
              <a:cxnLst/>
              <a:rect l="0" t="0" r="0" b="0"/>
              <a:pathLst>
                <a:path w="95251" h="244672">
                  <a:moveTo>
                    <a:pt x="95250" y="3371"/>
                  </a:moveTo>
                  <a:lnTo>
                    <a:pt x="95250" y="3371"/>
                  </a:lnTo>
                  <a:lnTo>
                    <a:pt x="91879" y="0"/>
                  </a:lnTo>
                  <a:lnTo>
                    <a:pt x="90180" y="418"/>
                  </a:lnTo>
                  <a:lnTo>
                    <a:pt x="86412" y="4646"/>
                  </a:lnTo>
                  <a:lnTo>
                    <a:pt x="72388" y="39182"/>
                  </a:lnTo>
                  <a:lnTo>
                    <a:pt x="56020" y="80774"/>
                  </a:lnTo>
                  <a:lnTo>
                    <a:pt x="37765" y="124378"/>
                  </a:lnTo>
                  <a:lnTo>
                    <a:pt x="20832" y="166695"/>
                  </a:lnTo>
                  <a:lnTo>
                    <a:pt x="8759" y="206045"/>
                  </a:lnTo>
                  <a:lnTo>
                    <a:pt x="0" y="2446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912">
              <a:extLst>
                <a:ext uri="{FF2B5EF4-FFF2-40B4-BE49-F238E27FC236}">
                  <a16:creationId xmlns:a16="http://schemas.microsoft.com/office/drawing/2014/main" xmlns="" id="{FD575355-3D83-41E2-BA83-656B0947A181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2028342" y="2495550"/>
              <a:ext cx="162409" cy="196851"/>
            </a:xfrm>
            <a:custGeom>
              <a:avLst/>
              <a:gdLst/>
              <a:ahLst/>
              <a:cxnLst/>
              <a:rect l="0" t="0" r="0" b="0"/>
              <a:pathLst>
                <a:path w="162409" h="1968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562" y="3371"/>
                  </a:lnTo>
                  <a:lnTo>
                    <a:pt x="46873" y="48808"/>
                  </a:lnTo>
                  <a:lnTo>
                    <a:pt x="91687" y="91224"/>
                  </a:lnTo>
                  <a:lnTo>
                    <a:pt x="122168" y="129570"/>
                  </a:lnTo>
                  <a:lnTo>
                    <a:pt x="151010" y="176661"/>
                  </a:lnTo>
                  <a:lnTo>
                    <a:pt x="162408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913">
              <a:extLst>
                <a:ext uri="{FF2B5EF4-FFF2-40B4-BE49-F238E27FC236}">
                  <a16:creationId xmlns:a16="http://schemas.microsoft.com/office/drawing/2014/main" xmlns="" id="{39472FC6-0D88-4A24-A8EE-7C4C2EF163F1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2082800" y="2667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914">
              <a:extLst>
                <a:ext uri="{FF2B5EF4-FFF2-40B4-BE49-F238E27FC236}">
                  <a16:creationId xmlns:a16="http://schemas.microsoft.com/office/drawing/2014/main" xmlns="" id="{4E28D927-7B1C-41DB-BC5D-DCD19B4BC394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1955800" y="267335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45600" y="1520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915">
              <a:extLst>
                <a:ext uri="{FF2B5EF4-FFF2-40B4-BE49-F238E27FC236}">
                  <a16:creationId xmlns:a16="http://schemas.microsoft.com/office/drawing/2014/main" xmlns="" id="{72150986-A5F2-4769-BA8E-11149AF6B47C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905000" y="26352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44159"/>
                  </a:lnTo>
                  <a:lnTo>
                    <a:pt x="706" y="68381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916">
              <a:extLst>
                <a:ext uri="{FF2B5EF4-FFF2-40B4-BE49-F238E27FC236}">
                  <a16:creationId xmlns:a16="http://schemas.microsoft.com/office/drawing/2014/main" xmlns="" id="{45BE8B83-C7AE-4055-9EE3-DD1E473D94C1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765300" y="2512119"/>
              <a:ext cx="95251" cy="173932"/>
            </a:xfrm>
            <a:custGeom>
              <a:avLst/>
              <a:gdLst/>
              <a:ahLst/>
              <a:cxnLst/>
              <a:rect l="0" t="0" r="0" b="0"/>
              <a:pathLst>
                <a:path w="95251" h="173932">
                  <a:moveTo>
                    <a:pt x="95250" y="15181"/>
                  </a:moveTo>
                  <a:lnTo>
                    <a:pt x="95250" y="15181"/>
                  </a:lnTo>
                  <a:lnTo>
                    <a:pt x="86411" y="875"/>
                  </a:lnTo>
                  <a:lnTo>
                    <a:pt x="84419" y="0"/>
                  </a:lnTo>
                  <a:lnTo>
                    <a:pt x="82385" y="121"/>
                  </a:lnTo>
                  <a:lnTo>
                    <a:pt x="80323" y="908"/>
                  </a:lnTo>
                  <a:lnTo>
                    <a:pt x="70680" y="15499"/>
                  </a:lnTo>
                  <a:lnTo>
                    <a:pt x="49710" y="60216"/>
                  </a:lnTo>
                  <a:lnTo>
                    <a:pt x="31427" y="97199"/>
                  </a:lnTo>
                  <a:lnTo>
                    <a:pt x="10049" y="141658"/>
                  </a:lnTo>
                  <a:lnTo>
                    <a:pt x="0" y="1739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917">
              <a:extLst>
                <a:ext uri="{FF2B5EF4-FFF2-40B4-BE49-F238E27FC236}">
                  <a16:creationId xmlns:a16="http://schemas.microsoft.com/office/drawing/2014/main" xmlns="" id="{DDF3257B-2142-4D85-BDAF-AA6E05F7385D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710842" y="2546350"/>
              <a:ext cx="143359" cy="133351"/>
            </a:xfrm>
            <a:custGeom>
              <a:avLst/>
              <a:gdLst/>
              <a:ahLst/>
              <a:cxnLst/>
              <a:rect l="0" t="0" r="0" b="0"/>
              <a:pathLst>
                <a:path w="143359" h="1333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775"/>
                  </a:lnTo>
                  <a:lnTo>
                    <a:pt x="1562" y="12209"/>
                  </a:lnTo>
                  <a:lnTo>
                    <a:pt x="19892" y="30507"/>
                  </a:lnTo>
                  <a:lnTo>
                    <a:pt x="66419" y="61974"/>
                  </a:lnTo>
                  <a:lnTo>
                    <a:pt x="109162" y="93485"/>
                  </a:lnTo>
                  <a:lnTo>
                    <a:pt x="125338" y="107166"/>
                  </a:lnTo>
                  <a:lnTo>
                    <a:pt x="143358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918">
              <a:extLst>
                <a:ext uri="{FF2B5EF4-FFF2-40B4-BE49-F238E27FC236}">
                  <a16:creationId xmlns:a16="http://schemas.microsoft.com/office/drawing/2014/main" xmlns="" id="{AFFC3246-811D-4685-9CA7-8B6BC98151C0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552588" y="2454698"/>
              <a:ext cx="136513" cy="305798"/>
            </a:xfrm>
            <a:custGeom>
              <a:avLst/>
              <a:gdLst/>
              <a:ahLst/>
              <a:cxnLst/>
              <a:rect l="0" t="0" r="0" b="0"/>
              <a:pathLst>
                <a:path w="136513" h="305798">
                  <a:moveTo>
                    <a:pt x="79362" y="9102"/>
                  </a:moveTo>
                  <a:lnTo>
                    <a:pt x="79362" y="9102"/>
                  </a:lnTo>
                  <a:lnTo>
                    <a:pt x="61685" y="263"/>
                  </a:lnTo>
                  <a:lnTo>
                    <a:pt x="51750" y="0"/>
                  </a:lnTo>
                  <a:lnTo>
                    <a:pt x="46137" y="917"/>
                  </a:lnTo>
                  <a:lnTo>
                    <a:pt x="28125" y="12321"/>
                  </a:lnTo>
                  <a:lnTo>
                    <a:pt x="9382" y="32477"/>
                  </a:lnTo>
                  <a:lnTo>
                    <a:pt x="2399" y="46302"/>
                  </a:lnTo>
                  <a:lnTo>
                    <a:pt x="0" y="59502"/>
                  </a:lnTo>
                  <a:lnTo>
                    <a:pt x="1287" y="72424"/>
                  </a:lnTo>
                  <a:lnTo>
                    <a:pt x="6091" y="83341"/>
                  </a:lnTo>
                  <a:lnTo>
                    <a:pt x="13636" y="92897"/>
                  </a:lnTo>
                  <a:lnTo>
                    <a:pt x="59229" y="125233"/>
                  </a:lnTo>
                  <a:lnTo>
                    <a:pt x="65940" y="130972"/>
                  </a:lnTo>
                  <a:lnTo>
                    <a:pt x="73397" y="144876"/>
                  </a:lnTo>
                  <a:lnTo>
                    <a:pt x="75385" y="152535"/>
                  </a:lnTo>
                  <a:lnTo>
                    <a:pt x="73831" y="166689"/>
                  </a:lnTo>
                  <a:lnTo>
                    <a:pt x="67732" y="180035"/>
                  </a:lnTo>
                  <a:lnTo>
                    <a:pt x="57965" y="193022"/>
                  </a:lnTo>
                  <a:lnTo>
                    <a:pt x="40567" y="205492"/>
                  </a:lnTo>
                  <a:lnTo>
                    <a:pt x="24149" y="211704"/>
                  </a:lnTo>
                  <a:lnTo>
                    <a:pt x="24208" y="211198"/>
                  </a:lnTo>
                  <a:lnTo>
                    <a:pt x="26157" y="208754"/>
                  </a:lnTo>
                  <a:lnTo>
                    <a:pt x="37962" y="206782"/>
                  </a:lnTo>
                  <a:lnTo>
                    <a:pt x="51495" y="209569"/>
                  </a:lnTo>
                  <a:lnTo>
                    <a:pt x="58275" y="214850"/>
                  </a:lnTo>
                  <a:lnTo>
                    <a:pt x="61070" y="218234"/>
                  </a:lnTo>
                  <a:lnTo>
                    <a:pt x="62229" y="222607"/>
                  </a:lnTo>
                  <a:lnTo>
                    <a:pt x="59018" y="246715"/>
                  </a:lnTo>
                  <a:lnTo>
                    <a:pt x="48791" y="291265"/>
                  </a:lnTo>
                  <a:lnTo>
                    <a:pt x="49809" y="295283"/>
                  </a:lnTo>
                  <a:lnTo>
                    <a:pt x="54703" y="301629"/>
                  </a:lnTo>
                  <a:lnTo>
                    <a:pt x="61582" y="304919"/>
                  </a:lnTo>
                  <a:lnTo>
                    <a:pt x="65392" y="305797"/>
                  </a:lnTo>
                  <a:lnTo>
                    <a:pt x="106546" y="293506"/>
                  </a:lnTo>
                  <a:lnTo>
                    <a:pt x="136512" y="2821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919">
              <a:extLst>
                <a:ext uri="{FF2B5EF4-FFF2-40B4-BE49-F238E27FC236}">
                  <a16:creationId xmlns:a16="http://schemas.microsoft.com/office/drawing/2014/main" xmlns="" id="{D1F42CCB-5217-4DC2-BDFF-F10ECD7DB533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284465" y="2768600"/>
              <a:ext cx="118886" cy="23995"/>
            </a:xfrm>
            <a:custGeom>
              <a:avLst/>
              <a:gdLst/>
              <a:ahLst/>
              <a:cxnLst/>
              <a:rect l="0" t="0" r="0" b="0"/>
              <a:pathLst>
                <a:path w="118886" h="23995">
                  <a:moveTo>
                    <a:pt x="10935" y="6350"/>
                  </a:moveTo>
                  <a:lnTo>
                    <a:pt x="10935" y="6350"/>
                  </a:lnTo>
                  <a:lnTo>
                    <a:pt x="2207" y="15784"/>
                  </a:lnTo>
                  <a:lnTo>
                    <a:pt x="0" y="20656"/>
                  </a:lnTo>
                  <a:lnTo>
                    <a:pt x="1528" y="22237"/>
                  </a:lnTo>
                  <a:lnTo>
                    <a:pt x="8871" y="23994"/>
                  </a:lnTo>
                  <a:lnTo>
                    <a:pt x="50714" y="13282"/>
                  </a:lnTo>
                  <a:lnTo>
                    <a:pt x="95071" y="4348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920">
              <a:extLst>
                <a:ext uri="{FF2B5EF4-FFF2-40B4-BE49-F238E27FC236}">
                  <a16:creationId xmlns:a16="http://schemas.microsoft.com/office/drawing/2014/main" xmlns="" id="{FD4B1F00-A458-413D-A0D9-52FA1C4CFA5F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282700" y="269875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921">
              <a:extLst>
                <a:ext uri="{FF2B5EF4-FFF2-40B4-BE49-F238E27FC236}">
                  <a16:creationId xmlns:a16="http://schemas.microsoft.com/office/drawing/2014/main" xmlns="" id="{AC41B645-2345-46BF-9975-6B7B68BDDED1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878065" y="2445319"/>
              <a:ext cx="104473" cy="170882"/>
            </a:xfrm>
            <a:custGeom>
              <a:avLst/>
              <a:gdLst/>
              <a:ahLst/>
              <a:cxnLst/>
              <a:rect l="0" t="0" r="0" b="0"/>
              <a:pathLst>
                <a:path w="104473" h="170882">
                  <a:moveTo>
                    <a:pt x="10935" y="18481"/>
                  </a:moveTo>
                  <a:lnTo>
                    <a:pt x="10935" y="18481"/>
                  </a:lnTo>
                  <a:lnTo>
                    <a:pt x="4193" y="18481"/>
                  </a:lnTo>
                  <a:lnTo>
                    <a:pt x="2207" y="17775"/>
                  </a:lnTo>
                  <a:lnTo>
                    <a:pt x="883" y="16599"/>
                  </a:lnTo>
                  <a:lnTo>
                    <a:pt x="0" y="15110"/>
                  </a:lnTo>
                  <a:lnTo>
                    <a:pt x="2234" y="13411"/>
                  </a:lnTo>
                  <a:lnTo>
                    <a:pt x="37114" y="183"/>
                  </a:lnTo>
                  <a:lnTo>
                    <a:pt x="58554" y="0"/>
                  </a:lnTo>
                  <a:lnTo>
                    <a:pt x="80077" y="5329"/>
                  </a:lnTo>
                  <a:lnTo>
                    <a:pt x="96698" y="14752"/>
                  </a:lnTo>
                  <a:lnTo>
                    <a:pt x="101271" y="21639"/>
                  </a:lnTo>
                  <a:lnTo>
                    <a:pt x="104472" y="38699"/>
                  </a:lnTo>
                  <a:lnTo>
                    <a:pt x="100071" y="79102"/>
                  </a:lnTo>
                  <a:lnTo>
                    <a:pt x="86346" y="121472"/>
                  </a:lnTo>
                  <a:lnTo>
                    <a:pt x="79729" y="137633"/>
                  </a:lnTo>
                  <a:lnTo>
                    <a:pt x="74435" y="1708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922">
              <a:extLst>
                <a:ext uri="{FF2B5EF4-FFF2-40B4-BE49-F238E27FC236}">
                  <a16:creationId xmlns:a16="http://schemas.microsoft.com/office/drawing/2014/main" xmlns="" id="{CC82E931-700B-44DC-BC54-847BDB6DAF43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705733" y="2495550"/>
              <a:ext cx="272168" cy="139701"/>
            </a:xfrm>
            <a:custGeom>
              <a:avLst/>
              <a:gdLst/>
              <a:ahLst/>
              <a:cxnLst/>
              <a:rect l="0" t="0" r="0" b="0"/>
              <a:pathLst>
                <a:path w="272168" h="139701">
                  <a:moveTo>
                    <a:pt x="5467" y="139700"/>
                  </a:moveTo>
                  <a:lnTo>
                    <a:pt x="5467" y="139700"/>
                  </a:lnTo>
                  <a:lnTo>
                    <a:pt x="0" y="128765"/>
                  </a:lnTo>
                  <a:lnTo>
                    <a:pt x="6120" y="120781"/>
                  </a:lnTo>
                  <a:lnTo>
                    <a:pt x="52659" y="104030"/>
                  </a:lnTo>
                  <a:lnTo>
                    <a:pt x="88765" y="90450"/>
                  </a:lnTo>
                  <a:lnTo>
                    <a:pt x="128331" y="75008"/>
                  </a:lnTo>
                  <a:lnTo>
                    <a:pt x="168729" y="58737"/>
                  </a:lnTo>
                  <a:lnTo>
                    <a:pt x="207850" y="42098"/>
                  </a:lnTo>
                  <a:lnTo>
                    <a:pt x="248720" y="16864"/>
                  </a:lnTo>
                  <a:lnTo>
                    <a:pt x="2721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923">
              <a:extLst>
                <a:ext uri="{FF2B5EF4-FFF2-40B4-BE49-F238E27FC236}">
                  <a16:creationId xmlns:a16="http://schemas.microsoft.com/office/drawing/2014/main" xmlns="" id="{0F46A7A7-7836-43DF-849C-4ABA0D4D1AC1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1001206" y="2878432"/>
              <a:ext cx="65595" cy="82150"/>
            </a:xfrm>
            <a:custGeom>
              <a:avLst/>
              <a:gdLst/>
              <a:ahLst/>
              <a:cxnLst/>
              <a:rect l="0" t="0" r="0" b="0"/>
              <a:pathLst>
                <a:path w="65595" h="82150">
                  <a:moveTo>
                    <a:pt x="8444" y="17168"/>
                  </a:moveTo>
                  <a:lnTo>
                    <a:pt x="8444" y="17168"/>
                  </a:lnTo>
                  <a:lnTo>
                    <a:pt x="2486" y="61721"/>
                  </a:lnTo>
                  <a:lnTo>
                    <a:pt x="2128" y="82149"/>
                  </a:lnTo>
                  <a:lnTo>
                    <a:pt x="0" y="42031"/>
                  </a:lnTo>
                  <a:lnTo>
                    <a:pt x="8215" y="18890"/>
                  </a:lnTo>
                  <a:lnTo>
                    <a:pt x="19587" y="1999"/>
                  </a:lnTo>
                  <a:lnTo>
                    <a:pt x="23634" y="0"/>
                  </a:lnTo>
                  <a:lnTo>
                    <a:pt x="27743" y="78"/>
                  </a:lnTo>
                  <a:lnTo>
                    <a:pt x="31893" y="1541"/>
                  </a:lnTo>
                  <a:lnTo>
                    <a:pt x="40268" y="10693"/>
                  </a:lnTo>
                  <a:lnTo>
                    <a:pt x="58693" y="48907"/>
                  </a:lnTo>
                  <a:lnTo>
                    <a:pt x="65594" y="679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29">
            <a:extLst>
              <a:ext uri="{FF2B5EF4-FFF2-40B4-BE49-F238E27FC236}">
                <a16:creationId xmlns:a16="http://schemas.microsoft.com/office/drawing/2014/main" xmlns="" id="{868B28ED-61EE-400F-ADD7-870FBC6EBFB5}"/>
              </a:ext>
            </a:extLst>
          </p:cNvPr>
          <p:cNvGrpSpPr/>
          <p:nvPr/>
        </p:nvGrpSpPr>
        <p:grpSpPr>
          <a:xfrm>
            <a:off x="1816100" y="1714500"/>
            <a:ext cx="958851" cy="405731"/>
            <a:chOff x="1816100" y="1714500"/>
            <a:chExt cx="958851" cy="405731"/>
          </a:xfrm>
        </p:grpSpPr>
        <p:sp>
          <p:nvSpPr>
            <p:cNvPr id="73" name="SMARTInkShape-924">
              <a:extLst>
                <a:ext uri="{FF2B5EF4-FFF2-40B4-BE49-F238E27FC236}">
                  <a16:creationId xmlns:a16="http://schemas.microsoft.com/office/drawing/2014/main" xmlns="" id="{239C3A42-FF08-4B63-8663-8D6719FDA240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2616200" y="1746250"/>
              <a:ext cx="158751" cy="163256"/>
            </a:xfrm>
            <a:custGeom>
              <a:avLst/>
              <a:gdLst/>
              <a:ahLst/>
              <a:cxnLst/>
              <a:rect l="0" t="0" r="0" b="0"/>
              <a:pathLst>
                <a:path w="158751" h="163256">
                  <a:moveTo>
                    <a:pt x="0" y="12700"/>
                  </a:moveTo>
                  <a:lnTo>
                    <a:pt x="0" y="12700"/>
                  </a:lnTo>
                  <a:lnTo>
                    <a:pt x="8838" y="12700"/>
                  </a:lnTo>
                  <a:lnTo>
                    <a:pt x="25040" y="19442"/>
                  </a:lnTo>
                  <a:lnTo>
                    <a:pt x="36058" y="32159"/>
                  </a:lnTo>
                  <a:lnTo>
                    <a:pt x="44953" y="50276"/>
                  </a:lnTo>
                  <a:lnTo>
                    <a:pt x="52517" y="83571"/>
                  </a:lnTo>
                  <a:lnTo>
                    <a:pt x="49467" y="128665"/>
                  </a:lnTo>
                  <a:lnTo>
                    <a:pt x="44055" y="156186"/>
                  </a:lnTo>
                  <a:lnTo>
                    <a:pt x="40747" y="163255"/>
                  </a:lnTo>
                  <a:lnTo>
                    <a:pt x="39865" y="163164"/>
                  </a:lnTo>
                  <a:lnTo>
                    <a:pt x="39276" y="161693"/>
                  </a:lnTo>
                  <a:lnTo>
                    <a:pt x="50412" y="116913"/>
                  </a:lnTo>
                  <a:lnTo>
                    <a:pt x="75380" y="71330"/>
                  </a:lnTo>
                  <a:lnTo>
                    <a:pt x="109588" y="3109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925">
              <a:extLst>
                <a:ext uri="{FF2B5EF4-FFF2-40B4-BE49-F238E27FC236}">
                  <a16:creationId xmlns:a16="http://schemas.microsoft.com/office/drawing/2014/main" xmlns="" id="{363B2B0C-6744-497B-9A33-81C8FF00E793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2540838" y="1758950"/>
              <a:ext cx="70101" cy="132748"/>
            </a:xfrm>
            <a:custGeom>
              <a:avLst/>
              <a:gdLst/>
              <a:ahLst/>
              <a:cxnLst/>
              <a:rect l="0" t="0" r="0" b="0"/>
              <a:pathLst>
                <a:path w="70101" h="132748">
                  <a:moveTo>
                    <a:pt x="62662" y="0"/>
                  </a:moveTo>
                  <a:lnTo>
                    <a:pt x="62662" y="0"/>
                  </a:lnTo>
                  <a:lnTo>
                    <a:pt x="41614" y="12209"/>
                  </a:lnTo>
                  <a:lnTo>
                    <a:pt x="23970" y="30507"/>
                  </a:lnTo>
                  <a:lnTo>
                    <a:pt x="8708" y="57174"/>
                  </a:lnTo>
                  <a:lnTo>
                    <a:pt x="1048" y="97084"/>
                  </a:lnTo>
                  <a:lnTo>
                    <a:pt x="0" y="115350"/>
                  </a:lnTo>
                  <a:lnTo>
                    <a:pt x="1131" y="122056"/>
                  </a:lnTo>
                  <a:lnTo>
                    <a:pt x="6152" y="131388"/>
                  </a:lnTo>
                  <a:lnTo>
                    <a:pt x="10878" y="132747"/>
                  </a:lnTo>
                  <a:lnTo>
                    <a:pt x="23654" y="130495"/>
                  </a:lnTo>
                  <a:lnTo>
                    <a:pt x="46714" y="114551"/>
                  </a:lnTo>
                  <a:lnTo>
                    <a:pt x="61307" y="95324"/>
                  </a:lnTo>
                  <a:lnTo>
                    <a:pt x="70100" y="69480"/>
                  </a:lnTo>
                  <a:lnTo>
                    <a:pt x="69260" y="51576"/>
                  </a:lnTo>
                  <a:lnTo>
                    <a:pt x="64889" y="37034"/>
                  </a:lnTo>
                  <a:lnTo>
                    <a:pt x="56312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926">
              <a:extLst>
                <a:ext uri="{FF2B5EF4-FFF2-40B4-BE49-F238E27FC236}">
                  <a16:creationId xmlns:a16="http://schemas.microsoft.com/office/drawing/2014/main" xmlns="" id="{D4549EC5-9019-4906-B424-464DA9B61E8E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2471110" y="1752600"/>
              <a:ext cx="49841" cy="148319"/>
            </a:xfrm>
            <a:custGeom>
              <a:avLst/>
              <a:gdLst/>
              <a:ahLst/>
              <a:cxnLst/>
              <a:rect l="0" t="0" r="0" b="0"/>
              <a:pathLst>
                <a:path w="49841" h="148319">
                  <a:moveTo>
                    <a:pt x="11740" y="76200"/>
                  </a:moveTo>
                  <a:lnTo>
                    <a:pt x="11740" y="76200"/>
                  </a:lnTo>
                  <a:lnTo>
                    <a:pt x="6273" y="117021"/>
                  </a:lnTo>
                  <a:lnTo>
                    <a:pt x="0" y="148318"/>
                  </a:lnTo>
                  <a:lnTo>
                    <a:pt x="386" y="148268"/>
                  </a:lnTo>
                  <a:lnTo>
                    <a:pt x="23876" y="102025"/>
                  </a:lnTo>
                  <a:lnTo>
                    <a:pt x="35091" y="61744"/>
                  </a:lnTo>
                  <a:lnTo>
                    <a:pt x="45202" y="17370"/>
                  </a:lnTo>
                  <a:lnTo>
                    <a:pt x="4984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927">
              <a:extLst>
                <a:ext uri="{FF2B5EF4-FFF2-40B4-BE49-F238E27FC236}">
                  <a16:creationId xmlns:a16="http://schemas.microsoft.com/office/drawing/2014/main" xmlns="" id="{FF22BACF-8A2D-419A-82A7-EBEAAA52897D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2364892" y="1784350"/>
              <a:ext cx="86209" cy="126686"/>
            </a:xfrm>
            <a:custGeom>
              <a:avLst/>
              <a:gdLst/>
              <a:ahLst/>
              <a:cxnLst/>
              <a:rect l="0" t="0" r="0" b="0"/>
              <a:pathLst>
                <a:path w="86209" h="126686">
                  <a:moveTo>
                    <a:pt x="3658" y="6350"/>
                  </a:moveTo>
                  <a:lnTo>
                    <a:pt x="3658" y="6350"/>
                  </a:lnTo>
                  <a:lnTo>
                    <a:pt x="287" y="9721"/>
                  </a:lnTo>
                  <a:lnTo>
                    <a:pt x="0" y="11419"/>
                  </a:lnTo>
                  <a:lnTo>
                    <a:pt x="513" y="13257"/>
                  </a:lnTo>
                  <a:lnTo>
                    <a:pt x="29307" y="57495"/>
                  </a:lnTo>
                  <a:lnTo>
                    <a:pt x="36224" y="70709"/>
                  </a:lnTo>
                  <a:lnTo>
                    <a:pt x="39298" y="85989"/>
                  </a:lnTo>
                  <a:lnTo>
                    <a:pt x="36902" y="102188"/>
                  </a:lnTo>
                  <a:lnTo>
                    <a:pt x="31133" y="116678"/>
                  </a:lnTo>
                  <a:lnTo>
                    <a:pt x="23865" y="125469"/>
                  </a:lnTo>
                  <a:lnTo>
                    <a:pt x="21363" y="126685"/>
                  </a:lnTo>
                  <a:lnTo>
                    <a:pt x="19695" y="126085"/>
                  </a:lnTo>
                  <a:lnTo>
                    <a:pt x="18582" y="124273"/>
                  </a:lnTo>
                  <a:lnTo>
                    <a:pt x="17017" y="104869"/>
                  </a:lnTo>
                  <a:lnTo>
                    <a:pt x="26666" y="70034"/>
                  </a:lnTo>
                  <a:lnTo>
                    <a:pt x="46302" y="35176"/>
                  </a:lnTo>
                  <a:lnTo>
                    <a:pt x="862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928">
              <a:extLst>
                <a:ext uri="{FF2B5EF4-FFF2-40B4-BE49-F238E27FC236}">
                  <a16:creationId xmlns:a16="http://schemas.microsoft.com/office/drawing/2014/main" xmlns="" id="{9E359098-E074-4554-AE40-EECE5BEC73DA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2262619" y="1805944"/>
              <a:ext cx="59921" cy="118668"/>
            </a:xfrm>
            <a:custGeom>
              <a:avLst/>
              <a:gdLst/>
              <a:ahLst/>
              <a:cxnLst/>
              <a:rect l="0" t="0" r="0" b="0"/>
              <a:pathLst>
                <a:path w="59921" h="118668">
                  <a:moveTo>
                    <a:pt x="29731" y="48256"/>
                  </a:moveTo>
                  <a:lnTo>
                    <a:pt x="29731" y="48256"/>
                  </a:lnTo>
                  <a:lnTo>
                    <a:pt x="36473" y="44885"/>
                  </a:lnTo>
                  <a:lnTo>
                    <a:pt x="50688" y="27991"/>
                  </a:lnTo>
                  <a:lnTo>
                    <a:pt x="57969" y="14657"/>
                  </a:lnTo>
                  <a:lnTo>
                    <a:pt x="59920" y="6041"/>
                  </a:lnTo>
                  <a:lnTo>
                    <a:pt x="59029" y="3180"/>
                  </a:lnTo>
                  <a:lnTo>
                    <a:pt x="57024" y="1272"/>
                  </a:lnTo>
                  <a:lnTo>
                    <a:pt x="54277" y="0"/>
                  </a:lnTo>
                  <a:lnTo>
                    <a:pt x="43698" y="2350"/>
                  </a:lnTo>
                  <a:lnTo>
                    <a:pt x="36925" y="4952"/>
                  </a:lnTo>
                  <a:lnTo>
                    <a:pt x="23756" y="17250"/>
                  </a:lnTo>
                  <a:lnTo>
                    <a:pt x="12259" y="34476"/>
                  </a:lnTo>
                  <a:lnTo>
                    <a:pt x="2525" y="64007"/>
                  </a:lnTo>
                  <a:lnTo>
                    <a:pt x="0" y="84654"/>
                  </a:lnTo>
                  <a:lnTo>
                    <a:pt x="2641" y="99946"/>
                  </a:lnTo>
                  <a:lnTo>
                    <a:pt x="8519" y="110740"/>
                  </a:lnTo>
                  <a:lnTo>
                    <a:pt x="15835" y="117890"/>
                  </a:lnTo>
                  <a:lnTo>
                    <a:pt x="21878" y="118667"/>
                  </a:lnTo>
                  <a:lnTo>
                    <a:pt x="55131" y="1117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929">
              <a:extLst>
                <a:ext uri="{FF2B5EF4-FFF2-40B4-BE49-F238E27FC236}">
                  <a16:creationId xmlns:a16="http://schemas.microsoft.com/office/drawing/2014/main" xmlns="" id="{9100AB02-0770-4194-88DA-D231D77698B0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2173465" y="1828800"/>
              <a:ext cx="68086" cy="19051"/>
            </a:xfrm>
            <a:custGeom>
              <a:avLst/>
              <a:gdLst/>
              <a:ahLst/>
              <a:cxnLst/>
              <a:rect l="0" t="0" r="0" b="0"/>
              <a:pathLst>
                <a:path w="680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5500" y="15679"/>
                  </a:lnTo>
                  <a:lnTo>
                    <a:pt x="49182" y="4123"/>
                  </a:lnTo>
                  <a:lnTo>
                    <a:pt x="680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930">
              <a:extLst>
                <a:ext uri="{FF2B5EF4-FFF2-40B4-BE49-F238E27FC236}">
                  <a16:creationId xmlns:a16="http://schemas.microsoft.com/office/drawing/2014/main" xmlns="" id="{78335374-8441-4AA3-9D27-99E4B2EF000B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2175930" y="1714500"/>
              <a:ext cx="71971" cy="243354"/>
            </a:xfrm>
            <a:custGeom>
              <a:avLst/>
              <a:gdLst/>
              <a:ahLst/>
              <a:cxnLst/>
              <a:rect l="0" t="0" r="0" b="0"/>
              <a:pathLst>
                <a:path w="71971" h="243354">
                  <a:moveTo>
                    <a:pt x="33870" y="0"/>
                  </a:moveTo>
                  <a:lnTo>
                    <a:pt x="33870" y="0"/>
                  </a:lnTo>
                  <a:lnTo>
                    <a:pt x="30499" y="3371"/>
                  </a:lnTo>
                  <a:lnTo>
                    <a:pt x="21005" y="44258"/>
                  </a:lnTo>
                  <a:lnTo>
                    <a:pt x="14771" y="88137"/>
                  </a:lnTo>
                  <a:lnTo>
                    <a:pt x="10565" y="123133"/>
                  </a:lnTo>
                  <a:lnTo>
                    <a:pt x="6344" y="159854"/>
                  </a:lnTo>
                  <a:lnTo>
                    <a:pt x="0" y="206114"/>
                  </a:lnTo>
                  <a:lnTo>
                    <a:pt x="395" y="233148"/>
                  </a:lnTo>
                  <a:lnTo>
                    <a:pt x="2381" y="237982"/>
                  </a:lnTo>
                  <a:lnTo>
                    <a:pt x="5116" y="241205"/>
                  </a:lnTo>
                  <a:lnTo>
                    <a:pt x="8351" y="243353"/>
                  </a:lnTo>
                  <a:lnTo>
                    <a:pt x="14035" y="241258"/>
                  </a:lnTo>
                  <a:lnTo>
                    <a:pt x="60705" y="201135"/>
                  </a:lnTo>
                  <a:lnTo>
                    <a:pt x="7197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931">
              <a:extLst>
                <a:ext uri="{FF2B5EF4-FFF2-40B4-BE49-F238E27FC236}">
                  <a16:creationId xmlns:a16="http://schemas.microsoft.com/office/drawing/2014/main" xmlns="" id="{112C6935-AACE-41E0-A9FB-495B84A7149E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2071468" y="1823333"/>
              <a:ext cx="65014" cy="122186"/>
            </a:xfrm>
            <a:custGeom>
              <a:avLst/>
              <a:gdLst/>
              <a:ahLst/>
              <a:cxnLst/>
              <a:rect l="0" t="0" r="0" b="0"/>
              <a:pathLst>
                <a:path w="65014" h="122186">
                  <a:moveTo>
                    <a:pt x="43082" y="5467"/>
                  </a:moveTo>
                  <a:lnTo>
                    <a:pt x="43082" y="5467"/>
                  </a:lnTo>
                  <a:lnTo>
                    <a:pt x="19938" y="0"/>
                  </a:lnTo>
                  <a:lnTo>
                    <a:pt x="13275" y="1391"/>
                  </a:lnTo>
                  <a:lnTo>
                    <a:pt x="10511" y="2750"/>
                  </a:lnTo>
                  <a:lnTo>
                    <a:pt x="5558" y="9904"/>
                  </a:lnTo>
                  <a:lnTo>
                    <a:pt x="684" y="23950"/>
                  </a:lnTo>
                  <a:lnTo>
                    <a:pt x="0" y="28372"/>
                  </a:lnTo>
                  <a:lnTo>
                    <a:pt x="4884" y="38930"/>
                  </a:lnTo>
                  <a:lnTo>
                    <a:pt x="45312" y="83014"/>
                  </a:lnTo>
                  <a:lnTo>
                    <a:pt x="60676" y="96256"/>
                  </a:lnTo>
                  <a:lnTo>
                    <a:pt x="65013" y="104849"/>
                  </a:lnTo>
                  <a:lnTo>
                    <a:pt x="64758" y="108411"/>
                  </a:lnTo>
                  <a:lnTo>
                    <a:pt x="63177" y="111490"/>
                  </a:lnTo>
                  <a:lnTo>
                    <a:pt x="60712" y="114249"/>
                  </a:lnTo>
                  <a:lnTo>
                    <a:pt x="43759" y="121503"/>
                  </a:lnTo>
                  <a:lnTo>
                    <a:pt x="30683" y="122185"/>
                  </a:lnTo>
                  <a:lnTo>
                    <a:pt x="24233" y="121379"/>
                  </a:lnTo>
                  <a:lnTo>
                    <a:pt x="19227" y="118725"/>
                  </a:lnTo>
                  <a:lnTo>
                    <a:pt x="4982" y="100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932">
              <a:extLst>
                <a:ext uri="{FF2B5EF4-FFF2-40B4-BE49-F238E27FC236}">
                  <a16:creationId xmlns:a16="http://schemas.microsoft.com/office/drawing/2014/main" xmlns="" id="{3E9EA6C8-C89D-4364-A3F8-C58310AF9983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952439" y="1855494"/>
              <a:ext cx="79346" cy="87836"/>
            </a:xfrm>
            <a:custGeom>
              <a:avLst/>
              <a:gdLst/>
              <a:ahLst/>
              <a:cxnLst/>
              <a:rect l="0" t="0" r="0" b="0"/>
              <a:pathLst>
                <a:path w="79346" h="87836">
                  <a:moveTo>
                    <a:pt x="54161" y="5056"/>
                  </a:moveTo>
                  <a:lnTo>
                    <a:pt x="54161" y="5056"/>
                  </a:lnTo>
                  <a:lnTo>
                    <a:pt x="50790" y="1685"/>
                  </a:lnTo>
                  <a:lnTo>
                    <a:pt x="45372" y="30"/>
                  </a:lnTo>
                  <a:lnTo>
                    <a:pt x="36849" y="0"/>
                  </a:lnTo>
                  <a:lnTo>
                    <a:pt x="23654" y="2339"/>
                  </a:lnTo>
                  <a:lnTo>
                    <a:pt x="12145" y="11374"/>
                  </a:lnTo>
                  <a:lnTo>
                    <a:pt x="3737" y="24092"/>
                  </a:lnTo>
                  <a:lnTo>
                    <a:pt x="0" y="36800"/>
                  </a:lnTo>
                  <a:lnTo>
                    <a:pt x="1268" y="59225"/>
                  </a:lnTo>
                  <a:lnTo>
                    <a:pt x="8075" y="71700"/>
                  </a:lnTo>
                  <a:lnTo>
                    <a:pt x="18862" y="81242"/>
                  </a:lnTo>
                  <a:lnTo>
                    <a:pt x="33063" y="87835"/>
                  </a:lnTo>
                  <a:lnTo>
                    <a:pt x="48782" y="87473"/>
                  </a:lnTo>
                  <a:lnTo>
                    <a:pt x="56925" y="85400"/>
                  </a:lnTo>
                  <a:lnTo>
                    <a:pt x="69736" y="75572"/>
                  </a:lnTo>
                  <a:lnTo>
                    <a:pt x="75127" y="69000"/>
                  </a:lnTo>
                  <a:lnTo>
                    <a:pt x="78016" y="62502"/>
                  </a:lnTo>
                  <a:lnTo>
                    <a:pt x="79345" y="49637"/>
                  </a:lnTo>
                  <a:lnTo>
                    <a:pt x="72755" y="27124"/>
                  </a:lnTo>
                  <a:lnTo>
                    <a:pt x="63836" y="16510"/>
                  </a:lnTo>
                  <a:lnTo>
                    <a:pt x="53522" y="10147"/>
                  </a:lnTo>
                  <a:lnTo>
                    <a:pt x="44234" y="7318"/>
                  </a:lnTo>
                  <a:lnTo>
                    <a:pt x="41899" y="7270"/>
                  </a:lnTo>
                  <a:lnTo>
                    <a:pt x="41047" y="7943"/>
                  </a:lnTo>
                  <a:lnTo>
                    <a:pt x="41461" y="11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933">
              <a:extLst>
                <a:ext uri="{FF2B5EF4-FFF2-40B4-BE49-F238E27FC236}">
                  <a16:creationId xmlns:a16="http://schemas.microsoft.com/office/drawing/2014/main" xmlns="" id="{BE3DC377-D522-44C5-89A2-567DB283F804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1816100" y="1815469"/>
              <a:ext cx="97895" cy="304762"/>
            </a:xfrm>
            <a:custGeom>
              <a:avLst/>
              <a:gdLst/>
              <a:ahLst/>
              <a:cxnLst/>
              <a:rect l="0" t="0" r="0" b="0"/>
              <a:pathLst>
                <a:path w="97895" h="304762">
                  <a:moveTo>
                    <a:pt x="12700" y="102231"/>
                  </a:moveTo>
                  <a:lnTo>
                    <a:pt x="12700" y="102231"/>
                  </a:lnTo>
                  <a:lnTo>
                    <a:pt x="14581" y="141463"/>
                  </a:lnTo>
                  <a:lnTo>
                    <a:pt x="17726" y="180648"/>
                  </a:lnTo>
                  <a:lnTo>
                    <a:pt x="18658" y="225419"/>
                  </a:lnTo>
                  <a:lnTo>
                    <a:pt x="18934" y="266907"/>
                  </a:lnTo>
                  <a:lnTo>
                    <a:pt x="19043" y="304761"/>
                  </a:lnTo>
                  <a:lnTo>
                    <a:pt x="12142" y="260135"/>
                  </a:lnTo>
                  <a:lnTo>
                    <a:pt x="8924" y="227444"/>
                  </a:lnTo>
                  <a:lnTo>
                    <a:pt x="7494" y="184692"/>
                  </a:lnTo>
                  <a:lnTo>
                    <a:pt x="7818" y="160733"/>
                  </a:lnTo>
                  <a:lnTo>
                    <a:pt x="8740" y="135588"/>
                  </a:lnTo>
                  <a:lnTo>
                    <a:pt x="10060" y="109652"/>
                  </a:lnTo>
                  <a:lnTo>
                    <a:pt x="15290" y="67664"/>
                  </a:lnTo>
                  <a:lnTo>
                    <a:pt x="26167" y="25667"/>
                  </a:lnTo>
                  <a:lnTo>
                    <a:pt x="39114" y="2205"/>
                  </a:lnTo>
                  <a:lnTo>
                    <a:pt x="43009" y="269"/>
                  </a:lnTo>
                  <a:lnTo>
                    <a:pt x="52982" y="0"/>
                  </a:lnTo>
                  <a:lnTo>
                    <a:pt x="64470" y="7876"/>
                  </a:lnTo>
                  <a:lnTo>
                    <a:pt x="82837" y="31941"/>
                  </a:lnTo>
                  <a:lnTo>
                    <a:pt x="93261" y="54058"/>
                  </a:lnTo>
                  <a:lnTo>
                    <a:pt x="97894" y="77998"/>
                  </a:lnTo>
                  <a:lnTo>
                    <a:pt x="93760" y="111906"/>
                  </a:lnTo>
                  <a:lnTo>
                    <a:pt x="81653" y="129814"/>
                  </a:lnTo>
                  <a:lnTo>
                    <a:pt x="64512" y="143418"/>
                  </a:lnTo>
                  <a:lnTo>
                    <a:pt x="45135" y="151816"/>
                  </a:lnTo>
                  <a:lnTo>
                    <a:pt x="26645" y="154137"/>
                  </a:lnTo>
                  <a:lnTo>
                    <a:pt x="17764" y="153769"/>
                  </a:lnTo>
                  <a:lnTo>
                    <a:pt x="11842" y="151406"/>
                  </a:lnTo>
                  <a:lnTo>
                    <a:pt x="7895" y="147714"/>
                  </a:lnTo>
                  <a:lnTo>
                    <a:pt x="0" y="1339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SMARTInkShape-934">
            <a:extLst>
              <a:ext uri="{FF2B5EF4-FFF2-40B4-BE49-F238E27FC236}">
                <a16:creationId xmlns:a16="http://schemas.microsoft.com/office/drawing/2014/main" xmlns="" id="{4FA4A478-CB45-47E4-9E68-97863317840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69224" y="1714500"/>
            <a:ext cx="274077" cy="247651"/>
          </a:xfrm>
          <a:custGeom>
            <a:avLst/>
            <a:gdLst/>
            <a:ahLst/>
            <a:cxnLst/>
            <a:rect l="0" t="0" r="0" b="0"/>
            <a:pathLst>
              <a:path w="274077" h="247651">
                <a:moveTo>
                  <a:pt x="255026" y="0"/>
                </a:moveTo>
                <a:lnTo>
                  <a:pt x="255026" y="0"/>
                </a:lnTo>
                <a:lnTo>
                  <a:pt x="242816" y="42095"/>
                </a:lnTo>
                <a:lnTo>
                  <a:pt x="224519" y="84126"/>
                </a:lnTo>
                <a:lnTo>
                  <a:pt x="201223" y="128956"/>
                </a:lnTo>
                <a:lnTo>
                  <a:pt x="169704" y="170148"/>
                </a:lnTo>
                <a:lnTo>
                  <a:pt x="126813" y="199051"/>
                </a:lnTo>
                <a:lnTo>
                  <a:pt x="94796" y="206530"/>
                </a:lnTo>
                <a:lnTo>
                  <a:pt x="63868" y="205386"/>
                </a:lnTo>
                <a:lnTo>
                  <a:pt x="38363" y="195469"/>
                </a:lnTo>
                <a:lnTo>
                  <a:pt x="19031" y="177892"/>
                </a:lnTo>
                <a:lnTo>
                  <a:pt x="10913" y="167278"/>
                </a:lnTo>
                <a:lnTo>
                  <a:pt x="1892" y="140433"/>
                </a:lnTo>
                <a:lnTo>
                  <a:pt x="0" y="112509"/>
                </a:lnTo>
                <a:lnTo>
                  <a:pt x="6214" y="90691"/>
                </a:lnTo>
                <a:lnTo>
                  <a:pt x="19795" y="75350"/>
                </a:lnTo>
                <a:lnTo>
                  <a:pt x="28355" y="69283"/>
                </a:lnTo>
                <a:lnTo>
                  <a:pt x="70742" y="57374"/>
                </a:lnTo>
                <a:lnTo>
                  <a:pt x="105389" y="61248"/>
                </a:lnTo>
                <a:lnTo>
                  <a:pt x="141248" y="75199"/>
                </a:lnTo>
                <a:lnTo>
                  <a:pt x="176001" y="100214"/>
                </a:lnTo>
                <a:lnTo>
                  <a:pt x="198972" y="133910"/>
                </a:lnTo>
                <a:lnTo>
                  <a:pt x="215297" y="168877"/>
                </a:lnTo>
                <a:lnTo>
                  <a:pt x="238237" y="207690"/>
                </a:lnTo>
                <a:lnTo>
                  <a:pt x="251854" y="234555"/>
                </a:lnTo>
                <a:lnTo>
                  <a:pt x="274076" y="2476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SMARTInkShape-Group131">
            <a:extLst>
              <a:ext uri="{FF2B5EF4-FFF2-40B4-BE49-F238E27FC236}">
                <a16:creationId xmlns:a16="http://schemas.microsoft.com/office/drawing/2014/main" xmlns="" id="{4E39E0B2-BF5D-48F9-B93E-5F0E926D4846}"/>
              </a:ext>
            </a:extLst>
          </p:cNvPr>
          <p:cNvGrpSpPr/>
          <p:nvPr/>
        </p:nvGrpSpPr>
        <p:grpSpPr>
          <a:xfrm>
            <a:off x="4165600" y="1644650"/>
            <a:ext cx="1040437" cy="323851"/>
            <a:chOff x="4165600" y="1644650"/>
            <a:chExt cx="1040437" cy="323851"/>
          </a:xfrm>
        </p:grpSpPr>
        <p:sp>
          <p:nvSpPr>
            <p:cNvPr id="85" name="SMARTInkShape-935">
              <a:extLst>
                <a:ext uri="{FF2B5EF4-FFF2-40B4-BE49-F238E27FC236}">
                  <a16:creationId xmlns:a16="http://schemas.microsoft.com/office/drawing/2014/main" xmlns="" id="{B2BB87B1-E520-4062-833F-80123F986D59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077338" y="1652112"/>
              <a:ext cx="128699" cy="234591"/>
            </a:xfrm>
            <a:custGeom>
              <a:avLst/>
              <a:gdLst/>
              <a:ahLst/>
              <a:cxnLst/>
              <a:rect l="0" t="0" r="0" b="0"/>
              <a:pathLst>
                <a:path w="128699" h="234591">
                  <a:moveTo>
                    <a:pt x="59812" y="189388"/>
                  </a:moveTo>
                  <a:lnTo>
                    <a:pt x="59812" y="189388"/>
                  </a:lnTo>
                  <a:lnTo>
                    <a:pt x="56441" y="182646"/>
                  </a:lnTo>
                  <a:lnTo>
                    <a:pt x="49142" y="177454"/>
                  </a:lnTo>
                  <a:lnTo>
                    <a:pt x="38842" y="173501"/>
                  </a:lnTo>
                  <a:lnTo>
                    <a:pt x="27209" y="171744"/>
                  </a:lnTo>
                  <a:lnTo>
                    <a:pt x="14983" y="176607"/>
                  </a:lnTo>
                  <a:lnTo>
                    <a:pt x="8759" y="180867"/>
                  </a:lnTo>
                  <a:lnTo>
                    <a:pt x="4610" y="185824"/>
                  </a:lnTo>
                  <a:lnTo>
                    <a:pt x="0" y="196976"/>
                  </a:lnTo>
                  <a:lnTo>
                    <a:pt x="775" y="218526"/>
                  </a:lnTo>
                  <a:lnTo>
                    <a:pt x="5587" y="228914"/>
                  </a:lnTo>
                  <a:lnTo>
                    <a:pt x="8845" y="232672"/>
                  </a:lnTo>
                  <a:lnTo>
                    <a:pt x="13840" y="234472"/>
                  </a:lnTo>
                  <a:lnTo>
                    <a:pt x="26915" y="234590"/>
                  </a:lnTo>
                  <a:lnTo>
                    <a:pt x="42134" y="226646"/>
                  </a:lnTo>
                  <a:lnTo>
                    <a:pt x="78271" y="191809"/>
                  </a:lnTo>
                  <a:lnTo>
                    <a:pt x="102205" y="146361"/>
                  </a:lnTo>
                  <a:lnTo>
                    <a:pt x="116048" y="103472"/>
                  </a:lnTo>
                  <a:lnTo>
                    <a:pt x="126434" y="58070"/>
                  </a:lnTo>
                  <a:lnTo>
                    <a:pt x="128698" y="21428"/>
                  </a:lnTo>
                  <a:lnTo>
                    <a:pt x="126197" y="10387"/>
                  </a:lnTo>
                  <a:lnTo>
                    <a:pt x="121707" y="3732"/>
                  </a:lnTo>
                  <a:lnTo>
                    <a:pt x="115892" y="0"/>
                  </a:lnTo>
                  <a:lnTo>
                    <a:pt x="107783" y="1746"/>
                  </a:lnTo>
                  <a:lnTo>
                    <a:pt x="87482" y="14975"/>
                  </a:lnTo>
                  <a:lnTo>
                    <a:pt x="73756" y="42492"/>
                  </a:lnTo>
                  <a:lnTo>
                    <a:pt x="66715" y="78945"/>
                  </a:lnTo>
                  <a:lnTo>
                    <a:pt x="65938" y="121017"/>
                  </a:lnTo>
                  <a:lnTo>
                    <a:pt x="71706" y="158060"/>
                  </a:lnTo>
                  <a:lnTo>
                    <a:pt x="85212" y="208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936">
              <a:extLst>
                <a:ext uri="{FF2B5EF4-FFF2-40B4-BE49-F238E27FC236}">
                  <a16:creationId xmlns:a16="http://schemas.microsoft.com/office/drawing/2014/main" xmlns="" id="{0D1ED333-1D44-43E6-B4D1-F31B1EB45D6E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958511" y="1816100"/>
              <a:ext cx="59067" cy="52733"/>
            </a:xfrm>
            <a:custGeom>
              <a:avLst/>
              <a:gdLst/>
              <a:ahLst/>
              <a:cxnLst/>
              <a:rect l="0" t="0" r="0" b="0"/>
              <a:pathLst>
                <a:path w="59067" h="52733">
                  <a:moveTo>
                    <a:pt x="32589" y="0"/>
                  </a:moveTo>
                  <a:lnTo>
                    <a:pt x="32589" y="0"/>
                  </a:lnTo>
                  <a:lnTo>
                    <a:pt x="21744" y="705"/>
                  </a:lnTo>
                  <a:lnTo>
                    <a:pt x="11541" y="3371"/>
                  </a:lnTo>
                  <a:lnTo>
                    <a:pt x="3714" y="8789"/>
                  </a:lnTo>
                  <a:lnTo>
                    <a:pt x="639" y="12209"/>
                  </a:lnTo>
                  <a:lnTo>
                    <a:pt x="0" y="16606"/>
                  </a:lnTo>
                  <a:lnTo>
                    <a:pt x="3053" y="27136"/>
                  </a:lnTo>
                  <a:lnTo>
                    <a:pt x="10995" y="36990"/>
                  </a:lnTo>
                  <a:lnTo>
                    <a:pt x="21581" y="45368"/>
                  </a:lnTo>
                  <a:lnTo>
                    <a:pt x="33341" y="51443"/>
                  </a:lnTo>
                  <a:lnTo>
                    <a:pt x="43742" y="52732"/>
                  </a:lnTo>
                  <a:lnTo>
                    <a:pt x="48491" y="52088"/>
                  </a:lnTo>
                  <a:lnTo>
                    <a:pt x="52362" y="50248"/>
                  </a:lnTo>
                  <a:lnTo>
                    <a:pt x="58546" y="44440"/>
                  </a:lnTo>
                  <a:lnTo>
                    <a:pt x="59066" y="40915"/>
                  </a:lnTo>
                  <a:lnTo>
                    <a:pt x="48819" y="17514"/>
                  </a:lnTo>
                  <a:lnTo>
                    <a:pt x="49053" y="14498"/>
                  </a:lnTo>
                  <a:lnTo>
                    <a:pt x="51639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937">
              <a:extLst>
                <a:ext uri="{FF2B5EF4-FFF2-40B4-BE49-F238E27FC236}">
                  <a16:creationId xmlns:a16="http://schemas.microsoft.com/office/drawing/2014/main" xmlns="" id="{4E43BF9B-CBD8-401D-B262-2B1520435D1F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880906" y="1810633"/>
              <a:ext cx="38758" cy="64929"/>
            </a:xfrm>
            <a:custGeom>
              <a:avLst/>
              <a:gdLst/>
              <a:ahLst/>
              <a:cxnLst/>
              <a:rect l="0" t="0" r="0" b="0"/>
              <a:pathLst>
                <a:path w="38758" h="64929">
                  <a:moveTo>
                    <a:pt x="21294" y="5467"/>
                  </a:moveTo>
                  <a:lnTo>
                    <a:pt x="21294" y="5467"/>
                  </a:lnTo>
                  <a:lnTo>
                    <a:pt x="21294" y="2096"/>
                  </a:lnTo>
                  <a:lnTo>
                    <a:pt x="20588" y="1103"/>
                  </a:lnTo>
                  <a:lnTo>
                    <a:pt x="19412" y="441"/>
                  </a:lnTo>
                  <a:lnTo>
                    <a:pt x="17923" y="0"/>
                  </a:lnTo>
                  <a:lnTo>
                    <a:pt x="12505" y="3272"/>
                  </a:lnTo>
                  <a:lnTo>
                    <a:pt x="9085" y="6120"/>
                  </a:lnTo>
                  <a:lnTo>
                    <a:pt x="900" y="23613"/>
                  </a:lnTo>
                  <a:lnTo>
                    <a:pt x="0" y="36815"/>
                  </a:lnTo>
                  <a:lnTo>
                    <a:pt x="1952" y="48327"/>
                  </a:lnTo>
                  <a:lnTo>
                    <a:pt x="5172" y="55796"/>
                  </a:lnTo>
                  <a:lnTo>
                    <a:pt x="10835" y="61467"/>
                  </a:lnTo>
                  <a:lnTo>
                    <a:pt x="14322" y="63967"/>
                  </a:lnTo>
                  <a:lnTo>
                    <a:pt x="18057" y="64928"/>
                  </a:lnTo>
                  <a:lnTo>
                    <a:pt x="25970" y="64115"/>
                  </a:lnTo>
                  <a:lnTo>
                    <a:pt x="32309" y="59520"/>
                  </a:lnTo>
                  <a:lnTo>
                    <a:pt x="36773" y="53479"/>
                  </a:lnTo>
                  <a:lnTo>
                    <a:pt x="38757" y="48443"/>
                  </a:lnTo>
                  <a:lnTo>
                    <a:pt x="33994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938">
              <a:extLst>
                <a:ext uri="{FF2B5EF4-FFF2-40B4-BE49-F238E27FC236}">
                  <a16:creationId xmlns:a16="http://schemas.microsoft.com/office/drawing/2014/main" xmlns="" id="{78E35C25-96A8-4631-ACA6-D654D5A60EA1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733169" y="1708150"/>
              <a:ext cx="73782" cy="194947"/>
            </a:xfrm>
            <a:custGeom>
              <a:avLst/>
              <a:gdLst/>
              <a:ahLst/>
              <a:cxnLst/>
              <a:rect l="0" t="0" r="0" b="0"/>
              <a:pathLst>
                <a:path w="73782" h="194947">
                  <a:moveTo>
                    <a:pt x="29331" y="0"/>
                  </a:moveTo>
                  <a:lnTo>
                    <a:pt x="29331" y="0"/>
                  </a:lnTo>
                  <a:lnTo>
                    <a:pt x="32702" y="3371"/>
                  </a:lnTo>
                  <a:lnTo>
                    <a:pt x="34798" y="15580"/>
                  </a:lnTo>
                  <a:lnTo>
                    <a:pt x="31143" y="55289"/>
                  </a:lnTo>
                  <a:lnTo>
                    <a:pt x="27751" y="99951"/>
                  </a:lnTo>
                  <a:lnTo>
                    <a:pt x="14987" y="146816"/>
                  </a:lnTo>
                  <a:lnTo>
                    <a:pt x="151" y="192935"/>
                  </a:lnTo>
                  <a:lnTo>
                    <a:pt x="0" y="194946"/>
                  </a:lnTo>
                  <a:lnTo>
                    <a:pt x="605" y="194875"/>
                  </a:lnTo>
                  <a:lnTo>
                    <a:pt x="29387" y="156347"/>
                  </a:lnTo>
                  <a:lnTo>
                    <a:pt x="59677" y="117773"/>
                  </a:lnTo>
                  <a:lnTo>
                    <a:pt x="67042" y="112316"/>
                  </a:lnTo>
                  <a:lnTo>
                    <a:pt x="69289" y="113683"/>
                  </a:lnTo>
                  <a:lnTo>
                    <a:pt x="71784" y="122727"/>
                  </a:lnTo>
                  <a:lnTo>
                    <a:pt x="73664" y="167469"/>
                  </a:lnTo>
                  <a:lnTo>
                    <a:pt x="73781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939">
              <a:extLst>
                <a:ext uri="{FF2B5EF4-FFF2-40B4-BE49-F238E27FC236}">
                  <a16:creationId xmlns:a16="http://schemas.microsoft.com/office/drawing/2014/main" xmlns="" id="{9FC2D5AE-36C0-40EE-912C-4260F8D6152A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699000" y="17335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9329" y="5958"/>
                  </a:lnTo>
                  <a:lnTo>
                    <a:pt x="7631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940">
              <a:extLst>
                <a:ext uri="{FF2B5EF4-FFF2-40B4-BE49-F238E27FC236}">
                  <a16:creationId xmlns:a16="http://schemas.microsoft.com/office/drawing/2014/main" xmlns="" id="{67933BFD-EFF3-4443-93F1-A7C1EB0013D6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4667250" y="18351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883" y="4415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941">
              <a:extLst>
                <a:ext uri="{FF2B5EF4-FFF2-40B4-BE49-F238E27FC236}">
                  <a16:creationId xmlns:a16="http://schemas.microsoft.com/office/drawing/2014/main" xmlns="" id="{FC2D7AF3-D372-4B83-AA54-330436E57943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4597400" y="1660042"/>
              <a:ext cx="38101" cy="276709"/>
            </a:xfrm>
            <a:custGeom>
              <a:avLst/>
              <a:gdLst/>
              <a:ahLst/>
              <a:cxnLst/>
              <a:rect l="0" t="0" r="0" b="0"/>
              <a:pathLst>
                <a:path w="38101" h="276709">
                  <a:moveTo>
                    <a:pt x="38100" y="3658"/>
                  </a:moveTo>
                  <a:lnTo>
                    <a:pt x="38100" y="3658"/>
                  </a:lnTo>
                  <a:lnTo>
                    <a:pt x="31358" y="287"/>
                  </a:lnTo>
                  <a:lnTo>
                    <a:pt x="29372" y="0"/>
                  </a:lnTo>
                  <a:lnTo>
                    <a:pt x="28048" y="513"/>
                  </a:lnTo>
                  <a:lnTo>
                    <a:pt x="27165" y="1562"/>
                  </a:lnTo>
                  <a:lnTo>
                    <a:pt x="22552" y="16521"/>
                  </a:lnTo>
                  <a:lnTo>
                    <a:pt x="20088" y="52311"/>
                  </a:lnTo>
                  <a:lnTo>
                    <a:pt x="19511" y="86430"/>
                  </a:lnTo>
                  <a:lnTo>
                    <a:pt x="18549" y="125112"/>
                  </a:lnTo>
                  <a:lnTo>
                    <a:pt x="15770" y="165823"/>
                  </a:lnTo>
                  <a:lnTo>
                    <a:pt x="12183" y="201790"/>
                  </a:lnTo>
                  <a:lnTo>
                    <a:pt x="6197" y="244162"/>
                  </a:lnTo>
                  <a:lnTo>
                    <a:pt x="0" y="276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942">
              <a:extLst>
                <a:ext uri="{FF2B5EF4-FFF2-40B4-BE49-F238E27FC236}">
                  <a16:creationId xmlns:a16="http://schemas.microsoft.com/office/drawing/2014/main" xmlns="" id="{5C3DFABE-9B6E-47CE-9058-73FD2AC95BA0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4467553" y="1815713"/>
              <a:ext cx="79048" cy="101999"/>
            </a:xfrm>
            <a:custGeom>
              <a:avLst/>
              <a:gdLst/>
              <a:ahLst/>
              <a:cxnLst/>
              <a:rect l="0" t="0" r="0" b="0"/>
              <a:pathLst>
                <a:path w="79048" h="101999">
                  <a:moveTo>
                    <a:pt x="21897" y="38487"/>
                  </a:moveTo>
                  <a:lnTo>
                    <a:pt x="21897" y="38487"/>
                  </a:lnTo>
                  <a:lnTo>
                    <a:pt x="25268" y="41858"/>
                  </a:lnTo>
                  <a:lnTo>
                    <a:pt x="32567" y="41631"/>
                  </a:lnTo>
                  <a:lnTo>
                    <a:pt x="42867" y="38473"/>
                  </a:lnTo>
                  <a:lnTo>
                    <a:pt x="54500" y="32366"/>
                  </a:lnTo>
                  <a:lnTo>
                    <a:pt x="62963" y="23067"/>
                  </a:lnTo>
                  <a:lnTo>
                    <a:pt x="66207" y="17623"/>
                  </a:lnTo>
                  <a:lnTo>
                    <a:pt x="67665" y="12584"/>
                  </a:lnTo>
                  <a:lnTo>
                    <a:pt x="67403" y="3221"/>
                  </a:lnTo>
                  <a:lnTo>
                    <a:pt x="64934" y="865"/>
                  </a:lnTo>
                  <a:lnTo>
                    <a:pt x="61172" y="0"/>
                  </a:lnTo>
                  <a:lnTo>
                    <a:pt x="56547" y="129"/>
                  </a:lnTo>
                  <a:lnTo>
                    <a:pt x="33183" y="10424"/>
                  </a:lnTo>
                  <a:lnTo>
                    <a:pt x="10659" y="33621"/>
                  </a:lnTo>
                  <a:lnTo>
                    <a:pt x="2791" y="52787"/>
                  </a:lnTo>
                  <a:lnTo>
                    <a:pt x="0" y="71654"/>
                  </a:lnTo>
                  <a:lnTo>
                    <a:pt x="1111" y="87094"/>
                  </a:lnTo>
                  <a:lnTo>
                    <a:pt x="5838" y="97249"/>
                  </a:lnTo>
                  <a:lnTo>
                    <a:pt x="9075" y="100945"/>
                  </a:lnTo>
                  <a:lnTo>
                    <a:pt x="14759" y="101998"/>
                  </a:lnTo>
                  <a:lnTo>
                    <a:pt x="30484" y="99405"/>
                  </a:lnTo>
                  <a:lnTo>
                    <a:pt x="79047" y="765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943">
              <a:extLst>
                <a:ext uri="{FF2B5EF4-FFF2-40B4-BE49-F238E27FC236}">
                  <a16:creationId xmlns:a16="http://schemas.microsoft.com/office/drawing/2014/main" xmlns="" id="{16A2D184-2A3B-4E73-8A60-DA828378F894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4364072" y="1790700"/>
              <a:ext cx="61879" cy="133351"/>
            </a:xfrm>
            <a:custGeom>
              <a:avLst/>
              <a:gdLst/>
              <a:ahLst/>
              <a:cxnLst/>
              <a:rect l="0" t="0" r="0" b="0"/>
              <a:pathLst>
                <a:path w="61879" h="133351">
                  <a:moveTo>
                    <a:pt x="61878" y="0"/>
                  </a:moveTo>
                  <a:lnTo>
                    <a:pt x="61878" y="0"/>
                  </a:lnTo>
                  <a:lnTo>
                    <a:pt x="56103" y="5069"/>
                  </a:lnTo>
                  <a:lnTo>
                    <a:pt x="45977" y="12242"/>
                  </a:lnTo>
                  <a:lnTo>
                    <a:pt x="13152" y="59476"/>
                  </a:lnTo>
                  <a:lnTo>
                    <a:pt x="2028" y="77234"/>
                  </a:lnTo>
                  <a:lnTo>
                    <a:pt x="0" y="83245"/>
                  </a:lnTo>
                  <a:lnTo>
                    <a:pt x="980" y="90150"/>
                  </a:lnTo>
                  <a:lnTo>
                    <a:pt x="9304" y="109526"/>
                  </a:lnTo>
                  <a:lnTo>
                    <a:pt x="13347" y="115235"/>
                  </a:lnTo>
                  <a:lnTo>
                    <a:pt x="26761" y="124650"/>
                  </a:lnTo>
                  <a:lnTo>
                    <a:pt x="42828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944">
              <a:extLst>
                <a:ext uri="{FF2B5EF4-FFF2-40B4-BE49-F238E27FC236}">
                  <a16:creationId xmlns:a16="http://schemas.microsoft.com/office/drawing/2014/main" xmlns="" id="{E39BB32C-196F-4737-B267-F2019EB2958B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4362450" y="1644650"/>
              <a:ext cx="18712" cy="323851"/>
            </a:xfrm>
            <a:custGeom>
              <a:avLst/>
              <a:gdLst/>
              <a:ahLst/>
              <a:cxnLst/>
              <a:rect l="0" t="0" r="0" b="0"/>
              <a:pathLst>
                <a:path w="18712" h="323851">
                  <a:moveTo>
                    <a:pt x="6350" y="0"/>
                  </a:moveTo>
                  <a:lnTo>
                    <a:pt x="6350" y="0"/>
                  </a:lnTo>
                  <a:lnTo>
                    <a:pt x="15188" y="45466"/>
                  </a:lnTo>
                  <a:lnTo>
                    <a:pt x="17334" y="77828"/>
                  </a:lnTo>
                  <a:lnTo>
                    <a:pt x="18287" y="115729"/>
                  </a:lnTo>
                  <a:lnTo>
                    <a:pt x="18711" y="156092"/>
                  </a:lnTo>
                  <a:lnTo>
                    <a:pt x="17018" y="197550"/>
                  </a:lnTo>
                  <a:lnTo>
                    <a:pt x="13913" y="236672"/>
                  </a:lnTo>
                  <a:lnTo>
                    <a:pt x="8199" y="281086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945">
              <a:extLst>
                <a:ext uri="{FF2B5EF4-FFF2-40B4-BE49-F238E27FC236}">
                  <a16:creationId xmlns:a16="http://schemas.microsoft.com/office/drawing/2014/main" xmlns="" id="{D15A2081-78AA-4846-A012-ADEBADA9B03C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260850" y="17335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88900"/>
                  </a:moveTo>
                  <a:lnTo>
                    <a:pt x="19050" y="88900"/>
                  </a:lnTo>
                  <a:lnTo>
                    <a:pt x="9616" y="4680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946">
              <a:extLst>
                <a:ext uri="{FF2B5EF4-FFF2-40B4-BE49-F238E27FC236}">
                  <a16:creationId xmlns:a16="http://schemas.microsoft.com/office/drawing/2014/main" xmlns="" id="{76E66FAD-BA1F-49D2-8E4C-D91B3830E628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4267200" y="18415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5679" y="2441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947">
              <a:extLst>
                <a:ext uri="{FF2B5EF4-FFF2-40B4-BE49-F238E27FC236}">
                  <a16:creationId xmlns:a16="http://schemas.microsoft.com/office/drawing/2014/main" xmlns="" id="{72A8226C-A92C-42C6-8CEB-CC6E369E7611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165600" y="1670933"/>
              <a:ext cx="19051" cy="284868"/>
            </a:xfrm>
            <a:custGeom>
              <a:avLst/>
              <a:gdLst/>
              <a:ahLst/>
              <a:cxnLst/>
              <a:rect l="0" t="0" r="0" b="0"/>
              <a:pathLst>
                <a:path w="19051" h="2848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8789" y="36270"/>
                  </a:lnTo>
                  <a:lnTo>
                    <a:pt x="14489" y="69252"/>
                  </a:lnTo>
                  <a:lnTo>
                    <a:pt x="17023" y="109781"/>
                  </a:lnTo>
                  <a:lnTo>
                    <a:pt x="18149" y="153664"/>
                  </a:lnTo>
                  <a:lnTo>
                    <a:pt x="18649" y="198332"/>
                  </a:lnTo>
                  <a:lnTo>
                    <a:pt x="18872" y="241703"/>
                  </a:lnTo>
                  <a:lnTo>
                    <a:pt x="19050" y="284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32">
            <a:extLst>
              <a:ext uri="{FF2B5EF4-FFF2-40B4-BE49-F238E27FC236}">
                <a16:creationId xmlns:a16="http://schemas.microsoft.com/office/drawing/2014/main" xmlns="" id="{0C3E27A8-48FC-48A0-91C7-CEBCA9B107E1}"/>
              </a:ext>
            </a:extLst>
          </p:cNvPr>
          <p:cNvGrpSpPr/>
          <p:nvPr/>
        </p:nvGrpSpPr>
        <p:grpSpPr>
          <a:xfrm>
            <a:off x="5549900" y="1714500"/>
            <a:ext cx="984251" cy="430035"/>
            <a:chOff x="5549900" y="1714500"/>
            <a:chExt cx="984251" cy="430035"/>
          </a:xfrm>
        </p:grpSpPr>
        <p:sp>
          <p:nvSpPr>
            <p:cNvPr id="99" name="SMARTInkShape-948">
              <a:extLst>
                <a:ext uri="{FF2B5EF4-FFF2-40B4-BE49-F238E27FC236}">
                  <a16:creationId xmlns:a16="http://schemas.microsoft.com/office/drawing/2014/main" xmlns="" id="{02FD8C5D-8368-4D53-BB6B-6D769BB90534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400800" y="1733550"/>
              <a:ext cx="133351" cy="142372"/>
            </a:xfrm>
            <a:custGeom>
              <a:avLst/>
              <a:gdLst/>
              <a:ahLst/>
              <a:cxnLst/>
              <a:rect l="0" t="0" r="0" b="0"/>
              <a:pathLst>
                <a:path w="133351" h="142372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21048" y="7233"/>
                  </a:lnTo>
                  <a:lnTo>
                    <a:pt x="34519" y="14268"/>
                  </a:lnTo>
                  <a:lnTo>
                    <a:pt x="48504" y="27508"/>
                  </a:lnTo>
                  <a:lnTo>
                    <a:pt x="59422" y="45152"/>
                  </a:lnTo>
                  <a:lnTo>
                    <a:pt x="66760" y="78289"/>
                  </a:lnTo>
                  <a:lnTo>
                    <a:pt x="62192" y="111548"/>
                  </a:lnTo>
                  <a:lnTo>
                    <a:pt x="51902" y="133632"/>
                  </a:lnTo>
                  <a:lnTo>
                    <a:pt x="43999" y="140531"/>
                  </a:lnTo>
                  <a:lnTo>
                    <a:pt x="39916" y="142371"/>
                  </a:lnTo>
                  <a:lnTo>
                    <a:pt x="37900" y="141480"/>
                  </a:lnTo>
                  <a:lnTo>
                    <a:pt x="37261" y="138770"/>
                  </a:lnTo>
                  <a:lnTo>
                    <a:pt x="37540" y="134847"/>
                  </a:lnTo>
                  <a:lnTo>
                    <a:pt x="58268" y="97427"/>
                  </a:lnTo>
                  <a:lnTo>
                    <a:pt x="83508" y="5740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949">
              <a:extLst>
                <a:ext uri="{FF2B5EF4-FFF2-40B4-BE49-F238E27FC236}">
                  <a16:creationId xmlns:a16="http://schemas.microsoft.com/office/drawing/2014/main" xmlns="" id="{382879AB-A7D9-49D3-9003-2B654436D255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6294158" y="1768279"/>
              <a:ext cx="81243" cy="97779"/>
            </a:xfrm>
            <a:custGeom>
              <a:avLst/>
              <a:gdLst/>
              <a:ahLst/>
              <a:cxnLst/>
              <a:rect l="0" t="0" r="0" b="0"/>
              <a:pathLst>
                <a:path w="81243" h="97779">
                  <a:moveTo>
                    <a:pt x="81242" y="3371"/>
                  </a:moveTo>
                  <a:lnTo>
                    <a:pt x="81242" y="3371"/>
                  </a:lnTo>
                  <a:lnTo>
                    <a:pt x="71129" y="0"/>
                  </a:lnTo>
                  <a:lnTo>
                    <a:pt x="44614" y="4646"/>
                  </a:lnTo>
                  <a:lnTo>
                    <a:pt x="16689" y="18330"/>
                  </a:lnTo>
                  <a:lnTo>
                    <a:pt x="4809" y="33538"/>
                  </a:lnTo>
                  <a:lnTo>
                    <a:pt x="654" y="42532"/>
                  </a:lnTo>
                  <a:lnTo>
                    <a:pt x="0" y="52056"/>
                  </a:lnTo>
                  <a:lnTo>
                    <a:pt x="4918" y="72046"/>
                  </a:lnTo>
                  <a:lnTo>
                    <a:pt x="16041" y="87045"/>
                  </a:lnTo>
                  <a:lnTo>
                    <a:pt x="22958" y="93020"/>
                  </a:lnTo>
                  <a:lnTo>
                    <a:pt x="40051" y="97778"/>
                  </a:lnTo>
                  <a:lnTo>
                    <a:pt x="57290" y="96835"/>
                  </a:lnTo>
                  <a:lnTo>
                    <a:pt x="69655" y="91713"/>
                  </a:lnTo>
                  <a:lnTo>
                    <a:pt x="73517" y="87665"/>
                  </a:lnTo>
                  <a:lnTo>
                    <a:pt x="77809" y="77524"/>
                  </a:lnTo>
                  <a:lnTo>
                    <a:pt x="76854" y="56543"/>
                  </a:lnTo>
                  <a:lnTo>
                    <a:pt x="71621" y="26287"/>
                  </a:lnTo>
                  <a:lnTo>
                    <a:pt x="74892" y="9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950">
              <a:extLst>
                <a:ext uri="{FF2B5EF4-FFF2-40B4-BE49-F238E27FC236}">
                  <a16:creationId xmlns:a16="http://schemas.microsoft.com/office/drawing/2014/main" xmlns="" id="{2885A0C1-F3F2-4A6B-9425-4683CEFDBB4F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6280150" y="1714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951">
              <a:extLst>
                <a:ext uri="{FF2B5EF4-FFF2-40B4-BE49-F238E27FC236}">
                  <a16:creationId xmlns:a16="http://schemas.microsoft.com/office/drawing/2014/main" xmlns="" id="{E36D3D2B-F45B-4CD7-ABDA-7DCA141A9AE6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6245911" y="1784350"/>
              <a:ext cx="8840" cy="88901"/>
            </a:xfrm>
            <a:custGeom>
              <a:avLst/>
              <a:gdLst/>
              <a:ahLst/>
              <a:cxnLst/>
              <a:rect l="0" t="0" r="0" b="0"/>
              <a:pathLst>
                <a:path w="8840" h="88901">
                  <a:moveTo>
                    <a:pt x="8839" y="0"/>
                  </a:moveTo>
                  <a:lnTo>
                    <a:pt x="8839" y="0"/>
                  </a:lnTo>
                  <a:lnTo>
                    <a:pt x="0" y="29886"/>
                  </a:lnTo>
                  <a:lnTo>
                    <a:pt x="1945" y="75154"/>
                  </a:lnTo>
                  <a:lnTo>
                    <a:pt x="2489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952">
              <a:extLst>
                <a:ext uri="{FF2B5EF4-FFF2-40B4-BE49-F238E27FC236}">
                  <a16:creationId xmlns:a16="http://schemas.microsoft.com/office/drawing/2014/main" xmlns="" id="{DB90811F-DDF0-4277-AA63-168CA1595444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6134557" y="1765300"/>
              <a:ext cx="75744" cy="141680"/>
            </a:xfrm>
            <a:custGeom>
              <a:avLst/>
              <a:gdLst/>
              <a:ahLst/>
              <a:cxnLst/>
              <a:rect l="0" t="0" r="0" b="0"/>
              <a:pathLst>
                <a:path w="75744" h="141680">
                  <a:moveTo>
                    <a:pt x="5893" y="0"/>
                  </a:moveTo>
                  <a:lnTo>
                    <a:pt x="5893" y="0"/>
                  </a:lnTo>
                  <a:lnTo>
                    <a:pt x="6598" y="6481"/>
                  </a:lnTo>
                  <a:lnTo>
                    <a:pt x="20640" y="53618"/>
                  </a:lnTo>
                  <a:lnTo>
                    <a:pt x="28137" y="85267"/>
                  </a:lnTo>
                  <a:lnTo>
                    <a:pt x="28479" y="107746"/>
                  </a:lnTo>
                  <a:lnTo>
                    <a:pt x="23928" y="127145"/>
                  </a:lnTo>
                  <a:lnTo>
                    <a:pt x="20738" y="133446"/>
                  </a:lnTo>
                  <a:lnTo>
                    <a:pt x="17200" y="137648"/>
                  </a:lnTo>
                  <a:lnTo>
                    <a:pt x="13432" y="140448"/>
                  </a:lnTo>
                  <a:lnTo>
                    <a:pt x="10213" y="141610"/>
                  </a:lnTo>
                  <a:lnTo>
                    <a:pt x="7361" y="141679"/>
                  </a:lnTo>
                  <a:lnTo>
                    <a:pt x="4755" y="141019"/>
                  </a:lnTo>
                  <a:lnTo>
                    <a:pt x="3018" y="137757"/>
                  </a:lnTo>
                  <a:lnTo>
                    <a:pt x="0" y="101091"/>
                  </a:lnTo>
                  <a:lnTo>
                    <a:pt x="3049" y="67818"/>
                  </a:lnTo>
                  <a:lnTo>
                    <a:pt x="12154" y="47310"/>
                  </a:lnTo>
                  <a:lnTo>
                    <a:pt x="18534" y="37890"/>
                  </a:lnTo>
                  <a:lnTo>
                    <a:pt x="33148" y="27423"/>
                  </a:lnTo>
                  <a:lnTo>
                    <a:pt x="48345" y="23477"/>
                  </a:lnTo>
                  <a:lnTo>
                    <a:pt x="75743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953">
              <a:extLst>
                <a:ext uri="{FF2B5EF4-FFF2-40B4-BE49-F238E27FC236}">
                  <a16:creationId xmlns:a16="http://schemas.microsoft.com/office/drawing/2014/main" xmlns="" id="{64BCC23D-9F3E-47A5-8224-DE519B180916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949950" y="1743450"/>
              <a:ext cx="101568" cy="401085"/>
            </a:xfrm>
            <a:custGeom>
              <a:avLst/>
              <a:gdLst/>
              <a:ahLst/>
              <a:cxnLst/>
              <a:rect l="0" t="0" r="0" b="0"/>
              <a:pathLst>
                <a:path w="101568" h="401085">
                  <a:moveTo>
                    <a:pt x="0" y="136150"/>
                  </a:moveTo>
                  <a:lnTo>
                    <a:pt x="0" y="136150"/>
                  </a:lnTo>
                  <a:lnTo>
                    <a:pt x="0" y="132779"/>
                  </a:lnTo>
                  <a:lnTo>
                    <a:pt x="705" y="133197"/>
                  </a:lnTo>
                  <a:lnTo>
                    <a:pt x="3371" y="137425"/>
                  </a:lnTo>
                  <a:lnTo>
                    <a:pt x="10832" y="177690"/>
                  </a:lnTo>
                  <a:lnTo>
                    <a:pt x="16301" y="225207"/>
                  </a:lnTo>
                  <a:lnTo>
                    <a:pt x="17828" y="265807"/>
                  </a:lnTo>
                  <a:lnTo>
                    <a:pt x="20389" y="307840"/>
                  </a:lnTo>
                  <a:lnTo>
                    <a:pt x="23173" y="347218"/>
                  </a:lnTo>
                  <a:lnTo>
                    <a:pt x="24034" y="388953"/>
                  </a:lnTo>
                  <a:lnTo>
                    <a:pt x="21736" y="400201"/>
                  </a:lnTo>
                  <a:lnTo>
                    <a:pt x="20134" y="401084"/>
                  </a:lnTo>
                  <a:lnTo>
                    <a:pt x="18362" y="399556"/>
                  </a:lnTo>
                  <a:lnTo>
                    <a:pt x="14511" y="390803"/>
                  </a:lnTo>
                  <a:lnTo>
                    <a:pt x="6290" y="348912"/>
                  </a:lnTo>
                  <a:lnTo>
                    <a:pt x="3501" y="313261"/>
                  </a:lnTo>
                  <a:lnTo>
                    <a:pt x="4614" y="266842"/>
                  </a:lnTo>
                  <a:lnTo>
                    <a:pt x="6603" y="238094"/>
                  </a:lnTo>
                  <a:lnTo>
                    <a:pt x="9341" y="206230"/>
                  </a:lnTo>
                  <a:lnTo>
                    <a:pt x="12578" y="172286"/>
                  </a:lnTo>
                  <a:lnTo>
                    <a:pt x="17557" y="140485"/>
                  </a:lnTo>
                  <a:lnTo>
                    <a:pt x="23699" y="110112"/>
                  </a:lnTo>
                  <a:lnTo>
                    <a:pt x="30616" y="80692"/>
                  </a:lnTo>
                  <a:lnTo>
                    <a:pt x="42064" y="40476"/>
                  </a:lnTo>
                  <a:lnTo>
                    <a:pt x="56443" y="7613"/>
                  </a:lnTo>
                  <a:lnTo>
                    <a:pt x="60912" y="1775"/>
                  </a:lnTo>
                  <a:lnTo>
                    <a:pt x="65303" y="0"/>
                  </a:lnTo>
                  <a:lnTo>
                    <a:pt x="69641" y="934"/>
                  </a:lnTo>
                  <a:lnTo>
                    <a:pt x="73944" y="3672"/>
                  </a:lnTo>
                  <a:lnTo>
                    <a:pt x="90113" y="27753"/>
                  </a:lnTo>
                  <a:lnTo>
                    <a:pt x="101567" y="65070"/>
                  </a:lnTo>
                  <a:lnTo>
                    <a:pt x="99316" y="104035"/>
                  </a:lnTo>
                  <a:lnTo>
                    <a:pt x="86342" y="135650"/>
                  </a:lnTo>
                  <a:lnTo>
                    <a:pt x="69419" y="150274"/>
                  </a:lnTo>
                  <a:lnTo>
                    <a:pt x="48492" y="159361"/>
                  </a:lnTo>
                  <a:lnTo>
                    <a:pt x="27431" y="161047"/>
                  </a:lnTo>
                  <a:lnTo>
                    <a:pt x="19698" y="159098"/>
                  </a:lnTo>
                  <a:lnTo>
                    <a:pt x="13838" y="155682"/>
                  </a:lnTo>
                  <a:lnTo>
                    <a:pt x="0" y="142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54">
              <a:extLst>
                <a:ext uri="{FF2B5EF4-FFF2-40B4-BE49-F238E27FC236}">
                  <a16:creationId xmlns:a16="http://schemas.microsoft.com/office/drawing/2014/main" xmlns="" id="{9ABC51C1-F926-4F8A-AEAF-CD5C82D22B9E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581650" y="1747133"/>
              <a:ext cx="171451" cy="221368"/>
            </a:xfrm>
            <a:custGeom>
              <a:avLst/>
              <a:gdLst/>
              <a:ahLst/>
              <a:cxnLst/>
              <a:rect l="0" t="0" r="0" b="0"/>
              <a:pathLst>
                <a:path w="171451" h="221368">
                  <a:moveTo>
                    <a:pt x="171450" y="5467"/>
                  </a:moveTo>
                  <a:lnTo>
                    <a:pt x="171450" y="5467"/>
                  </a:lnTo>
                  <a:lnTo>
                    <a:pt x="168079" y="2096"/>
                  </a:lnTo>
                  <a:lnTo>
                    <a:pt x="162661" y="441"/>
                  </a:lnTo>
                  <a:lnTo>
                    <a:pt x="159241" y="0"/>
                  </a:lnTo>
                  <a:lnTo>
                    <a:pt x="149796" y="5154"/>
                  </a:lnTo>
                  <a:lnTo>
                    <a:pt x="128815" y="27482"/>
                  </a:lnTo>
                  <a:lnTo>
                    <a:pt x="98375" y="67258"/>
                  </a:lnTo>
                  <a:lnTo>
                    <a:pt x="74767" y="99252"/>
                  </a:lnTo>
                  <a:lnTo>
                    <a:pt x="50163" y="134638"/>
                  </a:lnTo>
                  <a:lnTo>
                    <a:pt x="22624" y="176776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55">
              <a:extLst>
                <a:ext uri="{FF2B5EF4-FFF2-40B4-BE49-F238E27FC236}">
                  <a16:creationId xmlns:a16="http://schemas.microsoft.com/office/drawing/2014/main" xmlns="" id="{71397620-FEC3-46F9-AA0F-3186EE6826AF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549900" y="1771650"/>
              <a:ext cx="190501" cy="165101"/>
            </a:xfrm>
            <a:custGeom>
              <a:avLst/>
              <a:gdLst/>
              <a:ahLst/>
              <a:cxnLst/>
              <a:rect l="0" t="0" r="0" b="0"/>
              <a:pathLst>
                <a:path w="190501" h="1651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53360" y="47402"/>
                  </a:lnTo>
                  <a:lnTo>
                    <a:pt x="89658" y="81543"/>
                  </a:lnTo>
                  <a:lnTo>
                    <a:pt x="127225" y="114002"/>
                  </a:lnTo>
                  <a:lnTo>
                    <a:pt x="171102" y="149832"/>
                  </a:lnTo>
                  <a:lnTo>
                    <a:pt x="19050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33">
            <a:extLst>
              <a:ext uri="{FF2B5EF4-FFF2-40B4-BE49-F238E27FC236}">
                <a16:creationId xmlns:a16="http://schemas.microsoft.com/office/drawing/2014/main" xmlns="" id="{A64A298E-06F1-4692-B704-15BC1E801839}"/>
              </a:ext>
            </a:extLst>
          </p:cNvPr>
          <p:cNvGrpSpPr/>
          <p:nvPr/>
        </p:nvGrpSpPr>
        <p:grpSpPr>
          <a:xfrm>
            <a:off x="1098550" y="2821549"/>
            <a:ext cx="9804401" cy="828270"/>
            <a:chOff x="1098550" y="2821549"/>
            <a:chExt cx="9804401" cy="828270"/>
          </a:xfrm>
        </p:grpSpPr>
        <p:sp>
          <p:nvSpPr>
            <p:cNvPr id="108" name="SMARTInkShape-956">
              <a:extLst>
                <a:ext uri="{FF2B5EF4-FFF2-40B4-BE49-F238E27FC236}">
                  <a16:creationId xmlns:a16="http://schemas.microsoft.com/office/drawing/2014/main" xmlns="" id="{DC0B1FEB-F241-4E8C-B608-CFBF5979734D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146300" y="34671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644" y="3982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57">
              <a:extLst>
                <a:ext uri="{FF2B5EF4-FFF2-40B4-BE49-F238E27FC236}">
                  <a16:creationId xmlns:a16="http://schemas.microsoft.com/office/drawing/2014/main" xmlns="" id="{53A46606-827F-45AC-BDCE-1DB987051352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190750" y="3517900"/>
              <a:ext cx="44451" cy="44451"/>
            </a:xfrm>
            <a:custGeom>
              <a:avLst/>
              <a:gdLst/>
              <a:ahLst/>
              <a:cxnLst/>
              <a:rect l="0" t="0" r="0" b="0"/>
              <a:pathLst>
                <a:path w="44451" h="44451">
                  <a:moveTo>
                    <a:pt x="44450" y="0"/>
                  </a:moveTo>
                  <a:lnTo>
                    <a:pt x="44450" y="0"/>
                  </a:lnTo>
                  <a:lnTo>
                    <a:pt x="17935" y="21047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58">
              <a:extLst>
                <a:ext uri="{FF2B5EF4-FFF2-40B4-BE49-F238E27FC236}">
                  <a16:creationId xmlns:a16="http://schemas.microsoft.com/office/drawing/2014/main" xmlns="" id="{7F7D1EE8-FC5C-4D55-94FC-68A6B622EF84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266950" y="351155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12700"/>
                  </a:moveTo>
                  <a:lnTo>
                    <a:pt x="0" y="12700"/>
                  </a:lnTo>
                  <a:lnTo>
                    <a:pt x="10113" y="1270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59">
              <a:extLst>
                <a:ext uri="{FF2B5EF4-FFF2-40B4-BE49-F238E27FC236}">
                  <a16:creationId xmlns:a16="http://schemas.microsoft.com/office/drawing/2014/main" xmlns="" id="{4F639E81-8EBF-4028-A233-C8A3D0F1F74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457450" y="34925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60">
              <a:extLst>
                <a:ext uri="{FF2B5EF4-FFF2-40B4-BE49-F238E27FC236}">
                  <a16:creationId xmlns:a16="http://schemas.microsoft.com/office/drawing/2014/main" xmlns="" id="{EE64481A-197B-445A-8281-DC13859FBD2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597150" y="3505200"/>
              <a:ext cx="44451" cy="44451"/>
            </a:xfrm>
            <a:custGeom>
              <a:avLst/>
              <a:gdLst/>
              <a:ahLst/>
              <a:cxnLst/>
              <a:rect l="0" t="0" r="0" b="0"/>
              <a:pathLst>
                <a:path w="44451" h="44451">
                  <a:moveTo>
                    <a:pt x="44450" y="0"/>
                  </a:moveTo>
                  <a:lnTo>
                    <a:pt x="44450" y="0"/>
                  </a:lnTo>
                  <a:lnTo>
                    <a:pt x="32194" y="1591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61">
              <a:extLst>
                <a:ext uri="{FF2B5EF4-FFF2-40B4-BE49-F238E27FC236}">
                  <a16:creationId xmlns:a16="http://schemas.microsoft.com/office/drawing/2014/main" xmlns="" id="{B3226005-3097-402E-B208-146EE7F4C277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787650" y="3301608"/>
              <a:ext cx="165101" cy="133743"/>
            </a:xfrm>
            <a:custGeom>
              <a:avLst/>
              <a:gdLst/>
              <a:ahLst/>
              <a:cxnLst/>
              <a:rect l="0" t="0" r="0" b="0"/>
              <a:pathLst>
                <a:path w="165101" h="133743">
                  <a:moveTo>
                    <a:pt x="0" y="6742"/>
                  </a:moveTo>
                  <a:lnTo>
                    <a:pt x="0" y="6742"/>
                  </a:lnTo>
                  <a:lnTo>
                    <a:pt x="6742" y="0"/>
                  </a:lnTo>
                  <a:lnTo>
                    <a:pt x="10844" y="130"/>
                  </a:lnTo>
                  <a:lnTo>
                    <a:pt x="28848" y="11839"/>
                  </a:lnTo>
                  <a:lnTo>
                    <a:pt x="75548" y="50448"/>
                  </a:lnTo>
                  <a:lnTo>
                    <a:pt x="120457" y="90953"/>
                  </a:lnTo>
                  <a:lnTo>
                    <a:pt x="165100" y="133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62">
              <a:extLst>
                <a:ext uri="{FF2B5EF4-FFF2-40B4-BE49-F238E27FC236}">
                  <a16:creationId xmlns:a16="http://schemas.microsoft.com/office/drawing/2014/main" xmlns="" id="{2730B902-B0BA-4070-A7DA-91E1EF878FDD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838450" y="3232150"/>
              <a:ext cx="152401" cy="273051"/>
            </a:xfrm>
            <a:custGeom>
              <a:avLst/>
              <a:gdLst/>
              <a:ahLst/>
              <a:cxnLst/>
              <a:rect l="0" t="0" r="0" b="0"/>
              <a:pathLst>
                <a:path w="152401" h="273051">
                  <a:moveTo>
                    <a:pt x="152400" y="0"/>
                  </a:moveTo>
                  <a:lnTo>
                    <a:pt x="152400" y="0"/>
                  </a:lnTo>
                  <a:lnTo>
                    <a:pt x="145658" y="3371"/>
                  </a:lnTo>
                  <a:lnTo>
                    <a:pt x="131352" y="18951"/>
                  </a:lnTo>
                  <a:lnTo>
                    <a:pt x="113708" y="58296"/>
                  </a:lnTo>
                  <a:lnTo>
                    <a:pt x="97574" y="92232"/>
                  </a:lnTo>
                  <a:lnTo>
                    <a:pt x="79349" y="128481"/>
                  </a:lnTo>
                  <a:lnTo>
                    <a:pt x="61842" y="165758"/>
                  </a:lnTo>
                  <a:lnTo>
                    <a:pt x="42773" y="199729"/>
                  </a:lnTo>
                  <a:lnTo>
                    <a:pt x="17847" y="240977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63">
              <a:extLst>
                <a:ext uri="{FF2B5EF4-FFF2-40B4-BE49-F238E27FC236}">
                  <a16:creationId xmlns:a16="http://schemas.microsoft.com/office/drawing/2014/main" xmlns="" id="{3299D456-2450-4991-99C8-BE0DC4B4FBD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042533" y="3415601"/>
              <a:ext cx="49918" cy="62223"/>
            </a:xfrm>
            <a:custGeom>
              <a:avLst/>
              <a:gdLst/>
              <a:ahLst/>
              <a:cxnLst/>
              <a:rect l="0" t="0" r="0" b="0"/>
              <a:pathLst>
                <a:path w="49918" h="62223">
                  <a:moveTo>
                    <a:pt x="5467" y="13399"/>
                  </a:moveTo>
                  <a:lnTo>
                    <a:pt x="5467" y="13399"/>
                  </a:lnTo>
                  <a:lnTo>
                    <a:pt x="4761" y="50242"/>
                  </a:lnTo>
                  <a:lnTo>
                    <a:pt x="0" y="62222"/>
                  </a:lnTo>
                  <a:lnTo>
                    <a:pt x="2750" y="56871"/>
                  </a:lnTo>
                  <a:lnTo>
                    <a:pt x="10377" y="10606"/>
                  </a:lnTo>
                  <a:lnTo>
                    <a:pt x="14235" y="2045"/>
                  </a:lnTo>
                  <a:lnTo>
                    <a:pt x="17662" y="185"/>
                  </a:lnTo>
                  <a:lnTo>
                    <a:pt x="27115" y="0"/>
                  </a:lnTo>
                  <a:lnTo>
                    <a:pt x="36490" y="6033"/>
                  </a:lnTo>
                  <a:lnTo>
                    <a:pt x="40966" y="10605"/>
                  </a:lnTo>
                  <a:lnTo>
                    <a:pt x="45938" y="21330"/>
                  </a:lnTo>
                  <a:lnTo>
                    <a:pt x="49917" y="57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64">
              <a:extLst>
                <a:ext uri="{FF2B5EF4-FFF2-40B4-BE49-F238E27FC236}">
                  <a16:creationId xmlns:a16="http://schemas.microsoft.com/office/drawing/2014/main" xmlns="" id="{5888AADC-D4B3-4830-A19A-DBD6BADAE777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162300" y="3206750"/>
              <a:ext cx="60877" cy="323851"/>
            </a:xfrm>
            <a:custGeom>
              <a:avLst/>
              <a:gdLst/>
              <a:ahLst/>
              <a:cxnLst/>
              <a:rect l="0" t="0" r="0" b="0"/>
              <a:pathLst>
                <a:path w="60877" h="323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644" y="6907"/>
                  </a:lnTo>
                  <a:lnTo>
                    <a:pt x="27424" y="17713"/>
                  </a:lnTo>
                  <a:lnTo>
                    <a:pt x="35942" y="24570"/>
                  </a:lnTo>
                  <a:lnTo>
                    <a:pt x="48671" y="43106"/>
                  </a:lnTo>
                  <a:lnTo>
                    <a:pt x="51500" y="58434"/>
                  </a:lnTo>
                  <a:lnTo>
                    <a:pt x="49700" y="74654"/>
                  </a:lnTo>
                  <a:lnTo>
                    <a:pt x="36535" y="116491"/>
                  </a:lnTo>
                  <a:lnTo>
                    <a:pt x="26703" y="152918"/>
                  </a:lnTo>
                  <a:lnTo>
                    <a:pt x="26363" y="172832"/>
                  </a:lnTo>
                  <a:lnTo>
                    <a:pt x="28885" y="181707"/>
                  </a:lnTo>
                  <a:lnTo>
                    <a:pt x="54642" y="222985"/>
                  </a:lnTo>
                  <a:lnTo>
                    <a:pt x="60876" y="249357"/>
                  </a:lnTo>
                  <a:lnTo>
                    <a:pt x="59351" y="275045"/>
                  </a:lnTo>
                  <a:lnTo>
                    <a:pt x="51060" y="297159"/>
                  </a:lnTo>
                  <a:lnTo>
                    <a:pt x="254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965">
              <a:extLst>
                <a:ext uri="{FF2B5EF4-FFF2-40B4-BE49-F238E27FC236}">
                  <a16:creationId xmlns:a16="http://schemas.microsoft.com/office/drawing/2014/main" xmlns="" id="{A6D6470B-2DDA-44CF-9785-A4E97B88DE78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482779" y="3333750"/>
              <a:ext cx="257372" cy="113620"/>
            </a:xfrm>
            <a:custGeom>
              <a:avLst/>
              <a:gdLst/>
              <a:ahLst/>
              <a:cxnLst/>
              <a:rect l="0" t="0" r="0" b="0"/>
              <a:pathLst>
                <a:path w="257372" h="113620">
                  <a:moveTo>
                    <a:pt x="3371" y="95250"/>
                  </a:moveTo>
                  <a:lnTo>
                    <a:pt x="3371" y="95250"/>
                  </a:lnTo>
                  <a:lnTo>
                    <a:pt x="0" y="91879"/>
                  </a:lnTo>
                  <a:lnTo>
                    <a:pt x="227" y="84580"/>
                  </a:lnTo>
                  <a:lnTo>
                    <a:pt x="1275" y="79670"/>
                  </a:lnTo>
                  <a:lnTo>
                    <a:pt x="16234" y="59275"/>
                  </a:lnTo>
                  <a:lnTo>
                    <a:pt x="41911" y="35359"/>
                  </a:lnTo>
                  <a:lnTo>
                    <a:pt x="61657" y="26298"/>
                  </a:lnTo>
                  <a:lnTo>
                    <a:pt x="71862" y="23882"/>
                  </a:lnTo>
                  <a:lnTo>
                    <a:pt x="81487" y="25799"/>
                  </a:lnTo>
                  <a:lnTo>
                    <a:pt x="99708" y="37336"/>
                  </a:lnTo>
                  <a:lnTo>
                    <a:pt x="113450" y="56105"/>
                  </a:lnTo>
                  <a:lnTo>
                    <a:pt x="138282" y="102743"/>
                  </a:lnTo>
                  <a:lnTo>
                    <a:pt x="147057" y="112221"/>
                  </a:lnTo>
                  <a:lnTo>
                    <a:pt x="152078" y="113619"/>
                  </a:lnTo>
                  <a:lnTo>
                    <a:pt x="163302" y="111410"/>
                  </a:lnTo>
                  <a:lnTo>
                    <a:pt x="181521" y="95491"/>
                  </a:lnTo>
                  <a:lnTo>
                    <a:pt x="215368" y="51736"/>
                  </a:lnTo>
                  <a:lnTo>
                    <a:pt x="257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66">
              <a:extLst>
                <a:ext uri="{FF2B5EF4-FFF2-40B4-BE49-F238E27FC236}">
                  <a16:creationId xmlns:a16="http://schemas.microsoft.com/office/drawing/2014/main" xmlns="" id="{545AFCDC-1D98-49B0-BC3E-251C61C77884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966654" y="3143319"/>
              <a:ext cx="134533" cy="307400"/>
            </a:xfrm>
            <a:custGeom>
              <a:avLst/>
              <a:gdLst/>
              <a:ahLst/>
              <a:cxnLst/>
              <a:rect l="0" t="0" r="0" b="0"/>
              <a:pathLst>
                <a:path w="134533" h="307400">
                  <a:moveTo>
                    <a:pt x="8446" y="120581"/>
                  </a:moveTo>
                  <a:lnTo>
                    <a:pt x="8446" y="120581"/>
                  </a:lnTo>
                  <a:lnTo>
                    <a:pt x="9857" y="142270"/>
                  </a:lnTo>
                  <a:lnTo>
                    <a:pt x="22261" y="187738"/>
                  </a:lnTo>
                  <a:lnTo>
                    <a:pt x="30413" y="229614"/>
                  </a:lnTo>
                  <a:lnTo>
                    <a:pt x="32829" y="271420"/>
                  </a:lnTo>
                  <a:lnTo>
                    <a:pt x="31663" y="301211"/>
                  </a:lnTo>
                  <a:lnTo>
                    <a:pt x="30274" y="306617"/>
                  </a:lnTo>
                  <a:lnTo>
                    <a:pt x="27937" y="307399"/>
                  </a:lnTo>
                  <a:lnTo>
                    <a:pt x="24967" y="305099"/>
                  </a:lnTo>
                  <a:lnTo>
                    <a:pt x="17906" y="292900"/>
                  </a:lnTo>
                  <a:lnTo>
                    <a:pt x="6702" y="254737"/>
                  </a:lnTo>
                  <a:lnTo>
                    <a:pt x="1086" y="214073"/>
                  </a:lnTo>
                  <a:lnTo>
                    <a:pt x="11" y="187847"/>
                  </a:lnTo>
                  <a:lnTo>
                    <a:pt x="0" y="158370"/>
                  </a:lnTo>
                  <a:lnTo>
                    <a:pt x="699" y="126723"/>
                  </a:lnTo>
                  <a:lnTo>
                    <a:pt x="4692" y="98571"/>
                  </a:lnTo>
                  <a:lnTo>
                    <a:pt x="10883" y="72746"/>
                  </a:lnTo>
                  <a:lnTo>
                    <a:pt x="27168" y="30882"/>
                  </a:lnTo>
                  <a:lnTo>
                    <a:pt x="46165" y="7572"/>
                  </a:lnTo>
                  <a:lnTo>
                    <a:pt x="54759" y="2203"/>
                  </a:lnTo>
                  <a:lnTo>
                    <a:pt x="62604" y="34"/>
                  </a:lnTo>
                  <a:lnTo>
                    <a:pt x="69952" y="0"/>
                  </a:lnTo>
                  <a:lnTo>
                    <a:pt x="76261" y="4916"/>
                  </a:lnTo>
                  <a:lnTo>
                    <a:pt x="91882" y="35431"/>
                  </a:lnTo>
                  <a:lnTo>
                    <a:pt x="103331" y="75753"/>
                  </a:lnTo>
                  <a:lnTo>
                    <a:pt x="101785" y="118274"/>
                  </a:lnTo>
                  <a:lnTo>
                    <a:pt x="89254" y="156586"/>
                  </a:lnTo>
                  <a:lnTo>
                    <a:pt x="73902" y="188005"/>
                  </a:lnTo>
                  <a:lnTo>
                    <a:pt x="71133" y="190931"/>
                  </a:lnTo>
                  <a:lnTo>
                    <a:pt x="69993" y="193586"/>
                  </a:lnTo>
                  <a:lnTo>
                    <a:pt x="69938" y="196062"/>
                  </a:lnTo>
                  <a:lnTo>
                    <a:pt x="70608" y="198418"/>
                  </a:lnTo>
                  <a:lnTo>
                    <a:pt x="72465" y="199989"/>
                  </a:lnTo>
                  <a:lnTo>
                    <a:pt x="119441" y="220685"/>
                  </a:lnTo>
                  <a:lnTo>
                    <a:pt x="130214" y="230688"/>
                  </a:lnTo>
                  <a:lnTo>
                    <a:pt x="134075" y="236319"/>
                  </a:lnTo>
                  <a:lnTo>
                    <a:pt x="134532" y="242895"/>
                  </a:lnTo>
                  <a:lnTo>
                    <a:pt x="129395" y="257728"/>
                  </a:lnTo>
                  <a:lnTo>
                    <a:pt x="107861" y="278574"/>
                  </a:lnTo>
                  <a:lnTo>
                    <a:pt x="89084" y="286050"/>
                  </a:lnTo>
                  <a:lnTo>
                    <a:pt x="70390" y="288667"/>
                  </a:lnTo>
                  <a:lnTo>
                    <a:pt x="40196" y="285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67">
              <a:extLst>
                <a:ext uri="{FF2B5EF4-FFF2-40B4-BE49-F238E27FC236}">
                  <a16:creationId xmlns:a16="http://schemas.microsoft.com/office/drawing/2014/main" xmlns="" id="{EFAFBA58-9568-4DAF-9A8C-6D227734603F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160275" y="3283345"/>
              <a:ext cx="62495" cy="121361"/>
            </a:xfrm>
            <a:custGeom>
              <a:avLst/>
              <a:gdLst/>
              <a:ahLst/>
              <a:cxnLst/>
              <a:rect l="0" t="0" r="0" b="0"/>
              <a:pathLst>
                <a:path w="62495" h="121361">
                  <a:moveTo>
                    <a:pt x="18025" y="75805"/>
                  </a:moveTo>
                  <a:lnTo>
                    <a:pt x="18025" y="75805"/>
                  </a:lnTo>
                  <a:lnTo>
                    <a:pt x="29575" y="60596"/>
                  </a:lnTo>
                  <a:lnTo>
                    <a:pt x="48415" y="41900"/>
                  </a:lnTo>
                  <a:lnTo>
                    <a:pt x="58814" y="24283"/>
                  </a:lnTo>
                  <a:lnTo>
                    <a:pt x="62494" y="10338"/>
                  </a:lnTo>
                  <a:lnTo>
                    <a:pt x="62487" y="4643"/>
                  </a:lnTo>
                  <a:lnTo>
                    <a:pt x="59661" y="1553"/>
                  </a:lnTo>
                  <a:lnTo>
                    <a:pt x="54955" y="198"/>
                  </a:lnTo>
                  <a:lnTo>
                    <a:pt x="48995" y="0"/>
                  </a:lnTo>
                  <a:lnTo>
                    <a:pt x="34847" y="7306"/>
                  </a:lnTo>
                  <a:lnTo>
                    <a:pt x="27123" y="13206"/>
                  </a:lnTo>
                  <a:lnTo>
                    <a:pt x="6139" y="45105"/>
                  </a:lnTo>
                  <a:lnTo>
                    <a:pt x="513" y="68040"/>
                  </a:lnTo>
                  <a:lnTo>
                    <a:pt x="0" y="79095"/>
                  </a:lnTo>
                  <a:lnTo>
                    <a:pt x="5075" y="97023"/>
                  </a:lnTo>
                  <a:lnTo>
                    <a:pt x="14386" y="110635"/>
                  </a:lnTo>
                  <a:lnTo>
                    <a:pt x="25580" y="119037"/>
                  </a:lnTo>
                  <a:lnTo>
                    <a:pt x="39492" y="121360"/>
                  </a:lnTo>
                  <a:lnTo>
                    <a:pt x="62475" y="120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968">
              <a:extLst>
                <a:ext uri="{FF2B5EF4-FFF2-40B4-BE49-F238E27FC236}">
                  <a16:creationId xmlns:a16="http://schemas.microsoft.com/office/drawing/2014/main" xmlns="" id="{374BA619-66A8-4A76-AD6A-36C5DE30FFBF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273550" y="3270250"/>
              <a:ext cx="76201" cy="120294"/>
            </a:xfrm>
            <a:custGeom>
              <a:avLst/>
              <a:gdLst/>
              <a:ahLst/>
              <a:cxnLst/>
              <a:rect l="0" t="0" r="0" b="0"/>
              <a:pathLst>
                <a:path w="76201" h="120294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6151" y="48808"/>
                  </a:lnTo>
                  <a:lnTo>
                    <a:pt x="50301" y="78275"/>
                  </a:lnTo>
                  <a:lnTo>
                    <a:pt x="54415" y="103782"/>
                  </a:lnTo>
                  <a:lnTo>
                    <a:pt x="52877" y="115741"/>
                  </a:lnTo>
                  <a:lnTo>
                    <a:pt x="51479" y="118788"/>
                  </a:lnTo>
                  <a:lnTo>
                    <a:pt x="49841" y="120114"/>
                  </a:lnTo>
                  <a:lnTo>
                    <a:pt x="48044" y="120293"/>
                  </a:lnTo>
                  <a:lnTo>
                    <a:pt x="46140" y="118295"/>
                  </a:lnTo>
                  <a:lnTo>
                    <a:pt x="42144" y="110431"/>
                  </a:lnTo>
                  <a:lnTo>
                    <a:pt x="39298" y="87361"/>
                  </a:lnTo>
                  <a:lnTo>
                    <a:pt x="48568" y="4807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969">
              <a:extLst>
                <a:ext uri="{FF2B5EF4-FFF2-40B4-BE49-F238E27FC236}">
                  <a16:creationId xmlns:a16="http://schemas.microsoft.com/office/drawing/2014/main" xmlns="" id="{82DBD5FC-E09B-412D-A936-7FD6DCCAB7AC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838700" y="3162300"/>
              <a:ext cx="127181" cy="273051"/>
            </a:xfrm>
            <a:custGeom>
              <a:avLst/>
              <a:gdLst/>
              <a:ahLst/>
              <a:cxnLst/>
              <a:rect l="0" t="0" r="0" b="0"/>
              <a:pathLst>
                <a:path w="127181" h="273051">
                  <a:moveTo>
                    <a:pt x="0" y="0"/>
                  </a:moveTo>
                  <a:lnTo>
                    <a:pt x="0" y="0"/>
                  </a:lnTo>
                  <a:lnTo>
                    <a:pt x="16855" y="3371"/>
                  </a:lnTo>
                  <a:lnTo>
                    <a:pt x="54304" y="25693"/>
                  </a:lnTo>
                  <a:lnTo>
                    <a:pt x="101148" y="72603"/>
                  </a:lnTo>
                  <a:lnTo>
                    <a:pt x="120920" y="112936"/>
                  </a:lnTo>
                  <a:lnTo>
                    <a:pt x="127180" y="134557"/>
                  </a:lnTo>
                  <a:lnTo>
                    <a:pt x="124728" y="173632"/>
                  </a:lnTo>
                  <a:lnTo>
                    <a:pt x="119136" y="191955"/>
                  </a:lnTo>
                  <a:lnTo>
                    <a:pt x="97870" y="221721"/>
                  </a:lnTo>
                  <a:lnTo>
                    <a:pt x="68897" y="244592"/>
                  </a:lnTo>
                  <a:lnTo>
                    <a:pt x="23236" y="263991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970">
              <a:extLst>
                <a:ext uri="{FF2B5EF4-FFF2-40B4-BE49-F238E27FC236}">
                  <a16:creationId xmlns:a16="http://schemas.microsoft.com/office/drawing/2014/main" xmlns="" id="{13DCCB7E-F46B-4777-BA59-7B163A4AB9A2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523685" y="3160627"/>
              <a:ext cx="99116" cy="258108"/>
            </a:xfrm>
            <a:custGeom>
              <a:avLst/>
              <a:gdLst/>
              <a:ahLst/>
              <a:cxnLst/>
              <a:rect l="0" t="0" r="0" b="0"/>
              <a:pathLst>
                <a:path w="99116" h="258108">
                  <a:moveTo>
                    <a:pt x="92765" y="8023"/>
                  </a:moveTo>
                  <a:lnTo>
                    <a:pt x="92765" y="8023"/>
                  </a:lnTo>
                  <a:lnTo>
                    <a:pt x="92765" y="1281"/>
                  </a:lnTo>
                  <a:lnTo>
                    <a:pt x="89943" y="0"/>
                  </a:lnTo>
                  <a:lnTo>
                    <a:pt x="79281" y="459"/>
                  </a:lnTo>
                  <a:lnTo>
                    <a:pt x="63254" y="12422"/>
                  </a:lnTo>
                  <a:lnTo>
                    <a:pt x="34397" y="48602"/>
                  </a:lnTo>
                  <a:lnTo>
                    <a:pt x="16729" y="82503"/>
                  </a:lnTo>
                  <a:lnTo>
                    <a:pt x="6525" y="121088"/>
                  </a:lnTo>
                  <a:lnTo>
                    <a:pt x="1519" y="159874"/>
                  </a:lnTo>
                  <a:lnTo>
                    <a:pt x="0" y="196162"/>
                  </a:lnTo>
                  <a:lnTo>
                    <a:pt x="1677" y="226401"/>
                  </a:lnTo>
                  <a:lnTo>
                    <a:pt x="5934" y="237569"/>
                  </a:lnTo>
                  <a:lnTo>
                    <a:pt x="20071" y="253741"/>
                  </a:lnTo>
                  <a:lnTo>
                    <a:pt x="47522" y="258107"/>
                  </a:lnTo>
                  <a:lnTo>
                    <a:pt x="99115" y="255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971">
              <a:extLst>
                <a:ext uri="{FF2B5EF4-FFF2-40B4-BE49-F238E27FC236}">
                  <a16:creationId xmlns:a16="http://schemas.microsoft.com/office/drawing/2014/main" xmlns="" id="{CFD8AB04-AB1A-4969-8A0C-C2C896751096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387857" y="3277223"/>
              <a:ext cx="76194" cy="100978"/>
            </a:xfrm>
            <a:custGeom>
              <a:avLst/>
              <a:gdLst/>
              <a:ahLst/>
              <a:cxnLst/>
              <a:rect l="0" t="0" r="0" b="0"/>
              <a:pathLst>
                <a:path w="76194" h="100978">
                  <a:moveTo>
                    <a:pt x="6343" y="5727"/>
                  </a:moveTo>
                  <a:lnTo>
                    <a:pt x="6343" y="5727"/>
                  </a:lnTo>
                  <a:lnTo>
                    <a:pt x="2972" y="12469"/>
                  </a:lnTo>
                  <a:lnTo>
                    <a:pt x="254" y="53257"/>
                  </a:lnTo>
                  <a:lnTo>
                    <a:pt x="0" y="92544"/>
                  </a:lnTo>
                  <a:lnTo>
                    <a:pt x="3364" y="57816"/>
                  </a:lnTo>
                  <a:lnTo>
                    <a:pt x="15894" y="18263"/>
                  </a:lnTo>
                  <a:lnTo>
                    <a:pt x="23758" y="5184"/>
                  </a:lnTo>
                  <a:lnTo>
                    <a:pt x="27831" y="1837"/>
                  </a:lnTo>
                  <a:lnTo>
                    <a:pt x="31957" y="311"/>
                  </a:lnTo>
                  <a:lnTo>
                    <a:pt x="36119" y="0"/>
                  </a:lnTo>
                  <a:lnTo>
                    <a:pt x="40305" y="1909"/>
                  </a:lnTo>
                  <a:lnTo>
                    <a:pt x="48719" y="9674"/>
                  </a:lnTo>
                  <a:lnTo>
                    <a:pt x="61389" y="29317"/>
                  </a:lnTo>
                  <a:lnTo>
                    <a:pt x="72537" y="65603"/>
                  </a:lnTo>
                  <a:lnTo>
                    <a:pt x="76193" y="100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972">
              <a:extLst>
                <a:ext uri="{FF2B5EF4-FFF2-40B4-BE49-F238E27FC236}">
                  <a16:creationId xmlns:a16="http://schemas.microsoft.com/office/drawing/2014/main" xmlns="" id="{576B7272-1647-4D1F-ADBC-18A8E528B447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993900" y="3321933"/>
              <a:ext cx="152401" cy="227718"/>
            </a:xfrm>
            <a:custGeom>
              <a:avLst/>
              <a:gdLst/>
              <a:ahLst/>
              <a:cxnLst/>
              <a:rect l="0" t="0" r="0" b="0"/>
              <a:pathLst>
                <a:path w="152401" h="227718">
                  <a:moveTo>
                    <a:pt x="152400" y="5467"/>
                  </a:moveTo>
                  <a:lnTo>
                    <a:pt x="152400" y="5467"/>
                  </a:lnTo>
                  <a:lnTo>
                    <a:pt x="149029" y="2096"/>
                  </a:lnTo>
                  <a:lnTo>
                    <a:pt x="145492" y="441"/>
                  </a:lnTo>
                  <a:lnTo>
                    <a:pt x="143561" y="0"/>
                  </a:lnTo>
                  <a:lnTo>
                    <a:pt x="137653" y="5153"/>
                  </a:lnTo>
                  <a:lnTo>
                    <a:pt x="113194" y="43917"/>
                  </a:lnTo>
                  <a:lnTo>
                    <a:pt x="92806" y="86318"/>
                  </a:lnTo>
                  <a:lnTo>
                    <a:pt x="60894" y="130474"/>
                  </a:lnTo>
                  <a:lnTo>
                    <a:pt x="26744" y="172720"/>
                  </a:lnTo>
                  <a:lnTo>
                    <a:pt x="5102" y="202641"/>
                  </a:lnTo>
                  <a:lnTo>
                    <a:pt x="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973">
              <a:extLst>
                <a:ext uri="{FF2B5EF4-FFF2-40B4-BE49-F238E27FC236}">
                  <a16:creationId xmlns:a16="http://schemas.microsoft.com/office/drawing/2014/main" xmlns="" id="{278B6B9D-6565-4384-8927-13181217458A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976615" y="3371850"/>
              <a:ext cx="137936" cy="152401"/>
            </a:xfrm>
            <a:custGeom>
              <a:avLst/>
              <a:gdLst/>
              <a:ahLst/>
              <a:cxnLst/>
              <a:rect l="0" t="0" r="0" b="0"/>
              <a:pathLst>
                <a:path w="137936" h="15240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5500" y="0"/>
                  </a:lnTo>
                  <a:lnTo>
                    <a:pt x="35209" y="20984"/>
                  </a:lnTo>
                  <a:lnTo>
                    <a:pt x="75049" y="58368"/>
                  </a:lnTo>
                  <a:lnTo>
                    <a:pt x="93758" y="79564"/>
                  </a:lnTo>
                  <a:lnTo>
                    <a:pt x="117266" y="122020"/>
                  </a:lnTo>
                  <a:lnTo>
                    <a:pt x="13793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974">
              <a:extLst>
                <a:ext uri="{FF2B5EF4-FFF2-40B4-BE49-F238E27FC236}">
                  <a16:creationId xmlns:a16="http://schemas.microsoft.com/office/drawing/2014/main" xmlns="" id="{393F5FC8-1A9C-4C8F-BCCC-0E80496F85F3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838017" y="3273688"/>
              <a:ext cx="86034" cy="297499"/>
            </a:xfrm>
            <a:custGeom>
              <a:avLst/>
              <a:gdLst/>
              <a:ahLst/>
              <a:cxnLst/>
              <a:rect l="0" t="0" r="0" b="0"/>
              <a:pathLst>
                <a:path w="86034" h="297499">
                  <a:moveTo>
                    <a:pt x="86033" y="15612"/>
                  </a:moveTo>
                  <a:lnTo>
                    <a:pt x="86033" y="15612"/>
                  </a:lnTo>
                  <a:lnTo>
                    <a:pt x="82662" y="8870"/>
                  </a:lnTo>
                  <a:lnTo>
                    <a:pt x="80258" y="6884"/>
                  </a:lnTo>
                  <a:lnTo>
                    <a:pt x="58897" y="64"/>
                  </a:lnTo>
                  <a:lnTo>
                    <a:pt x="47161" y="0"/>
                  </a:lnTo>
                  <a:lnTo>
                    <a:pt x="41068" y="970"/>
                  </a:lnTo>
                  <a:lnTo>
                    <a:pt x="28655" y="7693"/>
                  </a:lnTo>
                  <a:lnTo>
                    <a:pt x="11647" y="23379"/>
                  </a:lnTo>
                  <a:lnTo>
                    <a:pt x="3583" y="35291"/>
                  </a:lnTo>
                  <a:lnTo>
                    <a:pt x="0" y="47642"/>
                  </a:lnTo>
                  <a:lnTo>
                    <a:pt x="1161" y="53898"/>
                  </a:lnTo>
                  <a:lnTo>
                    <a:pt x="29794" y="97603"/>
                  </a:lnTo>
                  <a:lnTo>
                    <a:pt x="46086" y="126061"/>
                  </a:lnTo>
                  <a:lnTo>
                    <a:pt x="50640" y="143958"/>
                  </a:lnTo>
                  <a:lnTo>
                    <a:pt x="49832" y="166529"/>
                  </a:lnTo>
                  <a:lnTo>
                    <a:pt x="45014" y="176290"/>
                  </a:lnTo>
                  <a:lnTo>
                    <a:pt x="41754" y="179880"/>
                  </a:lnTo>
                  <a:lnTo>
                    <a:pt x="34368" y="183870"/>
                  </a:lnTo>
                  <a:lnTo>
                    <a:pt x="30423" y="184934"/>
                  </a:lnTo>
                  <a:lnTo>
                    <a:pt x="27087" y="184232"/>
                  </a:lnTo>
                  <a:lnTo>
                    <a:pt x="21500" y="179690"/>
                  </a:lnTo>
                  <a:lnTo>
                    <a:pt x="20433" y="176503"/>
                  </a:lnTo>
                  <a:lnTo>
                    <a:pt x="21129" y="169198"/>
                  </a:lnTo>
                  <a:lnTo>
                    <a:pt x="23791" y="163130"/>
                  </a:lnTo>
                  <a:lnTo>
                    <a:pt x="25488" y="160524"/>
                  </a:lnTo>
                  <a:lnTo>
                    <a:pt x="28031" y="159492"/>
                  </a:lnTo>
                  <a:lnTo>
                    <a:pt x="34619" y="160227"/>
                  </a:lnTo>
                  <a:lnTo>
                    <a:pt x="46262" y="167979"/>
                  </a:lnTo>
                  <a:lnTo>
                    <a:pt x="50718" y="179051"/>
                  </a:lnTo>
                  <a:lnTo>
                    <a:pt x="51993" y="192674"/>
                  </a:lnTo>
                  <a:lnTo>
                    <a:pt x="48038" y="212949"/>
                  </a:lnTo>
                  <a:lnTo>
                    <a:pt x="37538" y="235811"/>
                  </a:lnTo>
                  <a:lnTo>
                    <a:pt x="16042" y="269342"/>
                  </a:lnTo>
                  <a:lnTo>
                    <a:pt x="14474" y="278429"/>
                  </a:lnTo>
                  <a:lnTo>
                    <a:pt x="15845" y="290012"/>
                  </a:lnTo>
                  <a:lnTo>
                    <a:pt x="18075" y="292384"/>
                  </a:lnTo>
                  <a:lnTo>
                    <a:pt x="26196" y="296901"/>
                  </a:lnTo>
                  <a:lnTo>
                    <a:pt x="36861" y="297498"/>
                  </a:lnTo>
                  <a:lnTo>
                    <a:pt x="50068" y="294000"/>
                  </a:lnTo>
                  <a:lnTo>
                    <a:pt x="86033" y="275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975">
              <a:extLst>
                <a:ext uri="{FF2B5EF4-FFF2-40B4-BE49-F238E27FC236}">
                  <a16:creationId xmlns:a16="http://schemas.microsoft.com/office/drawing/2014/main" xmlns="" id="{39567FC3-32BA-447B-A28E-1F467AA569E4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539392" y="3530600"/>
              <a:ext cx="124309" cy="24878"/>
            </a:xfrm>
            <a:custGeom>
              <a:avLst/>
              <a:gdLst/>
              <a:ahLst/>
              <a:cxnLst/>
              <a:rect l="0" t="0" r="0" b="0"/>
              <a:pathLst>
                <a:path w="124309" h="24878">
                  <a:moveTo>
                    <a:pt x="3658" y="12700"/>
                  </a:moveTo>
                  <a:lnTo>
                    <a:pt x="3658" y="12700"/>
                  </a:lnTo>
                  <a:lnTo>
                    <a:pt x="287" y="19442"/>
                  </a:lnTo>
                  <a:lnTo>
                    <a:pt x="0" y="21428"/>
                  </a:lnTo>
                  <a:lnTo>
                    <a:pt x="514" y="22752"/>
                  </a:lnTo>
                  <a:lnTo>
                    <a:pt x="1562" y="23635"/>
                  </a:lnTo>
                  <a:lnTo>
                    <a:pt x="13150" y="24877"/>
                  </a:lnTo>
                  <a:lnTo>
                    <a:pt x="57718" y="11499"/>
                  </a:lnTo>
                  <a:lnTo>
                    <a:pt x="101756" y="3720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976">
              <a:extLst>
                <a:ext uri="{FF2B5EF4-FFF2-40B4-BE49-F238E27FC236}">
                  <a16:creationId xmlns:a16="http://schemas.microsoft.com/office/drawing/2014/main" xmlns="" id="{453CACB8-249E-41F0-AF20-B7DABAE84449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501292" y="3467100"/>
              <a:ext cx="105259" cy="31751"/>
            </a:xfrm>
            <a:custGeom>
              <a:avLst/>
              <a:gdLst/>
              <a:ahLst/>
              <a:cxnLst/>
              <a:rect l="0" t="0" r="0" b="0"/>
              <a:pathLst>
                <a:path w="10525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31750"/>
                  </a:lnTo>
                  <a:lnTo>
                    <a:pt x="0" y="31044"/>
                  </a:lnTo>
                  <a:lnTo>
                    <a:pt x="1562" y="28379"/>
                  </a:lnTo>
                  <a:lnTo>
                    <a:pt x="45569" y="10081"/>
                  </a:lnTo>
                  <a:lnTo>
                    <a:pt x="89077" y="1991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977">
              <a:extLst>
                <a:ext uri="{FF2B5EF4-FFF2-40B4-BE49-F238E27FC236}">
                  <a16:creationId xmlns:a16="http://schemas.microsoft.com/office/drawing/2014/main" xmlns="" id="{A5AEF81E-35F3-4BB5-B264-219481E7FD75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312230" y="3355380"/>
              <a:ext cx="131674" cy="294439"/>
            </a:xfrm>
            <a:custGeom>
              <a:avLst/>
              <a:gdLst/>
              <a:ahLst/>
              <a:cxnLst/>
              <a:rect l="0" t="0" r="0" b="0"/>
              <a:pathLst>
                <a:path w="131674" h="294439">
                  <a:moveTo>
                    <a:pt x="2220" y="41870"/>
                  </a:moveTo>
                  <a:lnTo>
                    <a:pt x="2220" y="41870"/>
                  </a:lnTo>
                  <a:lnTo>
                    <a:pt x="2220" y="75801"/>
                  </a:lnTo>
                  <a:lnTo>
                    <a:pt x="2926" y="123184"/>
                  </a:lnTo>
                  <a:lnTo>
                    <a:pt x="5591" y="161501"/>
                  </a:lnTo>
                  <a:lnTo>
                    <a:pt x="9127" y="200167"/>
                  </a:lnTo>
                  <a:lnTo>
                    <a:pt x="13051" y="235696"/>
                  </a:lnTo>
                  <a:lnTo>
                    <a:pt x="19438" y="279724"/>
                  </a:lnTo>
                  <a:lnTo>
                    <a:pt x="20048" y="285106"/>
                  </a:lnTo>
                  <a:lnTo>
                    <a:pt x="19750" y="287283"/>
                  </a:lnTo>
                  <a:lnTo>
                    <a:pt x="18846" y="287323"/>
                  </a:lnTo>
                  <a:lnTo>
                    <a:pt x="17537" y="285938"/>
                  </a:lnTo>
                  <a:lnTo>
                    <a:pt x="10367" y="239633"/>
                  </a:lnTo>
                  <a:lnTo>
                    <a:pt x="6311" y="195852"/>
                  </a:lnTo>
                  <a:lnTo>
                    <a:pt x="4948" y="170630"/>
                  </a:lnTo>
                  <a:lnTo>
                    <a:pt x="4038" y="143938"/>
                  </a:lnTo>
                  <a:lnTo>
                    <a:pt x="3432" y="116265"/>
                  </a:lnTo>
                  <a:lnTo>
                    <a:pt x="3734" y="91467"/>
                  </a:lnTo>
                  <a:lnTo>
                    <a:pt x="5950" y="46980"/>
                  </a:lnTo>
                  <a:lnTo>
                    <a:pt x="14536" y="9831"/>
                  </a:lnTo>
                  <a:lnTo>
                    <a:pt x="18897" y="4283"/>
                  </a:lnTo>
                  <a:lnTo>
                    <a:pt x="23922" y="1290"/>
                  </a:lnTo>
                  <a:lnTo>
                    <a:pt x="29388" y="0"/>
                  </a:lnTo>
                  <a:lnTo>
                    <a:pt x="46750" y="7974"/>
                  </a:lnTo>
                  <a:lnTo>
                    <a:pt x="68578" y="26100"/>
                  </a:lnTo>
                  <a:lnTo>
                    <a:pt x="103256" y="72710"/>
                  </a:lnTo>
                  <a:lnTo>
                    <a:pt x="122854" y="110846"/>
                  </a:lnTo>
                  <a:lnTo>
                    <a:pt x="131565" y="151313"/>
                  </a:lnTo>
                  <a:lnTo>
                    <a:pt x="131673" y="190700"/>
                  </a:lnTo>
                  <a:lnTo>
                    <a:pt x="124666" y="224669"/>
                  </a:lnTo>
                  <a:lnTo>
                    <a:pt x="106970" y="252465"/>
                  </a:lnTo>
                  <a:lnTo>
                    <a:pt x="83348" y="274462"/>
                  </a:lnTo>
                  <a:lnTo>
                    <a:pt x="58738" y="288943"/>
                  </a:lnTo>
                  <a:lnTo>
                    <a:pt x="35571" y="294438"/>
                  </a:lnTo>
                  <a:lnTo>
                    <a:pt x="15631" y="293822"/>
                  </a:lnTo>
                  <a:lnTo>
                    <a:pt x="2066" y="288845"/>
                  </a:lnTo>
                  <a:lnTo>
                    <a:pt x="0" y="282720"/>
                  </a:lnTo>
                  <a:lnTo>
                    <a:pt x="8570" y="245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978">
              <a:extLst>
                <a:ext uri="{FF2B5EF4-FFF2-40B4-BE49-F238E27FC236}">
                  <a16:creationId xmlns:a16="http://schemas.microsoft.com/office/drawing/2014/main" xmlns="" id="{465C3B35-4DFF-45DA-91C3-0D983A7FCB2C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098550" y="2821549"/>
              <a:ext cx="9804401" cy="340752"/>
            </a:xfrm>
            <a:custGeom>
              <a:avLst/>
              <a:gdLst/>
              <a:ahLst/>
              <a:cxnLst/>
              <a:rect l="0" t="0" r="0" b="0"/>
              <a:pathLst>
                <a:path w="9804401" h="340752">
                  <a:moveTo>
                    <a:pt x="0" y="340751"/>
                  </a:moveTo>
                  <a:lnTo>
                    <a:pt x="0" y="340751"/>
                  </a:lnTo>
                  <a:lnTo>
                    <a:pt x="30339" y="337380"/>
                  </a:lnTo>
                  <a:lnTo>
                    <a:pt x="71575" y="335725"/>
                  </a:lnTo>
                  <a:lnTo>
                    <a:pt x="96400" y="335284"/>
                  </a:lnTo>
                  <a:lnTo>
                    <a:pt x="126355" y="334284"/>
                  </a:lnTo>
                  <a:lnTo>
                    <a:pt x="159731" y="332912"/>
                  </a:lnTo>
                  <a:lnTo>
                    <a:pt x="195388" y="331291"/>
                  </a:lnTo>
                  <a:lnTo>
                    <a:pt x="235386" y="328800"/>
                  </a:lnTo>
                  <a:lnTo>
                    <a:pt x="278280" y="325728"/>
                  </a:lnTo>
                  <a:lnTo>
                    <a:pt x="323103" y="322269"/>
                  </a:lnTo>
                  <a:lnTo>
                    <a:pt x="372035" y="318552"/>
                  </a:lnTo>
                  <a:lnTo>
                    <a:pt x="423707" y="314663"/>
                  </a:lnTo>
                  <a:lnTo>
                    <a:pt x="477205" y="310659"/>
                  </a:lnTo>
                  <a:lnTo>
                    <a:pt x="534036" y="306578"/>
                  </a:lnTo>
                  <a:lnTo>
                    <a:pt x="593091" y="302447"/>
                  </a:lnTo>
                  <a:lnTo>
                    <a:pt x="653627" y="298281"/>
                  </a:lnTo>
                  <a:lnTo>
                    <a:pt x="720796" y="293388"/>
                  </a:lnTo>
                  <a:lnTo>
                    <a:pt x="792386" y="288009"/>
                  </a:lnTo>
                  <a:lnTo>
                    <a:pt x="866924" y="282306"/>
                  </a:lnTo>
                  <a:lnTo>
                    <a:pt x="946249" y="276388"/>
                  </a:lnTo>
                  <a:lnTo>
                    <a:pt x="1028766" y="270326"/>
                  </a:lnTo>
                  <a:lnTo>
                    <a:pt x="1113411" y="264167"/>
                  </a:lnTo>
                  <a:lnTo>
                    <a:pt x="1203002" y="256534"/>
                  </a:lnTo>
                  <a:lnTo>
                    <a:pt x="1295890" y="247917"/>
                  </a:lnTo>
                  <a:lnTo>
                    <a:pt x="1390977" y="238645"/>
                  </a:lnTo>
                  <a:lnTo>
                    <a:pt x="1493879" y="228936"/>
                  </a:lnTo>
                  <a:lnTo>
                    <a:pt x="1601991" y="218936"/>
                  </a:lnTo>
                  <a:lnTo>
                    <a:pt x="1713577" y="208740"/>
                  </a:lnTo>
                  <a:lnTo>
                    <a:pt x="1826774" y="198416"/>
                  </a:lnTo>
                  <a:lnTo>
                    <a:pt x="1941044" y="188006"/>
                  </a:lnTo>
                  <a:lnTo>
                    <a:pt x="2056029" y="177537"/>
                  </a:lnTo>
                  <a:lnTo>
                    <a:pt x="2176430" y="166325"/>
                  </a:lnTo>
                  <a:lnTo>
                    <a:pt x="2300443" y="154617"/>
                  </a:lnTo>
                  <a:lnTo>
                    <a:pt x="2426862" y="142578"/>
                  </a:lnTo>
                  <a:lnTo>
                    <a:pt x="2560530" y="130319"/>
                  </a:lnTo>
                  <a:lnTo>
                    <a:pt x="2699031" y="117913"/>
                  </a:lnTo>
                  <a:lnTo>
                    <a:pt x="2840754" y="105409"/>
                  </a:lnTo>
                  <a:lnTo>
                    <a:pt x="2985330" y="93545"/>
                  </a:lnTo>
                  <a:lnTo>
                    <a:pt x="3131809" y="82108"/>
                  </a:lnTo>
                  <a:lnTo>
                    <a:pt x="3279556" y="70956"/>
                  </a:lnTo>
                  <a:lnTo>
                    <a:pt x="3429559" y="60699"/>
                  </a:lnTo>
                  <a:lnTo>
                    <a:pt x="3581067" y="51038"/>
                  </a:lnTo>
                  <a:lnTo>
                    <a:pt x="3733578" y="41776"/>
                  </a:lnTo>
                  <a:lnTo>
                    <a:pt x="3892402" y="33484"/>
                  </a:lnTo>
                  <a:lnTo>
                    <a:pt x="4055435" y="25840"/>
                  </a:lnTo>
                  <a:lnTo>
                    <a:pt x="4221273" y="18627"/>
                  </a:lnTo>
                  <a:lnTo>
                    <a:pt x="4387571" y="13113"/>
                  </a:lnTo>
                  <a:lnTo>
                    <a:pt x="4554175" y="8731"/>
                  </a:lnTo>
                  <a:lnTo>
                    <a:pt x="4720983" y="5104"/>
                  </a:lnTo>
                  <a:lnTo>
                    <a:pt x="4891455" y="2686"/>
                  </a:lnTo>
                  <a:lnTo>
                    <a:pt x="5064370" y="1075"/>
                  </a:lnTo>
                  <a:lnTo>
                    <a:pt x="5238913" y="0"/>
                  </a:lnTo>
                  <a:lnTo>
                    <a:pt x="5415953" y="695"/>
                  </a:lnTo>
                  <a:lnTo>
                    <a:pt x="5594658" y="2569"/>
                  </a:lnTo>
                  <a:lnTo>
                    <a:pt x="5774472" y="5230"/>
                  </a:lnTo>
                  <a:lnTo>
                    <a:pt x="5958553" y="9825"/>
                  </a:lnTo>
                  <a:lnTo>
                    <a:pt x="6145480" y="15712"/>
                  </a:lnTo>
                  <a:lnTo>
                    <a:pt x="6334303" y="22458"/>
                  </a:lnTo>
                  <a:lnTo>
                    <a:pt x="6519452" y="30484"/>
                  </a:lnTo>
                  <a:lnTo>
                    <a:pt x="6702151" y="39362"/>
                  </a:lnTo>
                  <a:lnTo>
                    <a:pt x="6883218" y="48808"/>
                  </a:lnTo>
                  <a:lnTo>
                    <a:pt x="7061784" y="60044"/>
                  </a:lnTo>
                  <a:lnTo>
                    <a:pt x="7238683" y="72475"/>
                  </a:lnTo>
                  <a:lnTo>
                    <a:pt x="7414472" y="85700"/>
                  </a:lnTo>
                  <a:lnTo>
                    <a:pt x="7590931" y="100162"/>
                  </a:lnTo>
                  <a:lnTo>
                    <a:pt x="7767837" y="115447"/>
                  </a:lnTo>
                  <a:lnTo>
                    <a:pt x="7945042" y="131281"/>
                  </a:lnTo>
                  <a:lnTo>
                    <a:pt x="8114683" y="146777"/>
                  </a:lnTo>
                  <a:lnTo>
                    <a:pt x="8279284" y="162046"/>
                  </a:lnTo>
                  <a:lnTo>
                    <a:pt x="8440522" y="177164"/>
                  </a:lnTo>
                  <a:lnTo>
                    <a:pt x="8593170" y="190771"/>
                  </a:lnTo>
                  <a:lnTo>
                    <a:pt x="8740091" y="203370"/>
                  </a:lnTo>
                  <a:lnTo>
                    <a:pt x="8883194" y="215296"/>
                  </a:lnTo>
                  <a:lnTo>
                    <a:pt x="9018814" y="226776"/>
                  </a:lnTo>
                  <a:lnTo>
                    <a:pt x="9149443" y="237956"/>
                  </a:lnTo>
                  <a:lnTo>
                    <a:pt x="9276745" y="248938"/>
                  </a:lnTo>
                  <a:lnTo>
                    <a:pt x="9391952" y="259081"/>
                  </a:lnTo>
                  <a:lnTo>
                    <a:pt x="9499096" y="268665"/>
                  </a:lnTo>
                  <a:lnTo>
                    <a:pt x="9600863" y="277877"/>
                  </a:lnTo>
                  <a:lnTo>
                    <a:pt x="9668709" y="284019"/>
                  </a:lnTo>
                  <a:lnTo>
                    <a:pt x="9804400" y="296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SMARTInkShape-979">
            <a:extLst>
              <a:ext uri="{FF2B5EF4-FFF2-40B4-BE49-F238E27FC236}">
                <a16:creationId xmlns:a16="http://schemas.microsoft.com/office/drawing/2014/main" xmlns="" id="{774FD3D4-0D0E-41EB-8ACE-D28A899B75C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35500" y="3218079"/>
            <a:ext cx="122395" cy="360447"/>
          </a:xfrm>
          <a:custGeom>
            <a:avLst/>
            <a:gdLst/>
            <a:ahLst/>
            <a:cxnLst/>
            <a:rect l="0" t="0" r="0" b="0"/>
            <a:pathLst>
              <a:path w="122395" h="360447">
                <a:moveTo>
                  <a:pt x="6350" y="77571"/>
                </a:moveTo>
                <a:lnTo>
                  <a:pt x="6350" y="77571"/>
                </a:lnTo>
                <a:lnTo>
                  <a:pt x="11419" y="116558"/>
                </a:lnTo>
                <a:lnTo>
                  <a:pt x="17181" y="159992"/>
                </a:lnTo>
                <a:lnTo>
                  <a:pt x="21277" y="194636"/>
                </a:lnTo>
                <a:lnTo>
                  <a:pt x="23568" y="231200"/>
                </a:lnTo>
                <a:lnTo>
                  <a:pt x="24585" y="267206"/>
                </a:lnTo>
                <a:lnTo>
                  <a:pt x="24453" y="313127"/>
                </a:lnTo>
                <a:lnTo>
                  <a:pt x="19901" y="357381"/>
                </a:lnTo>
                <a:lnTo>
                  <a:pt x="18912" y="360067"/>
                </a:lnTo>
                <a:lnTo>
                  <a:pt x="17547" y="360446"/>
                </a:lnTo>
                <a:lnTo>
                  <a:pt x="15931" y="359288"/>
                </a:lnTo>
                <a:lnTo>
                  <a:pt x="13338" y="324189"/>
                </a:lnTo>
                <a:lnTo>
                  <a:pt x="12984" y="290660"/>
                </a:lnTo>
                <a:lnTo>
                  <a:pt x="12889" y="268314"/>
                </a:lnTo>
                <a:lnTo>
                  <a:pt x="12826" y="242833"/>
                </a:lnTo>
                <a:lnTo>
                  <a:pt x="12784" y="215263"/>
                </a:lnTo>
                <a:lnTo>
                  <a:pt x="13462" y="188415"/>
                </a:lnTo>
                <a:lnTo>
                  <a:pt x="14618" y="162051"/>
                </a:lnTo>
                <a:lnTo>
                  <a:pt x="16096" y="136007"/>
                </a:lnTo>
                <a:lnTo>
                  <a:pt x="21500" y="92019"/>
                </a:lnTo>
                <a:lnTo>
                  <a:pt x="27899" y="55770"/>
                </a:lnTo>
                <a:lnTo>
                  <a:pt x="36881" y="17646"/>
                </a:lnTo>
                <a:lnTo>
                  <a:pt x="46730" y="2490"/>
                </a:lnTo>
                <a:lnTo>
                  <a:pt x="53731" y="0"/>
                </a:lnTo>
                <a:lnTo>
                  <a:pt x="70917" y="2879"/>
                </a:lnTo>
                <a:lnTo>
                  <a:pt x="100427" y="23141"/>
                </a:lnTo>
                <a:lnTo>
                  <a:pt x="115425" y="45383"/>
                </a:lnTo>
                <a:lnTo>
                  <a:pt x="121400" y="58229"/>
                </a:lnTo>
                <a:lnTo>
                  <a:pt x="122394" y="85673"/>
                </a:lnTo>
                <a:lnTo>
                  <a:pt x="114370" y="113627"/>
                </a:lnTo>
                <a:lnTo>
                  <a:pt x="99044" y="140163"/>
                </a:lnTo>
                <a:lnTo>
                  <a:pt x="67211" y="168789"/>
                </a:lnTo>
                <a:lnTo>
                  <a:pt x="41395" y="178085"/>
                </a:lnTo>
                <a:lnTo>
                  <a:pt x="0" y="18552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SMARTInkShape-Group135">
            <a:extLst>
              <a:ext uri="{FF2B5EF4-FFF2-40B4-BE49-F238E27FC236}">
                <a16:creationId xmlns:a16="http://schemas.microsoft.com/office/drawing/2014/main" xmlns="" id="{6EA9B459-039A-46E6-86E3-3F86E54050FE}"/>
              </a:ext>
            </a:extLst>
          </p:cNvPr>
          <p:cNvGrpSpPr/>
          <p:nvPr/>
        </p:nvGrpSpPr>
        <p:grpSpPr>
          <a:xfrm>
            <a:off x="6286500" y="3173133"/>
            <a:ext cx="1160757" cy="494701"/>
            <a:chOff x="6286500" y="3173133"/>
            <a:chExt cx="1160757" cy="494701"/>
          </a:xfrm>
        </p:grpSpPr>
        <p:sp>
          <p:nvSpPr>
            <p:cNvPr id="133" name="SMARTInkShape-980">
              <a:extLst>
                <a:ext uri="{FF2B5EF4-FFF2-40B4-BE49-F238E27FC236}">
                  <a16:creationId xmlns:a16="http://schemas.microsoft.com/office/drawing/2014/main" xmlns="" id="{CB2E5F95-87A5-4EA2-9345-AE5AB08FA81D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404100" y="3251200"/>
              <a:ext cx="43157" cy="273051"/>
            </a:xfrm>
            <a:custGeom>
              <a:avLst/>
              <a:gdLst/>
              <a:ahLst/>
              <a:cxnLst/>
              <a:rect l="0" t="0" r="0" b="0"/>
              <a:pathLst>
                <a:path w="43157" h="273051">
                  <a:moveTo>
                    <a:pt x="38100" y="0"/>
                  </a:moveTo>
                  <a:lnTo>
                    <a:pt x="38100" y="0"/>
                  </a:lnTo>
                  <a:lnTo>
                    <a:pt x="43126" y="42063"/>
                  </a:lnTo>
                  <a:lnTo>
                    <a:pt x="43156" y="75139"/>
                  </a:lnTo>
                  <a:lnTo>
                    <a:pt x="40818" y="113358"/>
                  </a:lnTo>
                  <a:lnTo>
                    <a:pt x="35544" y="151981"/>
                  </a:lnTo>
                  <a:lnTo>
                    <a:pt x="28497" y="188197"/>
                  </a:lnTo>
                  <a:lnTo>
                    <a:pt x="16597" y="230975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981">
              <a:extLst>
                <a:ext uri="{FF2B5EF4-FFF2-40B4-BE49-F238E27FC236}">
                  <a16:creationId xmlns:a16="http://schemas.microsoft.com/office/drawing/2014/main" xmlns="" id="{8193944D-AAEF-434F-A334-0914FAF63BCE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080250" y="344805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37902" y="16170"/>
                  </a:lnTo>
                  <a:lnTo>
                    <a:pt x="79512" y="588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982">
              <a:extLst>
                <a:ext uri="{FF2B5EF4-FFF2-40B4-BE49-F238E27FC236}">
                  <a16:creationId xmlns:a16="http://schemas.microsoft.com/office/drawing/2014/main" xmlns="" id="{CE4589D1-B5CB-48D2-AD96-E94F08D5F43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061200" y="33782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7037" y="10261"/>
                  </a:lnTo>
                  <a:lnTo>
                    <a:pt x="78472" y="3040"/>
                  </a:lnTo>
                  <a:lnTo>
                    <a:pt x="122673" y="40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983">
              <a:extLst>
                <a:ext uri="{FF2B5EF4-FFF2-40B4-BE49-F238E27FC236}">
                  <a16:creationId xmlns:a16="http://schemas.microsoft.com/office/drawing/2014/main" xmlns="" id="{67CA1BAC-91A2-4011-9DD9-91FAC11FC5EB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883400" y="3219450"/>
              <a:ext cx="95346" cy="330201"/>
            </a:xfrm>
            <a:custGeom>
              <a:avLst/>
              <a:gdLst/>
              <a:ahLst/>
              <a:cxnLst/>
              <a:rect l="0" t="0" r="0" b="0"/>
              <a:pathLst>
                <a:path w="95346" h="330201">
                  <a:moveTo>
                    <a:pt x="38100" y="0"/>
                  </a:moveTo>
                  <a:lnTo>
                    <a:pt x="38100" y="0"/>
                  </a:lnTo>
                  <a:lnTo>
                    <a:pt x="44842" y="0"/>
                  </a:lnTo>
                  <a:lnTo>
                    <a:pt x="65890" y="16855"/>
                  </a:lnTo>
                  <a:lnTo>
                    <a:pt x="84355" y="54304"/>
                  </a:lnTo>
                  <a:lnTo>
                    <a:pt x="92289" y="90693"/>
                  </a:lnTo>
                  <a:lnTo>
                    <a:pt x="95345" y="132735"/>
                  </a:lnTo>
                  <a:lnTo>
                    <a:pt x="89648" y="177292"/>
                  </a:lnTo>
                  <a:lnTo>
                    <a:pt x="74416" y="221083"/>
                  </a:lnTo>
                  <a:lnTo>
                    <a:pt x="54946" y="261242"/>
                  </a:lnTo>
                  <a:lnTo>
                    <a:pt x="28823" y="304124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984">
              <a:extLst>
                <a:ext uri="{FF2B5EF4-FFF2-40B4-BE49-F238E27FC236}">
                  <a16:creationId xmlns:a16="http://schemas.microsoft.com/office/drawing/2014/main" xmlns="" id="{66A898D5-D950-461D-8F91-1C272230F28E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750151" y="3341481"/>
              <a:ext cx="105233" cy="326353"/>
            </a:xfrm>
            <a:custGeom>
              <a:avLst/>
              <a:gdLst/>
              <a:ahLst/>
              <a:cxnLst/>
              <a:rect l="0" t="0" r="0" b="0"/>
              <a:pathLst>
                <a:path w="105233" h="326353">
                  <a:moveTo>
                    <a:pt x="6249" y="93869"/>
                  </a:moveTo>
                  <a:lnTo>
                    <a:pt x="6249" y="93869"/>
                  </a:lnTo>
                  <a:lnTo>
                    <a:pt x="1885" y="104008"/>
                  </a:lnTo>
                  <a:lnTo>
                    <a:pt x="781" y="111545"/>
                  </a:lnTo>
                  <a:lnTo>
                    <a:pt x="8801" y="148866"/>
                  </a:lnTo>
                  <a:lnTo>
                    <a:pt x="11473" y="189579"/>
                  </a:lnTo>
                  <a:lnTo>
                    <a:pt x="12265" y="236370"/>
                  </a:lnTo>
                  <a:lnTo>
                    <a:pt x="12500" y="280417"/>
                  </a:lnTo>
                  <a:lnTo>
                    <a:pt x="10698" y="320094"/>
                  </a:lnTo>
                  <a:lnTo>
                    <a:pt x="9214" y="325119"/>
                  </a:lnTo>
                  <a:lnTo>
                    <a:pt x="7520" y="326352"/>
                  </a:lnTo>
                  <a:lnTo>
                    <a:pt x="5685" y="325058"/>
                  </a:lnTo>
                  <a:lnTo>
                    <a:pt x="3757" y="322078"/>
                  </a:lnTo>
                  <a:lnTo>
                    <a:pt x="661" y="278987"/>
                  </a:lnTo>
                  <a:lnTo>
                    <a:pt x="238" y="241290"/>
                  </a:lnTo>
                  <a:lnTo>
                    <a:pt x="125" y="217549"/>
                  </a:lnTo>
                  <a:lnTo>
                    <a:pt x="49" y="191139"/>
                  </a:lnTo>
                  <a:lnTo>
                    <a:pt x="0" y="162949"/>
                  </a:lnTo>
                  <a:lnTo>
                    <a:pt x="1376" y="136395"/>
                  </a:lnTo>
                  <a:lnTo>
                    <a:pt x="3707" y="110930"/>
                  </a:lnTo>
                  <a:lnTo>
                    <a:pt x="10057" y="66174"/>
                  </a:lnTo>
                  <a:lnTo>
                    <a:pt x="22273" y="23261"/>
                  </a:lnTo>
                  <a:lnTo>
                    <a:pt x="33126" y="6984"/>
                  </a:lnTo>
                  <a:lnTo>
                    <a:pt x="39689" y="2784"/>
                  </a:lnTo>
                  <a:lnTo>
                    <a:pt x="54508" y="0"/>
                  </a:lnTo>
                  <a:lnTo>
                    <a:pt x="72382" y="8640"/>
                  </a:lnTo>
                  <a:lnTo>
                    <a:pt x="82088" y="15883"/>
                  </a:lnTo>
                  <a:lnTo>
                    <a:pt x="96634" y="37101"/>
                  </a:lnTo>
                  <a:lnTo>
                    <a:pt x="102490" y="49674"/>
                  </a:lnTo>
                  <a:lnTo>
                    <a:pt x="105232" y="74933"/>
                  </a:lnTo>
                  <a:lnTo>
                    <a:pt x="100336" y="100269"/>
                  </a:lnTo>
                  <a:lnTo>
                    <a:pt x="88752" y="125641"/>
                  </a:lnTo>
                  <a:lnTo>
                    <a:pt x="72315" y="143503"/>
                  </a:lnTo>
                  <a:lnTo>
                    <a:pt x="54662" y="154029"/>
                  </a:lnTo>
                  <a:lnTo>
                    <a:pt x="25299" y="1573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985">
              <a:extLst>
                <a:ext uri="{FF2B5EF4-FFF2-40B4-BE49-F238E27FC236}">
                  <a16:creationId xmlns:a16="http://schemas.microsoft.com/office/drawing/2014/main" xmlns="" id="{B43778B2-0BDA-45A9-9F6F-9B12E87175E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566264" y="3207895"/>
              <a:ext cx="126637" cy="367156"/>
            </a:xfrm>
            <a:custGeom>
              <a:avLst/>
              <a:gdLst/>
              <a:ahLst/>
              <a:cxnLst/>
              <a:rect l="0" t="0" r="0" b="0"/>
              <a:pathLst>
                <a:path w="126637" h="367156">
                  <a:moveTo>
                    <a:pt x="126636" y="11555"/>
                  </a:moveTo>
                  <a:lnTo>
                    <a:pt x="126636" y="11555"/>
                  </a:lnTo>
                  <a:lnTo>
                    <a:pt x="117797" y="2717"/>
                  </a:lnTo>
                  <a:lnTo>
                    <a:pt x="111889" y="571"/>
                  </a:lnTo>
                  <a:lnTo>
                    <a:pt x="108338" y="0"/>
                  </a:lnTo>
                  <a:lnTo>
                    <a:pt x="96866" y="5008"/>
                  </a:lnTo>
                  <a:lnTo>
                    <a:pt x="69877" y="25470"/>
                  </a:lnTo>
                  <a:lnTo>
                    <a:pt x="47181" y="60520"/>
                  </a:lnTo>
                  <a:lnTo>
                    <a:pt x="30880" y="98228"/>
                  </a:lnTo>
                  <a:lnTo>
                    <a:pt x="15639" y="141799"/>
                  </a:lnTo>
                  <a:lnTo>
                    <a:pt x="4161" y="184682"/>
                  </a:lnTo>
                  <a:lnTo>
                    <a:pt x="0" y="221615"/>
                  </a:lnTo>
                  <a:lnTo>
                    <a:pt x="3506" y="268293"/>
                  </a:lnTo>
                  <a:lnTo>
                    <a:pt x="11234" y="294289"/>
                  </a:lnTo>
                  <a:lnTo>
                    <a:pt x="43802" y="339546"/>
                  </a:lnTo>
                  <a:lnTo>
                    <a:pt x="88536" y="367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986">
              <a:extLst>
                <a:ext uri="{FF2B5EF4-FFF2-40B4-BE49-F238E27FC236}">
                  <a16:creationId xmlns:a16="http://schemas.microsoft.com/office/drawing/2014/main" xmlns="" id="{D88CC41C-B658-4919-8967-9BC009420007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286500" y="339725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3763" y="24842"/>
                  </a:lnTo>
                  <a:lnTo>
                    <a:pt x="27789" y="13452"/>
                  </a:lnTo>
                  <a:lnTo>
                    <a:pt x="71576" y="338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987">
              <a:extLst>
                <a:ext uri="{FF2B5EF4-FFF2-40B4-BE49-F238E27FC236}">
                  <a16:creationId xmlns:a16="http://schemas.microsoft.com/office/drawing/2014/main" xmlns="" id="{4300DB7E-12D1-45C2-930B-8A515BE177C6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343650" y="3173133"/>
              <a:ext cx="100457" cy="372227"/>
            </a:xfrm>
            <a:custGeom>
              <a:avLst/>
              <a:gdLst/>
              <a:ahLst/>
              <a:cxnLst/>
              <a:rect l="0" t="0" r="0" b="0"/>
              <a:pathLst>
                <a:path w="100457" h="372227">
                  <a:moveTo>
                    <a:pt x="88900" y="52667"/>
                  </a:moveTo>
                  <a:lnTo>
                    <a:pt x="88900" y="52667"/>
                  </a:lnTo>
                  <a:lnTo>
                    <a:pt x="100456" y="16725"/>
                  </a:lnTo>
                  <a:lnTo>
                    <a:pt x="99427" y="13183"/>
                  </a:lnTo>
                  <a:lnTo>
                    <a:pt x="94520" y="7367"/>
                  </a:lnTo>
                  <a:lnTo>
                    <a:pt x="83823" y="125"/>
                  </a:lnTo>
                  <a:lnTo>
                    <a:pt x="78459" y="0"/>
                  </a:lnTo>
                  <a:lnTo>
                    <a:pt x="64974" y="3624"/>
                  </a:lnTo>
                  <a:lnTo>
                    <a:pt x="44887" y="16969"/>
                  </a:lnTo>
                  <a:lnTo>
                    <a:pt x="22159" y="44442"/>
                  </a:lnTo>
                  <a:lnTo>
                    <a:pt x="7663" y="86134"/>
                  </a:lnTo>
                  <a:lnTo>
                    <a:pt x="3406" y="121634"/>
                  </a:lnTo>
                  <a:lnTo>
                    <a:pt x="2925" y="160224"/>
                  </a:lnTo>
                  <a:lnTo>
                    <a:pt x="7415" y="198543"/>
                  </a:lnTo>
                  <a:lnTo>
                    <a:pt x="14115" y="234858"/>
                  </a:lnTo>
                  <a:lnTo>
                    <a:pt x="20384" y="269813"/>
                  </a:lnTo>
                  <a:lnTo>
                    <a:pt x="23170" y="304163"/>
                  </a:lnTo>
                  <a:lnTo>
                    <a:pt x="23549" y="351224"/>
                  </a:lnTo>
                  <a:lnTo>
                    <a:pt x="18462" y="367392"/>
                  </a:lnTo>
                  <a:lnTo>
                    <a:pt x="15129" y="371139"/>
                  </a:lnTo>
                  <a:lnTo>
                    <a:pt x="11498" y="372226"/>
                  </a:lnTo>
                  <a:lnTo>
                    <a:pt x="0" y="370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136">
            <a:extLst>
              <a:ext uri="{FF2B5EF4-FFF2-40B4-BE49-F238E27FC236}">
                <a16:creationId xmlns:a16="http://schemas.microsoft.com/office/drawing/2014/main" xmlns="" id="{8E901367-AFF7-4DDD-BAC7-B288AD38F80B}"/>
              </a:ext>
            </a:extLst>
          </p:cNvPr>
          <p:cNvGrpSpPr/>
          <p:nvPr/>
        </p:nvGrpSpPr>
        <p:grpSpPr>
          <a:xfrm>
            <a:off x="8048429" y="3272579"/>
            <a:ext cx="346272" cy="271558"/>
            <a:chOff x="8048429" y="3272579"/>
            <a:chExt cx="346272" cy="271558"/>
          </a:xfrm>
        </p:grpSpPr>
        <p:sp>
          <p:nvSpPr>
            <p:cNvPr id="142" name="SMARTInkShape-988">
              <a:extLst>
                <a:ext uri="{FF2B5EF4-FFF2-40B4-BE49-F238E27FC236}">
                  <a16:creationId xmlns:a16="http://schemas.microsoft.com/office/drawing/2014/main" xmlns="" id="{96A49269-67D8-4ACC-91B3-3A3C08E09B7F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048429" y="3384550"/>
              <a:ext cx="346272" cy="76201"/>
            </a:xfrm>
            <a:custGeom>
              <a:avLst/>
              <a:gdLst/>
              <a:ahLst/>
              <a:cxnLst/>
              <a:rect l="0" t="0" r="0" b="0"/>
              <a:pathLst>
                <a:path w="346272" h="76201">
                  <a:moveTo>
                    <a:pt x="3371" y="76200"/>
                  </a:moveTo>
                  <a:lnTo>
                    <a:pt x="3371" y="76200"/>
                  </a:lnTo>
                  <a:lnTo>
                    <a:pt x="0" y="76200"/>
                  </a:lnTo>
                  <a:lnTo>
                    <a:pt x="4645" y="76200"/>
                  </a:lnTo>
                  <a:lnTo>
                    <a:pt x="49849" y="60286"/>
                  </a:lnTo>
                  <a:lnTo>
                    <a:pt x="72457" y="53596"/>
                  </a:lnTo>
                  <a:lnTo>
                    <a:pt x="98111" y="46314"/>
                  </a:lnTo>
                  <a:lnTo>
                    <a:pt x="127208" y="39343"/>
                  </a:lnTo>
                  <a:lnTo>
                    <a:pt x="158602" y="32579"/>
                  </a:lnTo>
                  <a:lnTo>
                    <a:pt x="191525" y="25952"/>
                  </a:lnTo>
                  <a:lnTo>
                    <a:pt x="223351" y="20124"/>
                  </a:lnTo>
                  <a:lnTo>
                    <a:pt x="254447" y="14827"/>
                  </a:lnTo>
                  <a:lnTo>
                    <a:pt x="285055" y="9885"/>
                  </a:lnTo>
                  <a:lnTo>
                    <a:pt x="3462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989">
              <a:extLst>
                <a:ext uri="{FF2B5EF4-FFF2-40B4-BE49-F238E27FC236}">
                  <a16:creationId xmlns:a16="http://schemas.microsoft.com/office/drawing/2014/main" xmlns="" id="{29ABF37F-0F88-483C-9E5E-E19E5E0A84E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108949" y="3272579"/>
              <a:ext cx="158752" cy="271558"/>
            </a:xfrm>
            <a:custGeom>
              <a:avLst/>
              <a:gdLst/>
              <a:ahLst/>
              <a:cxnLst/>
              <a:rect l="0" t="0" r="0" b="0"/>
              <a:pathLst>
                <a:path w="158752" h="271558">
                  <a:moveTo>
                    <a:pt x="1" y="86571"/>
                  </a:moveTo>
                  <a:lnTo>
                    <a:pt x="1" y="86571"/>
                  </a:lnTo>
                  <a:lnTo>
                    <a:pt x="0" y="75636"/>
                  </a:lnTo>
                  <a:lnTo>
                    <a:pt x="706" y="75048"/>
                  </a:lnTo>
                  <a:lnTo>
                    <a:pt x="3371" y="74394"/>
                  </a:lnTo>
                  <a:lnTo>
                    <a:pt x="8839" y="94252"/>
                  </a:lnTo>
                  <a:lnTo>
                    <a:pt x="14927" y="133689"/>
                  </a:lnTo>
                  <a:lnTo>
                    <a:pt x="19100" y="166779"/>
                  </a:lnTo>
                  <a:lnTo>
                    <a:pt x="23306" y="201241"/>
                  </a:lnTo>
                  <a:lnTo>
                    <a:pt x="28935" y="245587"/>
                  </a:lnTo>
                  <a:lnTo>
                    <a:pt x="31622" y="269859"/>
                  </a:lnTo>
                  <a:lnTo>
                    <a:pt x="33077" y="271557"/>
                  </a:lnTo>
                  <a:lnTo>
                    <a:pt x="34751" y="271279"/>
                  </a:lnTo>
                  <a:lnTo>
                    <a:pt x="46449" y="230613"/>
                  </a:lnTo>
                  <a:lnTo>
                    <a:pt x="54511" y="198567"/>
                  </a:lnTo>
                  <a:lnTo>
                    <a:pt x="65150" y="156102"/>
                  </a:lnTo>
                  <a:lnTo>
                    <a:pt x="72361" y="132220"/>
                  </a:lnTo>
                  <a:lnTo>
                    <a:pt x="80696" y="107126"/>
                  </a:lnTo>
                  <a:lnTo>
                    <a:pt x="99365" y="59723"/>
                  </a:lnTo>
                  <a:lnTo>
                    <a:pt x="128298" y="13470"/>
                  </a:lnTo>
                  <a:lnTo>
                    <a:pt x="143805" y="1165"/>
                  </a:lnTo>
                  <a:lnTo>
                    <a:pt x="148786" y="0"/>
                  </a:lnTo>
                  <a:lnTo>
                    <a:pt x="152107" y="1341"/>
                  </a:lnTo>
                  <a:lnTo>
                    <a:pt x="158751" y="10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137">
            <a:extLst>
              <a:ext uri="{FF2B5EF4-FFF2-40B4-BE49-F238E27FC236}">
                <a16:creationId xmlns:a16="http://schemas.microsoft.com/office/drawing/2014/main" xmlns="" id="{856DAB44-19B7-4484-A8A3-69222DF56F6A}"/>
              </a:ext>
            </a:extLst>
          </p:cNvPr>
          <p:cNvGrpSpPr/>
          <p:nvPr/>
        </p:nvGrpSpPr>
        <p:grpSpPr>
          <a:xfrm>
            <a:off x="8613642" y="3403634"/>
            <a:ext cx="943109" cy="299810"/>
            <a:chOff x="8613642" y="3403634"/>
            <a:chExt cx="943109" cy="299810"/>
          </a:xfrm>
        </p:grpSpPr>
        <p:sp>
          <p:nvSpPr>
            <p:cNvPr id="145" name="SMARTInkShape-990">
              <a:extLst>
                <a:ext uri="{FF2B5EF4-FFF2-40B4-BE49-F238E27FC236}">
                  <a16:creationId xmlns:a16="http://schemas.microsoft.com/office/drawing/2014/main" xmlns="" id="{75ACB7FD-8C3F-4AA2-893C-E256A03FCEA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258300" y="3562350"/>
              <a:ext cx="101601" cy="16072"/>
            </a:xfrm>
            <a:custGeom>
              <a:avLst/>
              <a:gdLst/>
              <a:ahLst/>
              <a:cxnLst/>
              <a:rect l="0" t="0" r="0" b="0"/>
              <a:pathLst>
                <a:path w="101601" h="16072">
                  <a:moveTo>
                    <a:pt x="0" y="12700"/>
                  </a:moveTo>
                  <a:lnTo>
                    <a:pt x="0" y="12700"/>
                  </a:lnTo>
                  <a:lnTo>
                    <a:pt x="6741" y="16071"/>
                  </a:lnTo>
                  <a:lnTo>
                    <a:pt x="15696" y="15844"/>
                  </a:lnTo>
                  <a:lnTo>
                    <a:pt x="55689" y="804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991">
              <a:extLst>
                <a:ext uri="{FF2B5EF4-FFF2-40B4-BE49-F238E27FC236}">
                  <a16:creationId xmlns:a16="http://schemas.microsoft.com/office/drawing/2014/main" xmlns="" id="{CB1D88D5-0F5E-40ED-9BC7-20EFA62146C8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9252014" y="3404483"/>
              <a:ext cx="126937" cy="119768"/>
            </a:xfrm>
            <a:custGeom>
              <a:avLst/>
              <a:gdLst/>
              <a:ahLst/>
              <a:cxnLst/>
              <a:rect l="0" t="0" r="0" b="0"/>
              <a:pathLst>
                <a:path w="126937" h="119768">
                  <a:moveTo>
                    <a:pt x="126936" y="5467"/>
                  </a:moveTo>
                  <a:lnTo>
                    <a:pt x="126936" y="5467"/>
                  </a:lnTo>
                  <a:lnTo>
                    <a:pt x="126936" y="0"/>
                  </a:lnTo>
                  <a:lnTo>
                    <a:pt x="120194" y="2749"/>
                  </a:lnTo>
                  <a:lnTo>
                    <a:pt x="72663" y="35114"/>
                  </a:lnTo>
                  <a:lnTo>
                    <a:pt x="31131" y="66566"/>
                  </a:lnTo>
                  <a:lnTo>
                    <a:pt x="1091" y="93659"/>
                  </a:lnTo>
                  <a:lnTo>
                    <a:pt x="0" y="96717"/>
                  </a:lnTo>
                  <a:lnTo>
                    <a:pt x="684" y="99461"/>
                  </a:lnTo>
                  <a:lnTo>
                    <a:pt x="2551" y="101996"/>
                  </a:lnTo>
                  <a:lnTo>
                    <a:pt x="22034" y="108935"/>
                  </a:lnTo>
                  <a:lnTo>
                    <a:pt x="63880" y="112532"/>
                  </a:lnTo>
                  <a:lnTo>
                    <a:pt x="97025" y="115123"/>
                  </a:lnTo>
                  <a:lnTo>
                    <a:pt x="114236" y="119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992">
              <a:extLst>
                <a:ext uri="{FF2B5EF4-FFF2-40B4-BE49-F238E27FC236}">
                  <a16:creationId xmlns:a16="http://schemas.microsoft.com/office/drawing/2014/main" xmlns="" id="{003C4D44-6AFE-4C3F-9336-47E9DE13F7D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9048850" y="3403634"/>
              <a:ext cx="136669" cy="299810"/>
            </a:xfrm>
            <a:custGeom>
              <a:avLst/>
              <a:gdLst/>
              <a:ahLst/>
              <a:cxnLst/>
              <a:rect l="0" t="0" r="0" b="0"/>
              <a:pathLst>
                <a:path w="136669" h="299810">
                  <a:moveTo>
                    <a:pt x="12600" y="120616"/>
                  </a:moveTo>
                  <a:lnTo>
                    <a:pt x="12600" y="120616"/>
                  </a:lnTo>
                  <a:lnTo>
                    <a:pt x="12599" y="164874"/>
                  </a:lnTo>
                  <a:lnTo>
                    <a:pt x="12599" y="204990"/>
                  </a:lnTo>
                  <a:lnTo>
                    <a:pt x="10719" y="246275"/>
                  </a:lnTo>
                  <a:lnTo>
                    <a:pt x="2474" y="293614"/>
                  </a:lnTo>
                  <a:lnTo>
                    <a:pt x="1043" y="299809"/>
                  </a:lnTo>
                  <a:lnTo>
                    <a:pt x="663" y="298639"/>
                  </a:lnTo>
                  <a:lnTo>
                    <a:pt x="0" y="255493"/>
                  </a:lnTo>
                  <a:lnTo>
                    <a:pt x="3707" y="219837"/>
                  </a:lnTo>
                  <a:lnTo>
                    <a:pt x="10764" y="176003"/>
                  </a:lnTo>
                  <a:lnTo>
                    <a:pt x="15609" y="150485"/>
                  </a:lnTo>
                  <a:lnTo>
                    <a:pt x="20956" y="123596"/>
                  </a:lnTo>
                  <a:lnTo>
                    <a:pt x="34423" y="76785"/>
                  </a:lnTo>
                  <a:lnTo>
                    <a:pt x="50522" y="39047"/>
                  </a:lnTo>
                  <a:lnTo>
                    <a:pt x="69435" y="15218"/>
                  </a:lnTo>
                  <a:lnTo>
                    <a:pt x="85837" y="3217"/>
                  </a:lnTo>
                  <a:lnTo>
                    <a:pt x="93175" y="16"/>
                  </a:lnTo>
                  <a:lnTo>
                    <a:pt x="100183" y="0"/>
                  </a:lnTo>
                  <a:lnTo>
                    <a:pt x="113615" y="5625"/>
                  </a:lnTo>
                  <a:lnTo>
                    <a:pt x="124758" y="18944"/>
                  </a:lnTo>
                  <a:lnTo>
                    <a:pt x="133004" y="37328"/>
                  </a:lnTo>
                  <a:lnTo>
                    <a:pt x="136668" y="59610"/>
                  </a:lnTo>
                  <a:lnTo>
                    <a:pt x="128890" y="81743"/>
                  </a:lnTo>
                  <a:lnTo>
                    <a:pt x="112967" y="101928"/>
                  </a:lnTo>
                  <a:lnTo>
                    <a:pt x="81614" y="123075"/>
                  </a:lnTo>
                  <a:lnTo>
                    <a:pt x="55940" y="129576"/>
                  </a:lnTo>
                  <a:lnTo>
                    <a:pt x="46444" y="128596"/>
                  </a:lnTo>
                  <a:lnTo>
                    <a:pt x="45746" y="125936"/>
                  </a:lnTo>
                  <a:lnTo>
                    <a:pt x="57050" y="1079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993">
              <a:extLst>
                <a:ext uri="{FF2B5EF4-FFF2-40B4-BE49-F238E27FC236}">
                  <a16:creationId xmlns:a16="http://schemas.microsoft.com/office/drawing/2014/main" xmlns="" id="{074447C9-6991-47CB-B914-E362A22487FF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9499600" y="3429000"/>
              <a:ext cx="57151" cy="152401"/>
            </a:xfrm>
            <a:custGeom>
              <a:avLst/>
              <a:gdLst/>
              <a:ahLst/>
              <a:cxnLst/>
              <a:rect l="0" t="0" r="0" b="0"/>
              <a:pathLst>
                <a:path w="57151" h="152401">
                  <a:moveTo>
                    <a:pt x="57150" y="0"/>
                  </a:moveTo>
                  <a:lnTo>
                    <a:pt x="57150" y="0"/>
                  </a:lnTo>
                  <a:lnTo>
                    <a:pt x="57149" y="13484"/>
                  </a:lnTo>
                  <a:lnTo>
                    <a:pt x="42648" y="57827"/>
                  </a:lnTo>
                  <a:lnTo>
                    <a:pt x="28316" y="96156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994">
              <a:extLst>
                <a:ext uri="{FF2B5EF4-FFF2-40B4-BE49-F238E27FC236}">
                  <a16:creationId xmlns:a16="http://schemas.microsoft.com/office/drawing/2014/main" xmlns="" id="{6D4099B5-B1BB-422C-AFBD-EB915B9C772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807450" y="35877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43307" y="10818"/>
                  </a:lnTo>
                  <a:lnTo>
                    <a:pt x="90735" y="257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995">
              <a:extLst>
                <a:ext uri="{FF2B5EF4-FFF2-40B4-BE49-F238E27FC236}">
                  <a16:creationId xmlns:a16="http://schemas.microsoft.com/office/drawing/2014/main" xmlns="" id="{D2B0D6F2-6F01-483C-86EA-A6601A366B85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613642" y="3442378"/>
              <a:ext cx="124158" cy="156768"/>
            </a:xfrm>
            <a:custGeom>
              <a:avLst/>
              <a:gdLst/>
              <a:ahLst/>
              <a:cxnLst/>
              <a:rect l="0" t="0" r="0" b="0"/>
              <a:pathLst>
                <a:path w="124158" h="156768">
                  <a:moveTo>
                    <a:pt x="73158" y="24722"/>
                  </a:moveTo>
                  <a:lnTo>
                    <a:pt x="73158" y="24722"/>
                  </a:lnTo>
                  <a:lnTo>
                    <a:pt x="73158" y="7045"/>
                  </a:lnTo>
                  <a:lnTo>
                    <a:pt x="72452" y="4471"/>
                  </a:lnTo>
                  <a:lnTo>
                    <a:pt x="71277" y="2755"/>
                  </a:lnTo>
                  <a:lnTo>
                    <a:pt x="69787" y="1610"/>
                  </a:lnTo>
                  <a:lnTo>
                    <a:pt x="57578" y="0"/>
                  </a:lnTo>
                  <a:lnTo>
                    <a:pt x="52893" y="1890"/>
                  </a:lnTo>
                  <a:lnTo>
                    <a:pt x="38147" y="16076"/>
                  </a:lnTo>
                  <a:lnTo>
                    <a:pt x="17943" y="43405"/>
                  </a:lnTo>
                  <a:lnTo>
                    <a:pt x="3803" y="81450"/>
                  </a:lnTo>
                  <a:lnTo>
                    <a:pt x="0" y="107084"/>
                  </a:lnTo>
                  <a:lnTo>
                    <a:pt x="3955" y="128826"/>
                  </a:lnTo>
                  <a:lnTo>
                    <a:pt x="7972" y="138574"/>
                  </a:lnTo>
                  <a:lnTo>
                    <a:pt x="14884" y="145779"/>
                  </a:lnTo>
                  <a:lnTo>
                    <a:pt x="33853" y="155666"/>
                  </a:lnTo>
                  <a:lnTo>
                    <a:pt x="60158" y="156767"/>
                  </a:lnTo>
                  <a:lnTo>
                    <a:pt x="75074" y="155086"/>
                  </a:lnTo>
                  <a:lnTo>
                    <a:pt x="99175" y="143809"/>
                  </a:lnTo>
                  <a:lnTo>
                    <a:pt x="109553" y="135863"/>
                  </a:lnTo>
                  <a:lnTo>
                    <a:pt x="121083" y="115746"/>
                  </a:lnTo>
                  <a:lnTo>
                    <a:pt x="124157" y="104454"/>
                  </a:lnTo>
                  <a:lnTo>
                    <a:pt x="118167" y="78738"/>
                  </a:lnTo>
                  <a:lnTo>
                    <a:pt x="111630" y="64966"/>
                  </a:lnTo>
                  <a:lnTo>
                    <a:pt x="89316" y="44020"/>
                  </a:lnTo>
                  <a:lnTo>
                    <a:pt x="47758" y="183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996">
              <a:extLst>
                <a:ext uri="{FF2B5EF4-FFF2-40B4-BE49-F238E27FC236}">
                  <a16:creationId xmlns:a16="http://schemas.microsoft.com/office/drawing/2014/main" xmlns="" id="{AB1409C1-35B8-4D44-A386-B58C1F1C1F5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811171" y="3429000"/>
              <a:ext cx="126938" cy="101601"/>
            </a:xfrm>
            <a:custGeom>
              <a:avLst/>
              <a:gdLst/>
              <a:ahLst/>
              <a:cxnLst/>
              <a:rect l="0" t="0" r="0" b="0"/>
              <a:pathLst>
                <a:path w="126938" h="101601">
                  <a:moveTo>
                    <a:pt x="123279" y="0"/>
                  </a:moveTo>
                  <a:lnTo>
                    <a:pt x="123279" y="0"/>
                  </a:lnTo>
                  <a:lnTo>
                    <a:pt x="126649" y="0"/>
                  </a:lnTo>
                  <a:lnTo>
                    <a:pt x="126937" y="705"/>
                  </a:lnTo>
                  <a:lnTo>
                    <a:pt x="125374" y="3371"/>
                  </a:lnTo>
                  <a:lnTo>
                    <a:pt x="99043" y="27136"/>
                  </a:lnTo>
                  <a:lnTo>
                    <a:pt x="53842" y="50438"/>
                  </a:lnTo>
                  <a:lnTo>
                    <a:pt x="8842" y="73757"/>
                  </a:lnTo>
                  <a:lnTo>
                    <a:pt x="1862" y="80523"/>
                  </a:lnTo>
                  <a:lnTo>
                    <a:pt x="0" y="83315"/>
                  </a:lnTo>
                  <a:lnTo>
                    <a:pt x="171" y="86588"/>
                  </a:lnTo>
                  <a:lnTo>
                    <a:pt x="4123" y="93987"/>
                  </a:lnTo>
                  <a:lnTo>
                    <a:pt x="18109" y="98216"/>
                  </a:lnTo>
                  <a:lnTo>
                    <a:pt x="64953" y="100931"/>
                  </a:lnTo>
                  <a:lnTo>
                    <a:pt x="110579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138">
            <a:extLst>
              <a:ext uri="{FF2B5EF4-FFF2-40B4-BE49-F238E27FC236}">
                <a16:creationId xmlns:a16="http://schemas.microsoft.com/office/drawing/2014/main" xmlns="" id="{04EF3577-B012-48D6-87C6-FD42303D54C1}"/>
              </a:ext>
            </a:extLst>
          </p:cNvPr>
          <p:cNvGrpSpPr/>
          <p:nvPr/>
        </p:nvGrpSpPr>
        <p:grpSpPr>
          <a:xfrm>
            <a:off x="7143750" y="3940433"/>
            <a:ext cx="1549009" cy="385689"/>
            <a:chOff x="7143750" y="3940433"/>
            <a:chExt cx="1549009" cy="385689"/>
          </a:xfrm>
        </p:grpSpPr>
        <p:sp>
          <p:nvSpPr>
            <p:cNvPr id="153" name="SMARTInkShape-997">
              <a:extLst>
                <a:ext uri="{FF2B5EF4-FFF2-40B4-BE49-F238E27FC236}">
                  <a16:creationId xmlns:a16="http://schemas.microsoft.com/office/drawing/2014/main" xmlns="" id="{BBDE4906-8E7C-4AD3-BA23-92767BF6F4C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143750" y="4025936"/>
              <a:ext cx="121507" cy="300186"/>
            </a:xfrm>
            <a:custGeom>
              <a:avLst/>
              <a:gdLst/>
              <a:ahLst/>
              <a:cxnLst/>
              <a:rect l="0" t="0" r="0" b="0"/>
              <a:pathLst>
                <a:path w="121507" h="300186">
                  <a:moveTo>
                    <a:pt x="12700" y="57114"/>
                  </a:moveTo>
                  <a:lnTo>
                    <a:pt x="12700" y="57114"/>
                  </a:lnTo>
                  <a:lnTo>
                    <a:pt x="7232" y="57114"/>
                  </a:lnTo>
                  <a:lnTo>
                    <a:pt x="9799" y="102580"/>
                  </a:lnTo>
                  <a:lnTo>
                    <a:pt x="13291" y="134941"/>
                  </a:lnTo>
                  <a:lnTo>
                    <a:pt x="16490" y="172137"/>
                  </a:lnTo>
                  <a:lnTo>
                    <a:pt x="17912" y="209836"/>
                  </a:lnTo>
                  <a:lnTo>
                    <a:pt x="18544" y="243994"/>
                  </a:lnTo>
                  <a:lnTo>
                    <a:pt x="18950" y="289311"/>
                  </a:lnTo>
                  <a:lnTo>
                    <a:pt x="19021" y="300185"/>
                  </a:lnTo>
                  <a:lnTo>
                    <a:pt x="15670" y="289923"/>
                  </a:lnTo>
                  <a:lnTo>
                    <a:pt x="8923" y="243141"/>
                  </a:lnTo>
                  <a:lnTo>
                    <a:pt x="7493" y="204939"/>
                  </a:lnTo>
                  <a:lnTo>
                    <a:pt x="4976" y="158327"/>
                  </a:lnTo>
                  <a:lnTo>
                    <a:pt x="3318" y="133056"/>
                  </a:lnTo>
                  <a:lnTo>
                    <a:pt x="3356" y="88044"/>
                  </a:lnTo>
                  <a:lnTo>
                    <a:pt x="6431" y="50399"/>
                  </a:lnTo>
                  <a:lnTo>
                    <a:pt x="12501" y="24261"/>
                  </a:lnTo>
                  <a:lnTo>
                    <a:pt x="21784" y="8882"/>
                  </a:lnTo>
                  <a:lnTo>
                    <a:pt x="27223" y="3792"/>
                  </a:lnTo>
                  <a:lnTo>
                    <a:pt x="33671" y="1105"/>
                  </a:lnTo>
                  <a:lnTo>
                    <a:pt x="48361" y="0"/>
                  </a:lnTo>
                  <a:lnTo>
                    <a:pt x="79239" y="13459"/>
                  </a:lnTo>
                  <a:lnTo>
                    <a:pt x="108458" y="42062"/>
                  </a:lnTo>
                  <a:lnTo>
                    <a:pt x="118759" y="65241"/>
                  </a:lnTo>
                  <a:lnTo>
                    <a:pt x="121506" y="77348"/>
                  </a:lnTo>
                  <a:lnTo>
                    <a:pt x="117032" y="102091"/>
                  </a:lnTo>
                  <a:lnTo>
                    <a:pt x="111889" y="114615"/>
                  </a:lnTo>
                  <a:lnTo>
                    <a:pt x="94883" y="134176"/>
                  </a:lnTo>
                  <a:lnTo>
                    <a:pt x="72510" y="148514"/>
                  </a:lnTo>
                  <a:lnTo>
                    <a:pt x="34262" y="159847"/>
                  </a:lnTo>
                  <a:lnTo>
                    <a:pt x="7644" y="162813"/>
                  </a:lnTo>
                  <a:lnTo>
                    <a:pt x="4390" y="162152"/>
                  </a:lnTo>
                  <a:lnTo>
                    <a:pt x="0" y="1587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998">
              <a:extLst>
                <a:ext uri="{FF2B5EF4-FFF2-40B4-BE49-F238E27FC236}">
                  <a16:creationId xmlns:a16="http://schemas.microsoft.com/office/drawing/2014/main" xmlns="" id="{3C8240D6-E2F1-4393-AF7F-505945A3B69E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354599" y="4089490"/>
              <a:ext cx="176502" cy="63411"/>
            </a:xfrm>
            <a:custGeom>
              <a:avLst/>
              <a:gdLst/>
              <a:ahLst/>
              <a:cxnLst/>
              <a:rect l="0" t="0" r="0" b="0"/>
              <a:pathLst>
                <a:path w="176502" h="63411">
                  <a:moveTo>
                    <a:pt x="24101" y="63410"/>
                  </a:moveTo>
                  <a:lnTo>
                    <a:pt x="24101" y="63410"/>
                  </a:lnTo>
                  <a:lnTo>
                    <a:pt x="17359" y="63410"/>
                  </a:lnTo>
                  <a:lnTo>
                    <a:pt x="12168" y="61528"/>
                  </a:lnTo>
                  <a:lnTo>
                    <a:pt x="7508" y="59046"/>
                  </a:lnTo>
                  <a:lnTo>
                    <a:pt x="3086" y="57943"/>
                  </a:lnTo>
                  <a:lnTo>
                    <a:pt x="1624" y="56943"/>
                  </a:lnTo>
                  <a:lnTo>
                    <a:pt x="650" y="55571"/>
                  </a:lnTo>
                  <a:lnTo>
                    <a:pt x="0" y="53950"/>
                  </a:lnTo>
                  <a:lnTo>
                    <a:pt x="2457" y="41557"/>
                  </a:lnTo>
                  <a:lnTo>
                    <a:pt x="23551" y="9096"/>
                  </a:lnTo>
                  <a:lnTo>
                    <a:pt x="27967" y="3917"/>
                  </a:lnTo>
                  <a:lnTo>
                    <a:pt x="32323" y="1170"/>
                  </a:lnTo>
                  <a:lnTo>
                    <a:pt x="36638" y="44"/>
                  </a:lnTo>
                  <a:lnTo>
                    <a:pt x="40926" y="0"/>
                  </a:lnTo>
                  <a:lnTo>
                    <a:pt x="45195" y="2086"/>
                  </a:lnTo>
                  <a:lnTo>
                    <a:pt x="57946" y="15136"/>
                  </a:lnTo>
                  <a:lnTo>
                    <a:pt x="82502" y="44693"/>
                  </a:lnTo>
                  <a:lnTo>
                    <a:pt x="92625" y="51563"/>
                  </a:lnTo>
                  <a:lnTo>
                    <a:pt x="97300" y="53395"/>
                  </a:lnTo>
                  <a:lnTo>
                    <a:pt x="106258" y="53550"/>
                  </a:lnTo>
                  <a:lnTo>
                    <a:pt x="114237" y="51267"/>
                  </a:lnTo>
                  <a:lnTo>
                    <a:pt x="120135" y="47900"/>
                  </a:lnTo>
                  <a:lnTo>
                    <a:pt x="141981" y="23610"/>
                  </a:lnTo>
                  <a:lnTo>
                    <a:pt x="157806" y="16183"/>
                  </a:lnTo>
                  <a:lnTo>
                    <a:pt x="176501" y="126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999">
              <a:extLst>
                <a:ext uri="{FF2B5EF4-FFF2-40B4-BE49-F238E27FC236}">
                  <a16:creationId xmlns:a16="http://schemas.microsoft.com/office/drawing/2014/main" xmlns="" id="{77212BA0-D075-4BF5-B850-A8E7810CF12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639050" y="3959694"/>
              <a:ext cx="122288" cy="230352"/>
            </a:xfrm>
            <a:custGeom>
              <a:avLst/>
              <a:gdLst/>
              <a:ahLst/>
              <a:cxnLst/>
              <a:rect l="0" t="0" r="0" b="0"/>
              <a:pathLst>
                <a:path w="122288" h="230352">
                  <a:moveTo>
                    <a:pt x="0" y="59856"/>
                  </a:moveTo>
                  <a:lnTo>
                    <a:pt x="0" y="59856"/>
                  </a:lnTo>
                  <a:lnTo>
                    <a:pt x="0" y="38838"/>
                  </a:lnTo>
                  <a:lnTo>
                    <a:pt x="0" y="80815"/>
                  </a:lnTo>
                  <a:lnTo>
                    <a:pt x="0" y="123921"/>
                  </a:lnTo>
                  <a:lnTo>
                    <a:pt x="1881" y="166092"/>
                  </a:lnTo>
                  <a:lnTo>
                    <a:pt x="12209" y="211525"/>
                  </a:lnTo>
                  <a:lnTo>
                    <a:pt x="21654" y="224396"/>
                  </a:lnTo>
                  <a:lnTo>
                    <a:pt x="27136" y="228815"/>
                  </a:lnTo>
                  <a:lnTo>
                    <a:pt x="32907" y="230351"/>
                  </a:lnTo>
                  <a:lnTo>
                    <a:pt x="44964" y="228295"/>
                  </a:lnTo>
                  <a:lnTo>
                    <a:pt x="70394" y="209091"/>
                  </a:lnTo>
                  <a:lnTo>
                    <a:pt x="93530" y="181058"/>
                  </a:lnTo>
                  <a:lnTo>
                    <a:pt x="110419" y="133554"/>
                  </a:lnTo>
                  <a:lnTo>
                    <a:pt x="117984" y="94962"/>
                  </a:lnTo>
                  <a:lnTo>
                    <a:pt x="122287" y="57114"/>
                  </a:lnTo>
                  <a:lnTo>
                    <a:pt x="120742" y="15534"/>
                  </a:lnTo>
                  <a:lnTo>
                    <a:pt x="117633" y="1822"/>
                  </a:lnTo>
                  <a:lnTo>
                    <a:pt x="115816" y="0"/>
                  </a:lnTo>
                  <a:lnTo>
                    <a:pt x="113900" y="902"/>
                  </a:lnTo>
                  <a:lnTo>
                    <a:pt x="107950" y="9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000">
              <a:extLst>
                <a:ext uri="{FF2B5EF4-FFF2-40B4-BE49-F238E27FC236}">
                  <a16:creationId xmlns:a16="http://schemas.microsoft.com/office/drawing/2014/main" xmlns="" id="{9EFD10DE-E2FC-4D22-B707-2D460BF7F10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810588" y="4085701"/>
              <a:ext cx="72736" cy="89235"/>
            </a:xfrm>
            <a:custGeom>
              <a:avLst/>
              <a:gdLst/>
              <a:ahLst/>
              <a:cxnLst/>
              <a:rect l="0" t="0" r="0" b="0"/>
              <a:pathLst>
                <a:path w="72736" h="89235">
                  <a:moveTo>
                    <a:pt x="12612" y="16399"/>
                  </a:moveTo>
                  <a:lnTo>
                    <a:pt x="12612" y="16399"/>
                  </a:lnTo>
                  <a:lnTo>
                    <a:pt x="15982" y="13028"/>
                  </a:lnTo>
                  <a:lnTo>
                    <a:pt x="3336" y="58278"/>
                  </a:lnTo>
                  <a:lnTo>
                    <a:pt x="112" y="89234"/>
                  </a:lnTo>
                  <a:lnTo>
                    <a:pt x="0" y="88046"/>
                  </a:lnTo>
                  <a:lnTo>
                    <a:pt x="6409" y="69984"/>
                  </a:lnTo>
                  <a:lnTo>
                    <a:pt x="29147" y="23839"/>
                  </a:lnTo>
                  <a:lnTo>
                    <a:pt x="37834" y="10769"/>
                  </a:lnTo>
                  <a:lnTo>
                    <a:pt x="42126" y="6295"/>
                  </a:lnTo>
                  <a:lnTo>
                    <a:pt x="54423" y="1325"/>
                  </a:lnTo>
                  <a:lnTo>
                    <a:pt x="61652" y="0"/>
                  </a:lnTo>
                  <a:lnTo>
                    <a:pt x="65766" y="2644"/>
                  </a:lnTo>
                  <a:lnTo>
                    <a:pt x="67803" y="7934"/>
                  </a:lnTo>
                  <a:lnTo>
                    <a:pt x="72735" y="47963"/>
                  </a:lnTo>
                  <a:lnTo>
                    <a:pt x="69762" y="798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001">
              <a:extLst>
                <a:ext uri="{FF2B5EF4-FFF2-40B4-BE49-F238E27FC236}">
                  <a16:creationId xmlns:a16="http://schemas.microsoft.com/office/drawing/2014/main" xmlns="" id="{C6F79DE1-233F-47F3-A565-3C65BF9F133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950200" y="4089400"/>
              <a:ext cx="10009" cy="50801"/>
            </a:xfrm>
            <a:custGeom>
              <a:avLst/>
              <a:gdLst/>
              <a:ahLst/>
              <a:cxnLst/>
              <a:rect l="0" t="0" r="0" b="0"/>
              <a:pathLst>
                <a:path w="10009" h="5080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0008" y="2117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002">
              <a:extLst>
                <a:ext uri="{FF2B5EF4-FFF2-40B4-BE49-F238E27FC236}">
                  <a16:creationId xmlns:a16="http://schemas.microsoft.com/office/drawing/2014/main" xmlns="" id="{1BCC57FF-D5DF-4666-BF7F-DB1392429069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994650" y="40195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003">
              <a:extLst>
                <a:ext uri="{FF2B5EF4-FFF2-40B4-BE49-F238E27FC236}">
                  <a16:creationId xmlns:a16="http://schemas.microsoft.com/office/drawing/2014/main" xmlns="" id="{83B85F35-B4A5-4EC0-8E64-E3C5EE6A478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026400" y="3940433"/>
              <a:ext cx="120651" cy="263268"/>
            </a:xfrm>
            <a:custGeom>
              <a:avLst/>
              <a:gdLst/>
              <a:ahLst/>
              <a:cxnLst/>
              <a:rect l="0" t="0" r="0" b="0"/>
              <a:pathLst>
                <a:path w="120651" h="263268">
                  <a:moveTo>
                    <a:pt x="120650" y="34667"/>
                  </a:moveTo>
                  <a:lnTo>
                    <a:pt x="120650" y="34667"/>
                  </a:lnTo>
                  <a:lnTo>
                    <a:pt x="120649" y="8152"/>
                  </a:lnTo>
                  <a:lnTo>
                    <a:pt x="119238" y="4290"/>
                  </a:lnTo>
                  <a:lnTo>
                    <a:pt x="116887" y="1716"/>
                  </a:lnTo>
                  <a:lnTo>
                    <a:pt x="113908" y="0"/>
                  </a:lnTo>
                  <a:lnTo>
                    <a:pt x="109100" y="972"/>
                  </a:lnTo>
                  <a:lnTo>
                    <a:pt x="96231" y="7697"/>
                  </a:lnTo>
                  <a:lnTo>
                    <a:pt x="76491" y="33496"/>
                  </a:lnTo>
                  <a:lnTo>
                    <a:pt x="60607" y="74693"/>
                  </a:lnTo>
                  <a:lnTo>
                    <a:pt x="51395" y="106314"/>
                  </a:lnTo>
                  <a:lnTo>
                    <a:pt x="42598" y="139182"/>
                  </a:lnTo>
                  <a:lnTo>
                    <a:pt x="33983" y="172605"/>
                  </a:lnTo>
                  <a:lnTo>
                    <a:pt x="17830" y="216413"/>
                  </a:lnTo>
                  <a:lnTo>
                    <a:pt x="0" y="263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004">
              <a:extLst>
                <a:ext uri="{FF2B5EF4-FFF2-40B4-BE49-F238E27FC236}">
                  <a16:creationId xmlns:a16="http://schemas.microsoft.com/office/drawing/2014/main" xmlns="" id="{7B2178DA-ECFA-466E-9BB1-7EF13F0CCC2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032749" y="4076700"/>
              <a:ext cx="95252" cy="50801"/>
            </a:xfrm>
            <a:custGeom>
              <a:avLst/>
              <a:gdLst/>
              <a:ahLst/>
              <a:cxnLst/>
              <a:rect l="0" t="0" r="0" b="0"/>
              <a:pathLst>
                <a:path w="95252" h="50801">
                  <a:moveTo>
                    <a:pt x="1" y="50800"/>
                  </a:moveTo>
                  <a:lnTo>
                    <a:pt x="1" y="50800"/>
                  </a:lnTo>
                  <a:lnTo>
                    <a:pt x="0" y="36494"/>
                  </a:lnTo>
                  <a:lnTo>
                    <a:pt x="3371" y="26414"/>
                  </a:lnTo>
                  <a:lnTo>
                    <a:pt x="12553" y="20441"/>
                  </a:lnTo>
                  <a:lnTo>
                    <a:pt x="54570" y="8650"/>
                  </a:lnTo>
                  <a:lnTo>
                    <a:pt x="952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005">
              <a:extLst>
                <a:ext uri="{FF2B5EF4-FFF2-40B4-BE49-F238E27FC236}">
                  <a16:creationId xmlns:a16="http://schemas.microsoft.com/office/drawing/2014/main" xmlns="" id="{EE47B678-8104-4B70-9379-DBCABB9727E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217195" y="3995555"/>
              <a:ext cx="88606" cy="189096"/>
            </a:xfrm>
            <a:custGeom>
              <a:avLst/>
              <a:gdLst/>
              <a:ahLst/>
              <a:cxnLst/>
              <a:rect l="0" t="0" r="0" b="0"/>
              <a:pathLst>
                <a:path w="88606" h="189096">
                  <a:moveTo>
                    <a:pt x="88605" y="17645"/>
                  </a:moveTo>
                  <a:lnTo>
                    <a:pt x="88605" y="17645"/>
                  </a:lnTo>
                  <a:lnTo>
                    <a:pt x="88605" y="3339"/>
                  </a:lnTo>
                  <a:lnTo>
                    <a:pt x="87899" y="1758"/>
                  </a:lnTo>
                  <a:lnTo>
                    <a:pt x="86724" y="703"/>
                  </a:lnTo>
                  <a:lnTo>
                    <a:pt x="85234" y="0"/>
                  </a:lnTo>
                  <a:lnTo>
                    <a:pt x="73025" y="5753"/>
                  </a:lnTo>
                  <a:lnTo>
                    <a:pt x="49259" y="26508"/>
                  </a:lnTo>
                  <a:lnTo>
                    <a:pt x="23246" y="65113"/>
                  </a:lnTo>
                  <a:lnTo>
                    <a:pt x="4406" y="108929"/>
                  </a:lnTo>
                  <a:lnTo>
                    <a:pt x="0" y="146449"/>
                  </a:lnTo>
                  <a:lnTo>
                    <a:pt x="3164" y="173166"/>
                  </a:lnTo>
                  <a:lnTo>
                    <a:pt x="6950" y="178476"/>
                  </a:lnTo>
                  <a:lnTo>
                    <a:pt x="12296" y="182016"/>
                  </a:lnTo>
                  <a:lnTo>
                    <a:pt x="31455" y="1890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006">
              <a:extLst>
                <a:ext uri="{FF2B5EF4-FFF2-40B4-BE49-F238E27FC236}">
                  <a16:creationId xmlns:a16="http://schemas.microsoft.com/office/drawing/2014/main" xmlns="" id="{3172889D-A1F5-4365-A438-5F22FB7A92F4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326796" y="4057650"/>
              <a:ext cx="82034" cy="110067"/>
            </a:xfrm>
            <a:custGeom>
              <a:avLst/>
              <a:gdLst/>
              <a:ahLst/>
              <a:cxnLst/>
              <a:rect l="0" t="0" r="0" b="0"/>
              <a:pathLst>
                <a:path w="82034" h="110067">
                  <a:moveTo>
                    <a:pt x="55204" y="12700"/>
                  </a:moveTo>
                  <a:lnTo>
                    <a:pt x="55204" y="12700"/>
                  </a:lnTo>
                  <a:lnTo>
                    <a:pt x="55204" y="9329"/>
                  </a:lnTo>
                  <a:lnTo>
                    <a:pt x="53792" y="8336"/>
                  </a:lnTo>
                  <a:lnTo>
                    <a:pt x="48462" y="7233"/>
                  </a:lnTo>
                  <a:lnTo>
                    <a:pt x="39507" y="12386"/>
                  </a:lnTo>
                  <a:lnTo>
                    <a:pt x="28472" y="23144"/>
                  </a:lnTo>
                  <a:lnTo>
                    <a:pt x="11769" y="49034"/>
                  </a:lnTo>
                  <a:lnTo>
                    <a:pt x="972" y="87506"/>
                  </a:lnTo>
                  <a:lnTo>
                    <a:pt x="0" y="96437"/>
                  </a:lnTo>
                  <a:lnTo>
                    <a:pt x="762" y="102391"/>
                  </a:lnTo>
                  <a:lnTo>
                    <a:pt x="2682" y="106361"/>
                  </a:lnTo>
                  <a:lnTo>
                    <a:pt x="5372" y="109007"/>
                  </a:lnTo>
                  <a:lnTo>
                    <a:pt x="17769" y="110066"/>
                  </a:lnTo>
                  <a:lnTo>
                    <a:pt x="26014" y="109361"/>
                  </a:lnTo>
                  <a:lnTo>
                    <a:pt x="40820" y="101051"/>
                  </a:lnTo>
                  <a:lnTo>
                    <a:pt x="67571" y="72720"/>
                  </a:lnTo>
                  <a:lnTo>
                    <a:pt x="80113" y="44908"/>
                  </a:lnTo>
                  <a:lnTo>
                    <a:pt x="82033" y="28426"/>
                  </a:lnTo>
                  <a:lnTo>
                    <a:pt x="81556" y="21067"/>
                  </a:lnTo>
                  <a:lnTo>
                    <a:pt x="79122" y="15456"/>
                  </a:lnTo>
                  <a:lnTo>
                    <a:pt x="6155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007">
              <a:extLst>
                <a:ext uri="{FF2B5EF4-FFF2-40B4-BE49-F238E27FC236}">
                  <a16:creationId xmlns:a16="http://schemas.microsoft.com/office/drawing/2014/main" xmlns="" id="{D387939B-C307-4E52-847F-DB43AA0214F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426450" y="417195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41570" y="2441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008">
              <a:extLst>
                <a:ext uri="{FF2B5EF4-FFF2-40B4-BE49-F238E27FC236}">
                  <a16:creationId xmlns:a16="http://schemas.microsoft.com/office/drawing/2014/main" xmlns="" id="{A4E27162-1A3F-4593-854D-B0CB5FE4015D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572500" y="406400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25400" y="0"/>
                  </a:moveTo>
                  <a:lnTo>
                    <a:pt x="25400" y="0"/>
                  </a:lnTo>
                  <a:lnTo>
                    <a:pt x="22029" y="35974"/>
                  </a:lnTo>
                  <a:lnTo>
                    <a:pt x="7509" y="7647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009">
              <a:extLst>
                <a:ext uri="{FF2B5EF4-FFF2-40B4-BE49-F238E27FC236}">
                  <a16:creationId xmlns:a16="http://schemas.microsoft.com/office/drawing/2014/main" xmlns="" id="{7954689F-4BF2-4D0C-AF37-AD92EEB407AB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578850" y="4047929"/>
              <a:ext cx="113909" cy="187522"/>
            </a:xfrm>
            <a:custGeom>
              <a:avLst/>
              <a:gdLst/>
              <a:ahLst/>
              <a:cxnLst/>
              <a:rect l="0" t="0" r="0" b="0"/>
              <a:pathLst>
                <a:path w="113909" h="187522">
                  <a:moveTo>
                    <a:pt x="107950" y="3371"/>
                  </a:moveTo>
                  <a:lnTo>
                    <a:pt x="107950" y="3371"/>
                  </a:lnTo>
                  <a:lnTo>
                    <a:pt x="107950" y="0"/>
                  </a:lnTo>
                  <a:lnTo>
                    <a:pt x="111320" y="8016"/>
                  </a:lnTo>
                  <a:lnTo>
                    <a:pt x="113908" y="51429"/>
                  </a:lnTo>
                  <a:lnTo>
                    <a:pt x="112009" y="74824"/>
                  </a:lnTo>
                  <a:lnTo>
                    <a:pt x="98334" y="111090"/>
                  </a:lnTo>
                  <a:lnTo>
                    <a:pt x="76016" y="143786"/>
                  </a:lnTo>
                  <a:lnTo>
                    <a:pt x="57303" y="162674"/>
                  </a:lnTo>
                  <a:lnTo>
                    <a:pt x="35346" y="174831"/>
                  </a:lnTo>
                  <a:lnTo>
                    <a:pt x="0" y="187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139">
            <a:extLst>
              <a:ext uri="{FF2B5EF4-FFF2-40B4-BE49-F238E27FC236}">
                <a16:creationId xmlns:a16="http://schemas.microsoft.com/office/drawing/2014/main" xmlns="" id="{6C9ED9F7-6BDF-4264-A2AB-180F83784794}"/>
              </a:ext>
            </a:extLst>
          </p:cNvPr>
          <p:cNvGrpSpPr/>
          <p:nvPr/>
        </p:nvGrpSpPr>
        <p:grpSpPr>
          <a:xfrm>
            <a:off x="7814016" y="4873730"/>
            <a:ext cx="2466635" cy="1819171"/>
            <a:chOff x="7814016" y="4873730"/>
            <a:chExt cx="2466635" cy="1819171"/>
          </a:xfrm>
        </p:grpSpPr>
        <p:sp>
          <p:nvSpPr>
            <p:cNvPr id="167" name="SMARTInkShape-1010">
              <a:extLst>
                <a:ext uri="{FF2B5EF4-FFF2-40B4-BE49-F238E27FC236}">
                  <a16:creationId xmlns:a16="http://schemas.microsoft.com/office/drawing/2014/main" xmlns="" id="{066ED5C7-ABCB-4994-AAAC-13E918961795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153400" y="4873730"/>
              <a:ext cx="82411" cy="1558821"/>
            </a:xfrm>
            <a:custGeom>
              <a:avLst/>
              <a:gdLst/>
              <a:ahLst/>
              <a:cxnLst/>
              <a:rect l="0" t="0" r="0" b="0"/>
              <a:pathLst>
                <a:path w="82411" h="1558821">
                  <a:moveTo>
                    <a:pt x="44450" y="9420"/>
                  </a:moveTo>
                  <a:lnTo>
                    <a:pt x="44450" y="9420"/>
                  </a:lnTo>
                  <a:lnTo>
                    <a:pt x="44450" y="581"/>
                  </a:lnTo>
                  <a:lnTo>
                    <a:pt x="45155" y="0"/>
                  </a:lnTo>
                  <a:lnTo>
                    <a:pt x="46331" y="318"/>
                  </a:lnTo>
                  <a:lnTo>
                    <a:pt x="47820" y="1235"/>
                  </a:lnTo>
                  <a:lnTo>
                    <a:pt x="56659" y="12639"/>
                  </a:lnTo>
                  <a:lnTo>
                    <a:pt x="71582" y="52076"/>
                  </a:lnTo>
                  <a:lnTo>
                    <a:pt x="78987" y="96691"/>
                  </a:lnTo>
                  <a:lnTo>
                    <a:pt x="80966" y="129111"/>
                  </a:lnTo>
                  <a:lnTo>
                    <a:pt x="81846" y="167979"/>
                  </a:lnTo>
                  <a:lnTo>
                    <a:pt x="82237" y="212535"/>
                  </a:lnTo>
                  <a:lnTo>
                    <a:pt x="82341" y="237258"/>
                  </a:lnTo>
                  <a:lnTo>
                    <a:pt x="82410" y="262912"/>
                  </a:lnTo>
                  <a:lnTo>
                    <a:pt x="81046" y="292714"/>
                  </a:lnTo>
                  <a:lnTo>
                    <a:pt x="78725" y="325283"/>
                  </a:lnTo>
                  <a:lnTo>
                    <a:pt x="75767" y="359695"/>
                  </a:lnTo>
                  <a:lnTo>
                    <a:pt x="72384" y="397453"/>
                  </a:lnTo>
                  <a:lnTo>
                    <a:pt x="68717" y="437442"/>
                  </a:lnTo>
                  <a:lnTo>
                    <a:pt x="64861" y="478918"/>
                  </a:lnTo>
                  <a:lnTo>
                    <a:pt x="61585" y="522091"/>
                  </a:lnTo>
                  <a:lnTo>
                    <a:pt x="58696" y="566395"/>
                  </a:lnTo>
                  <a:lnTo>
                    <a:pt x="56064" y="611453"/>
                  </a:lnTo>
                  <a:lnTo>
                    <a:pt x="52898" y="657720"/>
                  </a:lnTo>
                  <a:lnTo>
                    <a:pt x="49376" y="704792"/>
                  </a:lnTo>
                  <a:lnTo>
                    <a:pt x="45618" y="752401"/>
                  </a:lnTo>
                  <a:lnTo>
                    <a:pt x="43112" y="799663"/>
                  </a:lnTo>
                  <a:lnTo>
                    <a:pt x="41442" y="846693"/>
                  </a:lnTo>
                  <a:lnTo>
                    <a:pt x="40328" y="893569"/>
                  </a:lnTo>
                  <a:lnTo>
                    <a:pt x="38879" y="940342"/>
                  </a:lnTo>
                  <a:lnTo>
                    <a:pt x="37208" y="987045"/>
                  </a:lnTo>
                  <a:lnTo>
                    <a:pt x="35389" y="1033703"/>
                  </a:lnTo>
                  <a:lnTo>
                    <a:pt x="33470" y="1080331"/>
                  </a:lnTo>
                  <a:lnTo>
                    <a:pt x="31485" y="1126939"/>
                  </a:lnTo>
                  <a:lnTo>
                    <a:pt x="29456" y="1173532"/>
                  </a:lnTo>
                  <a:lnTo>
                    <a:pt x="27398" y="1216589"/>
                  </a:lnTo>
                  <a:lnTo>
                    <a:pt x="25322" y="1257288"/>
                  </a:lnTo>
                  <a:lnTo>
                    <a:pt x="23231" y="1296415"/>
                  </a:lnTo>
                  <a:lnTo>
                    <a:pt x="21131" y="1331673"/>
                  </a:lnTo>
                  <a:lnTo>
                    <a:pt x="19027" y="1364349"/>
                  </a:lnTo>
                  <a:lnTo>
                    <a:pt x="16918" y="1395306"/>
                  </a:lnTo>
                  <a:lnTo>
                    <a:pt x="14806" y="1423000"/>
                  </a:lnTo>
                  <a:lnTo>
                    <a:pt x="12693" y="1448518"/>
                  </a:lnTo>
                  <a:lnTo>
                    <a:pt x="8464" y="1491452"/>
                  </a:lnTo>
                  <a:lnTo>
                    <a:pt x="1881" y="1538249"/>
                  </a:lnTo>
                  <a:lnTo>
                    <a:pt x="0" y="1558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011">
              <a:extLst>
                <a:ext uri="{FF2B5EF4-FFF2-40B4-BE49-F238E27FC236}">
                  <a16:creationId xmlns:a16="http://schemas.microsoft.com/office/drawing/2014/main" xmlns="" id="{14DCB45F-0104-43CF-8146-B5E1550B022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814016" y="6213638"/>
              <a:ext cx="2466635" cy="46618"/>
            </a:xfrm>
            <a:custGeom>
              <a:avLst/>
              <a:gdLst/>
              <a:ahLst/>
              <a:cxnLst/>
              <a:rect l="0" t="0" r="0" b="0"/>
              <a:pathLst>
                <a:path w="2466635" h="46618">
                  <a:moveTo>
                    <a:pt x="53634" y="15712"/>
                  </a:moveTo>
                  <a:lnTo>
                    <a:pt x="53634" y="15712"/>
                  </a:lnTo>
                  <a:lnTo>
                    <a:pt x="25333" y="7689"/>
                  </a:lnTo>
                  <a:lnTo>
                    <a:pt x="0" y="9122"/>
                  </a:lnTo>
                  <a:lnTo>
                    <a:pt x="240" y="9202"/>
                  </a:lnTo>
                  <a:lnTo>
                    <a:pt x="3798" y="9996"/>
                  </a:lnTo>
                  <a:lnTo>
                    <a:pt x="25210" y="14374"/>
                  </a:lnTo>
                  <a:lnTo>
                    <a:pt x="63149" y="18819"/>
                  </a:lnTo>
                  <a:lnTo>
                    <a:pt x="96198" y="20621"/>
                  </a:lnTo>
                  <a:lnTo>
                    <a:pt x="142401" y="20716"/>
                  </a:lnTo>
                  <a:lnTo>
                    <a:pt x="173489" y="19753"/>
                  </a:lnTo>
                  <a:lnTo>
                    <a:pt x="207622" y="18406"/>
                  </a:lnTo>
                  <a:lnTo>
                    <a:pt x="250131" y="16803"/>
                  </a:lnTo>
                  <a:lnTo>
                    <a:pt x="298226" y="15028"/>
                  </a:lnTo>
                  <a:lnTo>
                    <a:pt x="350046" y="13139"/>
                  </a:lnTo>
                  <a:lnTo>
                    <a:pt x="410697" y="11174"/>
                  </a:lnTo>
                  <a:lnTo>
                    <a:pt x="477238" y="9159"/>
                  </a:lnTo>
                  <a:lnTo>
                    <a:pt x="547703" y="7110"/>
                  </a:lnTo>
                  <a:lnTo>
                    <a:pt x="624313" y="5744"/>
                  </a:lnTo>
                  <a:lnTo>
                    <a:pt x="705020" y="4834"/>
                  </a:lnTo>
                  <a:lnTo>
                    <a:pt x="788458" y="4226"/>
                  </a:lnTo>
                  <a:lnTo>
                    <a:pt x="880067" y="3115"/>
                  </a:lnTo>
                  <a:lnTo>
                    <a:pt x="977123" y="1670"/>
                  </a:lnTo>
                  <a:lnTo>
                    <a:pt x="1077809" y="0"/>
                  </a:lnTo>
                  <a:lnTo>
                    <a:pt x="1187973" y="299"/>
                  </a:lnTo>
                  <a:lnTo>
                    <a:pt x="1304455" y="1909"/>
                  </a:lnTo>
                  <a:lnTo>
                    <a:pt x="1425148" y="4393"/>
                  </a:lnTo>
                  <a:lnTo>
                    <a:pt x="1543004" y="8871"/>
                  </a:lnTo>
                  <a:lnTo>
                    <a:pt x="1658969" y="14680"/>
                  </a:lnTo>
                  <a:lnTo>
                    <a:pt x="1773674" y="21374"/>
                  </a:lnTo>
                  <a:lnTo>
                    <a:pt x="1876954" y="27953"/>
                  </a:lnTo>
                  <a:lnTo>
                    <a:pt x="1972619" y="34455"/>
                  </a:lnTo>
                  <a:lnTo>
                    <a:pt x="2063207" y="40908"/>
                  </a:lnTo>
                  <a:lnTo>
                    <a:pt x="2138416" y="44503"/>
                  </a:lnTo>
                  <a:lnTo>
                    <a:pt x="2203373" y="46195"/>
                  </a:lnTo>
                  <a:lnTo>
                    <a:pt x="2261493" y="46617"/>
                  </a:lnTo>
                  <a:lnTo>
                    <a:pt x="2308001" y="45487"/>
                  </a:lnTo>
                  <a:lnTo>
                    <a:pt x="2346768" y="43324"/>
                  </a:lnTo>
                  <a:lnTo>
                    <a:pt x="2380373" y="40470"/>
                  </a:lnTo>
                  <a:lnTo>
                    <a:pt x="2425239" y="35417"/>
                  </a:lnTo>
                  <a:lnTo>
                    <a:pt x="2456956" y="28606"/>
                  </a:lnTo>
                  <a:lnTo>
                    <a:pt x="2466634" y="22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012">
              <a:extLst>
                <a:ext uri="{FF2B5EF4-FFF2-40B4-BE49-F238E27FC236}">
                  <a16:creationId xmlns:a16="http://schemas.microsoft.com/office/drawing/2014/main" xmlns="" id="{95480357-99D3-4185-BD0A-8F9D6468BC1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190295" y="6467160"/>
              <a:ext cx="179733" cy="193778"/>
            </a:xfrm>
            <a:custGeom>
              <a:avLst/>
              <a:gdLst/>
              <a:ahLst/>
              <a:cxnLst/>
              <a:rect l="0" t="0" r="0" b="0"/>
              <a:pathLst>
                <a:path w="179733" h="193778">
                  <a:moveTo>
                    <a:pt x="96455" y="54290"/>
                  </a:moveTo>
                  <a:lnTo>
                    <a:pt x="96455" y="54290"/>
                  </a:lnTo>
                  <a:lnTo>
                    <a:pt x="97160" y="44150"/>
                  </a:lnTo>
                  <a:lnTo>
                    <a:pt x="101922" y="27808"/>
                  </a:lnTo>
                  <a:lnTo>
                    <a:pt x="101511" y="25346"/>
                  </a:lnTo>
                  <a:lnTo>
                    <a:pt x="99172" y="20729"/>
                  </a:lnTo>
                  <a:lnTo>
                    <a:pt x="93888" y="14164"/>
                  </a:lnTo>
                  <a:lnTo>
                    <a:pt x="86142" y="11762"/>
                  </a:lnTo>
                  <a:lnTo>
                    <a:pt x="75644" y="11400"/>
                  </a:lnTo>
                  <a:lnTo>
                    <a:pt x="63922" y="13591"/>
                  </a:lnTo>
                  <a:lnTo>
                    <a:pt x="53539" y="20679"/>
                  </a:lnTo>
                  <a:lnTo>
                    <a:pt x="25971" y="58670"/>
                  </a:lnTo>
                  <a:lnTo>
                    <a:pt x="8779" y="89533"/>
                  </a:lnTo>
                  <a:lnTo>
                    <a:pt x="0" y="124469"/>
                  </a:lnTo>
                  <a:lnTo>
                    <a:pt x="1945" y="156066"/>
                  </a:lnTo>
                  <a:lnTo>
                    <a:pt x="7649" y="172196"/>
                  </a:lnTo>
                  <a:lnTo>
                    <a:pt x="20532" y="184539"/>
                  </a:lnTo>
                  <a:lnTo>
                    <a:pt x="28906" y="189806"/>
                  </a:lnTo>
                  <a:lnTo>
                    <a:pt x="51381" y="193777"/>
                  </a:lnTo>
                  <a:lnTo>
                    <a:pt x="77127" y="191779"/>
                  </a:lnTo>
                  <a:lnTo>
                    <a:pt x="114717" y="178048"/>
                  </a:lnTo>
                  <a:lnTo>
                    <a:pt x="147099" y="155713"/>
                  </a:lnTo>
                  <a:lnTo>
                    <a:pt x="163414" y="136997"/>
                  </a:lnTo>
                  <a:lnTo>
                    <a:pt x="177756" y="99883"/>
                  </a:lnTo>
                  <a:lnTo>
                    <a:pt x="179732" y="60979"/>
                  </a:lnTo>
                  <a:lnTo>
                    <a:pt x="175849" y="26011"/>
                  </a:lnTo>
                  <a:lnTo>
                    <a:pt x="172667" y="17799"/>
                  </a:lnTo>
                  <a:lnTo>
                    <a:pt x="163488" y="6792"/>
                  </a:lnTo>
                  <a:lnTo>
                    <a:pt x="148590" y="1429"/>
                  </a:lnTo>
                  <a:lnTo>
                    <a:pt x="139678" y="0"/>
                  </a:lnTo>
                  <a:lnTo>
                    <a:pt x="130209" y="2574"/>
                  </a:lnTo>
                  <a:lnTo>
                    <a:pt x="90105" y="28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013">
              <a:extLst>
                <a:ext uri="{FF2B5EF4-FFF2-40B4-BE49-F238E27FC236}">
                  <a16:creationId xmlns:a16="http://schemas.microsoft.com/office/drawing/2014/main" xmlns="" id="{85239020-158D-44F9-AC32-E81998967DB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956800" y="6478765"/>
              <a:ext cx="38101" cy="214136"/>
            </a:xfrm>
            <a:custGeom>
              <a:avLst/>
              <a:gdLst/>
              <a:ahLst/>
              <a:cxnLst/>
              <a:rect l="0" t="0" r="0" b="0"/>
              <a:pathLst>
                <a:path w="38101" h="214136">
                  <a:moveTo>
                    <a:pt x="0" y="10935"/>
                  </a:moveTo>
                  <a:lnTo>
                    <a:pt x="0" y="10935"/>
                  </a:lnTo>
                  <a:lnTo>
                    <a:pt x="9434" y="2206"/>
                  </a:lnTo>
                  <a:lnTo>
                    <a:pt x="14305" y="0"/>
                  </a:lnTo>
                  <a:lnTo>
                    <a:pt x="16592" y="117"/>
                  </a:lnTo>
                  <a:lnTo>
                    <a:pt x="21015" y="2129"/>
                  </a:lnTo>
                  <a:lnTo>
                    <a:pt x="27472" y="20712"/>
                  </a:lnTo>
                  <a:lnTo>
                    <a:pt x="35269" y="65077"/>
                  </a:lnTo>
                  <a:lnTo>
                    <a:pt x="36555" y="110546"/>
                  </a:lnTo>
                  <a:lnTo>
                    <a:pt x="34356" y="143166"/>
                  </a:lnTo>
                  <a:lnTo>
                    <a:pt x="35893" y="186521"/>
                  </a:lnTo>
                  <a:lnTo>
                    <a:pt x="38100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141">
            <a:extLst>
              <a:ext uri="{FF2B5EF4-FFF2-40B4-BE49-F238E27FC236}">
                <a16:creationId xmlns:a16="http://schemas.microsoft.com/office/drawing/2014/main" xmlns="" id="{F4B70189-5CCE-4AD1-9B2A-EF04A3075E7D}"/>
              </a:ext>
            </a:extLst>
          </p:cNvPr>
          <p:cNvGrpSpPr/>
          <p:nvPr/>
        </p:nvGrpSpPr>
        <p:grpSpPr>
          <a:xfrm>
            <a:off x="7753782" y="4775155"/>
            <a:ext cx="399619" cy="1186794"/>
            <a:chOff x="7753782" y="4775155"/>
            <a:chExt cx="399619" cy="1186794"/>
          </a:xfrm>
        </p:grpSpPr>
        <p:sp>
          <p:nvSpPr>
            <p:cNvPr id="172" name="SMARTInkShape-1014">
              <a:extLst>
                <a:ext uri="{FF2B5EF4-FFF2-40B4-BE49-F238E27FC236}">
                  <a16:creationId xmlns:a16="http://schemas.microsoft.com/office/drawing/2014/main" xmlns="" id="{C7A1D8DD-AF0F-4D5B-8E12-2C1400280E3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781561" y="5524500"/>
              <a:ext cx="223245" cy="94355"/>
            </a:xfrm>
            <a:custGeom>
              <a:avLst/>
              <a:gdLst/>
              <a:ahLst/>
              <a:cxnLst/>
              <a:rect l="0" t="0" r="0" b="0"/>
              <a:pathLst>
                <a:path w="223245" h="94355">
                  <a:moveTo>
                    <a:pt x="35289" y="6350"/>
                  </a:moveTo>
                  <a:lnTo>
                    <a:pt x="35289" y="6350"/>
                  </a:lnTo>
                  <a:lnTo>
                    <a:pt x="16421" y="12125"/>
                  </a:lnTo>
                  <a:lnTo>
                    <a:pt x="6678" y="18559"/>
                  </a:lnTo>
                  <a:lnTo>
                    <a:pt x="3515" y="22956"/>
                  </a:lnTo>
                  <a:lnTo>
                    <a:pt x="0" y="33486"/>
                  </a:lnTo>
                  <a:lnTo>
                    <a:pt x="1179" y="38552"/>
                  </a:lnTo>
                  <a:lnTo>
                    <a:pt x="8135" y="47944"/>
                  </a:lnTo>
                  <a:lnTo>
                    <a:pt x="30692" y="61164"/>
                  </a:lnTo>
                  <a:lnTo>
                    <a:pt x="66461" y="70647"/>
                  </a:lnTo>
                  <a:lnTo>
                    <a:pt x="108339" y="77926"/>
                  </a:lnTo>
                  <a:lnTo>
                    <a:pt x="148656" y="81180"/>
                  </a:lnTo>
                  <a:lnTo>
                    <a:pt x="194429" y="82279"/>
                  </a:lnTo>
                  <a:lnTo>
                    <a:pt x="219005" y="83176"/>
                  </a:lnTo>
                  <a:lnTo>
                    <a:pt x="221971" y="84379"/>
                  </a:lnTo>
                  <a:lnTo>
                    <a:pt x="223244" y="85885"/>
                  </a:lnTo>
                  <a:lnTo>
                    <a:pt x="221271" y="86890"/>
                  </a:lnTo>
                  <a:lnTo>
                    <a:pt x="174229" y="93808"/>
                  </a:lnTo>
                  <a:lnTo>
                    <a:pt x="139035" y="94354"/>
                  </a:lnTo>
                  <a:lnTo>
                    <a:pt x="131258" y="91794"/>
                  </a:lnTo>
                  <a:lnTo>
                    <a:pt x="125449" y="84541"/>
                  </a:lnTo>
                  <a:lnTo>
                    <a:pt x="122912" y="79644"/>
                  </a:lnTo>
                  <a:lnTo>
                    <a:pt x="121975" y="64796"/>
                  </a:lnTo>
                  <a:lnTo>
                    <a:pt x="127123" y="23147"/>
                  </a:lnTo>
                  <a:lnTo>
                    <a:pt x="1305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015">
              <a:extLst>
                <a:ext uri="{FF2B5EF4-FFF2-40B4-BE49-F238E27FC236}">
                  <a16:creationId xmlns:a16="http://schemas.microsoft.com/office/drawing/2014/main" xmlns="" id="{D1A479C1-1959-4AD1-B1AB-88DAE518B19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753782" y="5651262"/>
              <a:ext cx="235306" cy="135565"/>
            </a:xfrm>
            <a:custGeom>
              <a:avLst/>
              <a:gdLst/>
              <a:ahLst/>
              <a:cxnLst/>
              <a:rect l="0" t="0" r="0" b="0"/>
              <a:pathLst>
                <a:path w="235306" h="135565">
                  <a:moveTo>
                    <a:pt x="183718" y="63738"/>
                  </a:moveTo>
                  <a:lnTo>
                    <a:pt x="183718" y="63738"/>
                  </a:lnTo>
                  <a:lnTo>
                    <a:pt x="176976" y="63738"/>
                  </a:lnTo>
                  <a:lnTo>
                    <a:pt x="171785" y="65619"/>
                  </a:lnTo>
                  <a:lnTo>
                    <a:pt x="150778" y="78665"/>
                  </a:lnTo>
                  <a:lnTo>
                    <a:pt x="149763" y="82861"/>
                  </a:lnTo>
                  <a:lnTo>
                    <a:pt x="150518" y="95050"/>
                  </a:lnTo>
                  <a:lnTo>
                    <a:pt x="155086" y="106111"/>
                  </a:lnTo>
                  <a:lnTo>
                    <a:pt x="158281" y="111037"/>
                  </a:lnTo>
                  <a:lnTo>
                    <a:pt x="179631" y="124711"/>
                  </a:lnTo>
                  <a:lnTo>
                    <a:pt x="204928" y="134328"/>
                  </a:lnTo>
                  <a:lnTo>
                    <a:pt x="218074" y="135564"/>
                  </a:lnTo>
                  <a:lnTo>
                    <a:pt x="223555" y="134905"/>
                  </a:lnTo>
                  <a:lnTo>
                    <a:pt x="227915" y="133055"/>
                  </a:lnTo>
                  <a:lnTo>
                    <a:pt x="234640" y="127236"/>
                  </a:lnTo>
                  <a:lnTo>
                    <a:pt x="235305" y="122298"/>
                  </a:lnTo>
                  <a:lnTo>
                    <a:pt x="232280" y="109285"/>
                  </a:lnTo>
                  <a:lnTo>
                    <a:pt x="212531" y="82721"/>
                  </a:lnTo>
                  <a:lnTo>
                    <a:pt x="180966" y="59250"/>
                  </a:lnTo>
                  <a:lnTo>
                    <a:pt x="147687" y="43634"/>
                  </a:lnTo>
                  <a:lnTo>
                    <a:pt x="107732" y="27992"/>
                  </a:lnTo>
                  <a:lnTo>
                    <a:pt x="66455" y="13984"/>
                  </a:lnTo>
                  <a:lnTo>
                    <a:pt x="20405" y="940"/>
                  </a:lnTo>
                  <a:lnTo>
                    <a:pt x="11342" y="0"/>
                  </a:lnTo>
                  <a:lnTo>
                    <a:pt x="5301" y="785"/>
                  </a:lnTo>
                  <a:lnTo>
                    <a:pt x="1274" y="2719"/>
                  </a:lnTo>
                  <a:lnTo>
                    <a:pt x="0" y="5420"/>
                  </a:lnTo>
                  <a:lnTo>
                    <a:pt x="561" y="8631"/>
                  </a:lnTo>
                  <a:lnTo>
                    <a:pt x="2347" y="12183"/>
                  </a:lnTo>
                  <a:lnTo>
                    <a:pt x="25085" y="23925"/>
                  </a:lnTo>
                  <a:lnTo>
                    <a:pt x="62005" y="36341"/>
                  </a:lnTo>
                  <a:lnTo>
                    <a:pt x="104224" y="45586"/>
                  </a:lnTo>
                  <a:lnTo>
                    <a:pt x="148012" y="52794"/>
                  </a:lnTo>
                  <a:lnTo>
                    <a:pt x="171847" y="51583"/>
                  </a:lnTo>
                  <a:lnTo>
                    <a:pt x="202768" y="44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016">
              <a:extLst>
                <a:ext uri="{FF2B5EF4-FFF2-40B4-BE49-F238E27FC236}">
                  <a16:creationId xmlns:a16="http://schemas.microsoft.com/office/drawing/2014/main" xmlns="" id="{D77F2F64-ED08-4EE2-B291-982AECF6EF72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867983" y="5821583"/>
              <a:ext cx="221731" cy="140366"/>
            </a:xfrm>
            <a:custGeom>
              <a:avLst/>
              <a:gdLst/>
              <a:ahLst/>
              <a:cxnLst/>
              <a:rect l="0" t="0" r="0" b="0"/>
              <a:pathLst>
                <a:path w="221731" h="140366">
                  <a:moveTo>
                    <a:pt x="101267" y="109317"/>
                  </a:moveTo>
                  <a:lnTo>
                    <a:pt x="101267" y="109317"/>
                  </a:lnTo>
                  <a:lnTo>
                    <a:pt x="95799" y="109317"/>
                  </a:lnTo>
                  <a:lnTo>
                    <a:pt x="136377" y="111198"/>
                  </a:lnTo>
                  <a:lnTo>
                    <a:pt x="179385" y="121526"/>
                  </a:lnTo>
                  <a:lnTo>
                    <a:pt x="220579" y="138701"/>
                  </a:lnTo>
                  <a:lnTo>
                    <a:pt x="221730" y="139490"/>
                  </a:lnTo>
                  <a:lnTo>
                    <a:pt x="221087" y="140015"/>
                  </a:lnTo>
                  <a:lnTo>
                    <a:pt x="219247" y="140365"/>
                  </a:lnTo>
                  <a:lnTo>
                    <a:pt x="184465" y="130084"/>
                  </a:lnTo>
                  <a:lnTo>
                    <a:pt x="139245" y="114295"/>
                  </a:lnTo>
                  <a:lnTo>
                    <a:pt x="101683" y="102357"/>
                  </a:lnTo>
                  <a:lnTo>
                    <a:pt x="54353" y="80365"/>
                  </a:lnTo>
                  <a:lnTo>
                    <a:pt x="16348" y="52720"/>
                  </a:lnTo>
                  <a:lnTo>
                    <a:pt x="4494" y="39712"/>
                  </a:lnTo>
                  <a:lnTo>
                    <a:pt x="1474" y="33280"/>
                  </a:lnTo>
                  <a:lnTo>
                    <a:pt x="0" y="20490"/>
                  </a:lnTo>
                  <a:lnTo>
                    <a:pt x="2006" y="15527"/>
                  </a:lnTo>
                  <a:lnTo>
                    <a:pt x="9878" y="8131"/>
                  </a:lnTo>
                  <a:lnTo>
                    <a:pt x="29581" y="0"/>
                  </a:lnTo>
                  <a:lnTo>
                    <a:pt x="45183" y="994"/>
                  </a:lnTo>
                  <a:lnTo>
                    <a:pt x="53294" y="3235"/>
                  </a:lnTo>
                  <a:lnTo>
                    <a:pt x="67951" y="13250"/>
                  </a:lnTo>
                  <a:lnTo>
                    <a:pt x="80816" y="27815"/>
                  </a:lnTo>
                  <a:lnTo>
                    <a:pt x="91237" y="46048"/>
                  </a:lnTo>
                  <a:lnTo>
                    <a:pt x="93046" y="64029"/>
                  </a:lnTo>
                  <a:lnTo>
                    <a:pt x="88013" y="84374"/>
                  </a:lnTo>
                  <a:lnTo>
                    <a:pt x="82217" y="9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017">
              <a:extLst>
                <a:ext uri="{FF2B5EF4-FFF2-40B4-BE49-F238E27FC236}">
                  <a16:creationId xmlns:a16="http://schemas.microsoft.com/office/drawing/2014/main" xmlns="" id="{3F41CACD-4ED4-42FF-803B-8A165EBEB8E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943850" y="5367692"/>
              <a:ext cx="58591" cy="53464"/>
            </a:xfrm>
            <a:custGeom>
              <a:avLst/>
              <a:gdLst/>
              <a:ahLst/>
              <a:cxnLst/>
              <a:rect l="0" t="0" r="0" b="0"/>
              <a:pathLst>
                <a:path w="58591" h="53464">
                  <a:moveTo>
                    <a:pt x="12700" y="23458"/>
                  </a:moveTo>
                  <a:lnTo>
                    <a:pt x="12700" y="23458"/>
                  </a:lnTo>
                  <a:lnTo>
                    <a:pt x="12699" y="26829"/>
                  </a:lnTo>
                  <a:lnTo>
                    <a:pt x="19441" y="39038"/>
                  </a:lnTo>
                  <a:lnTo>
                    <a:pt x="30376" y="49319"/>
                  </a:lnTo>
                  <a:lnTo>
                    <a:pt x="40311" y="52591"/>
                  </a:lnTo>
                  <a:lnTo>
                    <a:pt x="45924" y="53463"/>
                  </a:lnTo>
                  <a:lnTo>
                    <a:pt x="50371" y="52633"/>
                  </a:lnTo>
                  <a:lnTo>
                    <a:pt x="57194" y="47949"/>
                  </a:lnTo>
                  <a:lnTo>
                    <a:pt x="58590" y="44019"/>
                  </a:lnTo>
                  <a:lnTo>
                    <a:pt x="58261" y="34007"/>
                  </a:lnTo>
                  <a:lnTo>
                    <a:pt x="54108" y="16470"/>
                  </a:lnTo>
                  <a:lnTo>
                    <a:pt x="50182" y="11744"/>
                  </a:lnTo>
                  <a:lnTo>
                    <a:pt x="38295" y="4611"/>
                  </a:lnTo>
                  <a:lnTo>
                    <a:pt x="19108" y="0"/>
                  </a:lnTo>
                  <a:lnTo>
                    <a:pt x="10139" y="802"/>
                  </a:lnTo>
                  <a:lnTo>
                    <a:pt x="0" y="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018">
              <a:extLst>
                <a:ext uri="{FF2B5EF4-FFF2-40B4-BE49-F238E27FC236}">
                  <a16:creationId xmlns:a16="http://schemas.microsoft.com/office/drawing/2014/main" xmlns="" id="{7FA133B7-844F-47E1-883C-545C551297F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816787" y="5239633"/>
              <a:ext cx="222314" cy="88018"/>
            </a:xfrm>
            <a:custGeom>
              <a:avLst/>
              <a:gdLst/>
              <a:ahLst/>
              <a:cxnLst/>
              <a:rect l="0" t="0" r="0" b="0"/>
              <a:pathLst>
                <a:path w="222314" h="88018">
                  <a:moveTo>
                    <a:pt x="57213" y="5467"/>
                  </a:moveTo>
                  <a:lnTo>
                    <a:pt x="57213" y="5467"/>
                  </a:lnTo>
                  <a:lnTo>
                    <a:pt x="19763" y="0"/>
                  </a:lnTo>
                  <a:lnTo>
                    <a:pt x="3626" y="2749"/>
                  </a:lnTo>
                  <a:lnTo>
                    <a:pt x="1027" y="5067"/>
                  </a:lnTo>
                  <a:lnTo>
                    <a:pt x="0" y="8022"/>
                  </a:lnTo>
                  <a:lnTo>
                    <a:pt x="22" y="11404"/>
                  </a:lnTo>
                  <a:lnTo>
                    <a:pt x="9452" y="20806"/>
                  </a:lnTo>
                  <a:lnTo>
                    <a:pt x="26813" y="31334"/>
                  </a:lnTo>
                  <a:lnTo>
                    <a:pt x="65060" y="45900"/>
                  </a:lnTo>
                  <a:lnTo>
                    <a:pt x="111827" y="62603"/>
                  </a:lnTo>
                  <a:lnTo>
                    <a:pt x="144750" y="72252"/>
                  </a:lnTo>
                  <a:lnTo>
                    <a:pt x="191649" y="82248"/>
                  </a:lnTo>
                  <a:lnTo>
                    <a:pt x="222313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019">
              <a:extLst>
                <a:ext uri="{FF2B5EF4-FFF2-40B4-BE49-F238E27FC236}">
                  <a16:creationId xmlns:a16="http://schemas.microsoft.com/office/drawing/2014/main" xmlns="" id="{2575FEE0-1308-4703-BB5D-FC1E97FD240F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962900" y="5270500"/>
              <a:ext cx="44451" cy="71671"/>
            </a:xfrm>
            <a:custGeom>
              <a:avLst/>
              <a:gdLst/>
              <a:ahLst/>
              <a:cxnLst/>
              <a:rect l="0" t="0" r="0" b="0"/>
              <a:pathLst>
                <a:path w="44451" h="71671">
                  <a:moveTo>
                    <a:pt x="44450" y="63500"/>
                  </a:moveTo>
                  <a:lnTo>
                    <a:pt x="44450" y="63500"/>
                  </a:lnTo>
                  <a:lnTo>
                    <a:pt x="30966" y="70242"/>
                  </a:lnTo>
                  <a:lnTo>
                    <a:pt x="20582" y="71670"/>
                  </a:lnTo>
                  <a:lnTo>
                    <a:pt x="15839" y="71063"/>
                  </a:lnTo>
                  <a:lnTo>
                    <a:pt x="11971" y="69248"/>
                  </a:lnTo>
                  <a:lnTo>
                    <a:pt x="5790" y="63467"/>
                  </a:lnTo>
                  <a:lnTo>
                    <a:pt x="2573" y="5243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020">
              <a:extLst>
                <a:ext uri="{FF2B5EF4-FFF2-40B4-BE49-F238E27FC236}">
                  <a16:creationId xmlns:a16="http://schemas.microsoft.com/office/drawing/2014/main" xmlns="" id="{E548C6E0-F4D0-49D2-B316-A131466335DB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943922" y="5042701"/>
              <a:ext cx="190078" cy="131268"/>
            </a:xfrm>
            <a:custGeom>
              <a:avLst/>
              <a:gdLst/>
              <a:ahLst/>
              <a:cxnLst/>
              <a:rect l="0" t="0" r="0" b="0"/>
              <a:pathLst>
                <a:path w="190078" h="131268">
                  <a:moveTo>
                    <a:pt x="95178" y="88099"/>
                  </a:moveTo>
                  <a:lnTo>
                    <a:pt x="95178" y="88099"/>
                  </a:lnTo>
                  <a:lnTo>
                    <a:pt x="132741" y="109055"/>
                  </a:lnTo>
                  <a:lnTo>
                    <a:pt x="179983" y="123878"/>
                  </a:lnTo>
                  <a:lnTo>
                    <a:pt x="188843" y="128225"/>
                  </a:lnTo>
                  <a:lnTo>
                    <a:pt x="190077" y="129666"/>
                  </a:lnTo>
                  <a:lnTo>
                    <a:pt x="189489" y="130627"/>
                  </a:lnTo>
                  <a:lnTo>
                    <a:pt x="187685" y="131267"/>
                  </a:lnTo>
                  <a:lnTo>
                    <a:pt x="142300" y="114760"/>
                  </a:lnTo>
                  <a:lnTo>
                    <a:pt x="111417" y="101124"/>
                  </a:lnTo>
                  <a:lnTo>
                    <a:pt x="76289" y="84010"/>
                  </a:lnTo>
                  <a:lnTo>
                    <a:pt x="32275" y="59214"/>
                  </a:lnTo>
                  <a:lnTo>
                    <a:pt x="4853" y="33396"/>
                  </a:lnTo>
                  <a:lnTo>
                    <a:pt x="1095" y="28347"/>
                  </a:lnTo>
                  <a:lnTo>
                    <a:pt x="0" y="23570"/>
                  </a:lnTo>
                  <a:lnTo>
                    <a:pt x="681" y="18974"/>
                  </a:lnTo>
                  <a:lnTo>
                    <a:pt x="2547" y="14499"/>
                  </a:lnTo>
                  <a:lnTo>
                    <a:pt x="12146" y="5764"/>
                  </a:lnTo>
                  <a:lnTo>
                    <a:pt x="18657" y="1459"/>
                  </a:lnTo>
                  <a:lnTo>
                    <a:pt x="25819" y="0"/>
                  </a:lnTo>
                  <a:lnTo>
                    <a:pt x="41303" y="2142"/>
                  </a:lnTo>
                  <a:lnTo>
                    <a:pt x="65888" y="14652"/>
                  </a:lnTo>
                  <a:lnTo>
                    <a:pt x="78867" y="31467"/>
                  </a:lnTo>
                  <a:lnTo>
                    <a:pt x="87928" y="51641"/>
                  </a:lnTo>
                  <a:lnTo>
                    <a:pt x="91956" y="70014"/>
                  </a:lnTo>
                  <a:lnTo>
                    <a:pt x="91619" y="76042"/>
                  </a:lnTo>
                  <a:lnTo>
                    <a:pt x="89983" y="80061"/>
                  </a:lnTo>
                  <a:lnTo>
                    <a:pt x="82478" y="88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021">
              <a:extLst>
                <a:ext uri="{FF2B5EF4-FFF2-40B4-BE49-F238E27FC236}">
                  <a16:creationId xmlns:a16="http://schemas.microsoft.com/office/drawing/2014/main" xmlns="" id="{13E6E80B-6DD3-4388-8EA4-8E6711BD489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014737" y="4845050"/>
              <a:ext cx="18014" cy="131586"/>
            </a:xfrm>
            <a:custGeom>
              <a:avLst/>
              <a:gdLst/>
              <a:ahLst/>
              <a:cxnLst/>
              <a:rect l="0" t="0" r="0" b="0"/>
              <a:pathLst>
                <a:path w="18014" h="131586">
                  <a:moveTo>
                    <a:pt x="18013" y="120650"/>
                  </a:moveTo>
                  <a:lnTo>
                    <a:pt x="18013" y="120650"/>
                  </a:lnTo>
                  <a:lnTo>
                    <a:pt x="7078" y="131585"/>
                  </a:lnTo>
                  <a:lnTo>
                    <a:pt x="5784" y="131468"/>
                  </a:lnTo>
                  <a:lnTo>
                    <a:pt x="2464" y="129456"/>
                  </a:lnTo>
                  <a:lnTo>
                    <a:pt x="0" y="110873"/>
                  </a:lnTo>
                  <a:lnTo>
                    <a:pt x="2641" y="76282"/>
                  </a:lnTo>
                  <a:lnTo>
                    <a:pt x="7892" y="31382"/>
                  </a:lnTo>
                  <a:lnTo>
                    <a:pt x="116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022">
              <a:extLst>
                <a:ext uri="{FF2B5EF4-FFF2-40B4-BE49-F238E27FC236}">
                  <a16:creationId xmlns:a16="http://schemas.microsoft.com/office/drawing/2014/main" xmlns="" id="{4FD6C1C7-E441-4592-BF21-62ACDF890B1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983715" y="4775155"/>
              <a:ext cx="169686" cy="146096"/>
            </a:xfrm>
            <a:custGeom>
              <a:avLst/>
              <a:gdLst/>
              <a:ahLst/>
              <a:cxnLst/>
              <a:rect l="0" t="0" r="0" b="0"/>
              <a:pathLst>
                <a:path w="169686" h="146096">
                  <a:moveTo>
                    <a:pt x="10935" y="44495"/>
                  </a:moveTo>
                  <a:lnTo>
                    <a:pt x="10935" y="44495"/>
                  </a:lnTo>
                  <a:lnTo>
                    <a:pt x="4193" y="44495"/>
                  </a:lnTo>
                  <a:lnTo>
                    <a:pt x="2207" y="43083"/>
                  </a:lnTo>
                  <a:lnTo>
                    <a:pt x="884" y="40732"/>
                  </a:lnTo>
                  <a:lnTo>
                    <a:pt x="0" y="37753"/>
                  </a:lnTo>
                  <a:lnTo>
                    <a:pt x="901" y="30680"/>
                  </a:lnTo>
                  <a:lnTo>
                    <a:pt x="2129" y="26818"/>
                  </a:lnTo>
                  <a:lnTo>
                    <a:pt x="17341" y="11270"/>
                  </a:lnTo>
                  <a:lnTo>
                    <a:pt x="43093" y="0"/>
                  </a:lnTo>
                  <a:lnTo>
                    <a:pt x="79808" y="2305"/>
                  </a:lnTo>
                  <a:lnTo>
                    <a:pt x="105751" y="15866"/>
                  </a:lnTo>
                  <a:lnTo>
                    <a:pt x="129275" y="37415"/>
                  </a:lnTo>
                  <a:lnTo>
                    <a:pt x="153008" y="81281"/>
                  </a:lnTo>
                  <a:lnTo>
                    <a:pt x="164430" y="124382"/>
                  </a:lnTo>
                  <a:lnTo>
                    <a:pt x="169685" y="146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SMARTInkShape-1023">
            <a:extLst>
              <a:ext uri="{FF2B5EF4-FFF2-40B4-BE49-F238E27FC236}">
                <a16:creationId xmlns:a16="http://schemas.microsoft.com/office/drawing/2014/main" xmlns="" id="{1FFBFA40-2719-4F59-9309-D3ACEAC3E3F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242400" y="5397793"/>
            <a:ext cx="1966018" cy="31031"/>
          </a:xfrm>
          <a:custGeom>
            <a:avLst/>
            <a:gdLst/>
            <a:ahLst/>
            <a:cxnLst/>
            <a:rect l="0" t="0" r="0" b="0"/>
            <a:pathLst>
              <a:path w="1966018" h="31031">
                <a:moveTo>
                  <a:pt x="12600" y="18757"/>
                </a:moveTo>
                <a:lnTo>
                  <a:pt x="12600" y="18757"/>
                </a:lnTo>
                <a:lnTo>
                  <a:pt x="9229" y="15386"/>
                </a:lnTo>
                <a:lnTo>
                  <a:pt x="5692" y="13731"/>
                </a:lnTo>
                <a:lnTo>
                  <a:pt x="3761" y="13290"/>
                </a:lnTo>
                <a:lnTo>
                  <a:pt x="2473" y="12290"/>
                </a:lnTo>
                <a:lnTo>
                  <a:pt x="0" y="6341"/>
                </a:lnTo>
                <a:lnTo>
                  <a:pt x="3301" y="9512"/>
                </a:lnTo>
                <a:lnTo>
                  <a:pt x="8702" y="11120"/>
                </a:lnTo>
                <a:lnTo>
                  <a:pt x="19676" y="13907"/>
                </a:lnTo>
                <a:lnTo>
                  <a:pt x="49510" y="21170"/>
                </a:lnTo>
                <a:lnTo>
                  <a:pt x="94091" y="20569"/>
                </a:lnTo>
                <a:lnTo>
                  <a:pt x="134896" y="17681"/>
                </a:lnTo>
                <a:lnTo>
                  <a:pt x="157631" y="15923"/>
                </a:lnTo>
                <a:lnTo>
                  <a:pt x="182665" y="14045"/>
                </a:lnTo>
                <a:lnTo>
                  <a:pt x="209231" y="12088"/>
                </a:lnTo>
                <a:lnTo>
                  <a:pt x="236821" y="10078"/>
                </a:lnTo>
                <a:lnTo>
                  <a:pt x="265797" y="8737"/>
                </a:lnTo>
                <a:lnTo>
                  <a:pt x="295697" y="7844"/>
                </a:lnTo>
                <a:lnTo>
                  <a:pt x="326215" y="7248"/>
                </a:lnTo>
                <a:lnTo>
                  <a:pt x="356438" y="6146"/>
                </a:lnTo>
                <a:lnTo>
                  <a:pt x="386464" y="4704"/>
                </a:lnTo>
                <a:lnTo>
                  <a:pt x="416360" y="3039"/>
                </a:lnTo>
                <a:lnTo>
                  <a:pt x="446167" y="1929"/>
                </a:lnTo>
                <a:lnTo>
                  <a:pt x="475917" y="1188"/>
                </a:lnTo>
                <a:lnTo>
                  <a:pt x="505628" y="694"/>
                </a:lnTo>
                <a:lnTo>
                  <a:pt x="537430" y="365"/>
                </a:lnTo>
                <a:lnTo>
                  <a:pt x="570626" y="145"/>
                </a:lnTo>
                <a:lnTo>
                  <a:pt x="604751" y="0"/>
                </a:lnTo>
                <a:lnTo>
                  <a:pt x="638790" y="607"/>
                </a:lnTo>
                <a:lnTo>
                  <a:pt x="672770" y="1718"/>
                </a:lnTo>
                <a:lnTo>
                  <a:pt x="706713" y="3165"/>
                </a:lnTo>
                <a:lnTo>
                  <a:pt x="739220" y="4128"/>
                </a:lnTo>
                <a:lnTo>
                  <a:pt x="770768" y="4771"/>
                </a:lnTo>
                <a:lnTo>
                  <a:pt x="801679" y="5200"/>
                </a:lnTo>
                <a:lnTo>
                  <a:pt x="831458" y="5485"/>
                </a:lnTo>
                <a:lnTo>
                  <a:pt x="860483" y="5676"/>
                </a:lnTo>
                <a:lnTo>
                  <a:pt x="889005" y="5803"/>
                </a:lnTo>
                <a:lnTo>
                  <a:pt x="917192" y="6593"/>
                </a:lnTo>
                <a:lnTo>
                  <a:pt x="945155" y="7826"/>
                </a:lnTo>
                <a:lnTo>
                  <a:pt x="972970" y="9353"/>
                </a:lnTo>
                <a:lnTo>
                  <a:pt x="999275" y="10371"/>
                </a:lnTo>
                <a:lnTo>
                  <a:pt x="1024572" y="11050"/>
                </a:lnTo>
                <a:lnTo>
                  <a:pt x="1049198" y="11502"/>
                </a:lnTo>
                <a:lnTo>
                  <a:pt x="1074082" y="11098"/>
                </a:lnTo>
                <a:lnTo>
                  <a:pt x="1099138" y="10124"/>
                </a:lnTo>
                <a:lnTo>
                  <a:pt x="1124309" y="8768"/>
                </a:lnTo>
                <a:lnTo>
                  <a:pt x="1169209" y="7262"/>
                </a:lnTo>
                <a:lnTo>
                  <a:pt x="1210332" y="6593"/>
                </a:lnTo>
                <a:lnTo>
                  <a:pt x="1249775" y="6295"/>
                </a:lnTo>
                <a:lnTo>
                  <a:pt x="1286590" y="6163"/>
                </a:lnTo>
                <a:lnTo>
                  <a:pt x="1321767" y="6810"/>
                </a:lnTo>
                <a:lnTo>
                  <a:pt x="1356216" y="9448"/>
                </a:lnTo>
                <a:lnTo>
                  <a:pt x="1390343" y="9211"/>
                </a:lnTo>
                <a:lnTo>
                  <a:pt x="1424325" y="8164"/>
                </a:lnTo>
                <a:lnTo>
                  <a:pt x="1458243" y="10051"/>
                </a:lnTo>
                <a:lnTo>
                  <a:pt x="1502328" y="11709"/>
                </a:lnTo>
                <a:lnTo>
                  <a:pt x="1542203" y="15571"/>
                </a:lnTo>
                <a:lnTo>
                  <a:pt x="1580828" y="17813"/>
                </a:lnTo>
                <a:lnTo>
                  <a:pt x="1622372" y="18571"/>
                </a:lnTo>
                <a:lnTo>
                  <a:pt x="1663819" y="18721"/>
                </a:lnTo>
                <a:lnTo>
                  <a:pt x="1702605" y="22121"/>
                </a:lnTo>
                <a:lnTo>
                  <a:pt x="1745990" y="26595"/>
                </a:lnTo>
                <a:lnTo>
                  <a:pt x="1793172" y="31030"/>
                </a:lnTo>
                <a:lnTo>
                  <a:pt x="1835725" y="30735"/>
                </a:lnTo>
                <a:lnTo>
                  <a:pt x="1848928" y="26427"/>
                </a:lnTo>
                <a:lnTo>
                  <a:pt x="1877452" y="25184"/>
                </a:lnTo>
                <a:lnTo>
                  <a:pt x="1906160" y="30581"/>
                </a:lnTo>
                <a:lnTo>
                  <a:pt x="1951415" y="25266"/>
                </a:lnTo>
                <a:lnTo>
                  <a:pt x="1959911" y="25178"/>
                </a:lnTo>
                <a:lnTo>
                  <a:pt x="1962741" y="25860"/>
                </a:lnTo>
                <a:lnTo>
                  <a:pt x="1964628" y="27019"/>
                </a:lnTo>
                <a:lnTo>
                  <a:pt x="1965885" y="28498"/>
                </a:lnTo>
                <a:lnTo>
                  <a:pt x="1966017" y="28779"/>
                </a:lnTo>
                <a:lnTo>
                  <a:pt x="1962050" y="2510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SMARTInkShape-1024">
            <a:extLst>
              <a:ext uri="{FF2B5EF4-FFF2-40B4-BE49-F238E27FC236}">
                <a16:creationId xmlns:a16="http://schemas.microsoft.com/office/drawing/2014/main" xmlns="" id="{D42B3CB5-4344-46B6-B990-DBB2F452526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560050" y="5359400"/>
            <a:ext cx="25401" cy="158751"/>
          </a:xfrm>
          <a:custGeom>
            <a:avLst/>
            <a:gdLst/>
            <a:ahLst/>
            <a:cxnLst/>
            <a:rect l="0" t="0" r="0" b="0"/>
            <a:pathLst>
              <a:path w="25401" h="158751">
                <a:moveTo>
                  <a:pt x="25400" y="0"/>
                </a:moveTo>
                <a:lnTo>
                  <a:pt x="25400" y="0"/>
                </a:lnTo>
                <a:lnTo>
                  <a:pt x="24695" y="6481"/>
                </a:lnTo>
                <a:lnTo>
                  <a:pt x="18932" y="47266"/>
                </a:lnTo>
                <a:lnTo>
                  <a:pt x="13450" y="92792"/>
                </a:lnTo>
                <a:lnTo>
                  <a:pt x="4612" y="136698"/>
                </a:lnTo>
                <a:lnTo>
                  <a:pt x="0" y="1587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SMARTInkShape-Group144">
            <a:extLst>
              <a:ext uri="{FF2B5EF4-FFF2-40B4-BE49-F238E27FC236}">
                <a16:creationId xmlns:a16="http://schemas.microsoft.com/office/drawing/2014/main" xmlns="" id="{3192EBF1-2A14-453F-B6E3-39C7A1F20FE2}"/>
              </a:ext>
            </a:extLst>
          </p:cNvPr>
          <p:cNvGrpSpPr/>
          <p:nvPr/>
        </p:nvGrpSpPr>
        <p:grpSpPr>
          <a:xfrm>
            <a:off x="1026212" y="4058533"/>
            <a:ext cx="1113098" cy="541733"/>
            <a:chOff x="1026212" y="4058533"/>
            <a:chExt cx="1113098" cy="541733"/>
          </a:xfrm>
        </p:grpSpPr>
        <p:sp>
          <p:nvSpPr>
            <p:cNvPr id="184" name="SMARTInkShape-1025">
              <a:extLst>
                <a:ext uri="{FF2B5EF4-FFF2-40B4-BE49-F238E27FC236}">
                  <a16:creationId xmlns:a16="http://schemas.microsoft.com/office/drawing/2014/main" xmlns="" id="{1C486FFD-63D1-492B-A69C-3A438F067F0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92200" y="4206980"/>
              <a:ext cx="38101" cy="314469"/>
            </a:xfrm>
            <a:custGeom>
              <a:avLst/>
              <a:gdLst/>
              <a:ahLst/>
              <a:cxnLst/>
              <a:rect l="0" t="0" r="0" b="0"/>
              <a:pathLst>
                <a:path w="38101" h="314469">
                  <a:moveTo>
                    <a:pt x="38100" y="9420"/>
                  </a:moveTo>
                  <a:lnTo>
                    <a:pt x="38100" y="9420"/>
                  </a:lnTo>
                  <a:lnTo>
                    <a:pt x="29262" y="582"/>
                  </a:lnTo>
                  <a:lnTo>
                    <a:pt x="26563" y="0"/>
                  </a:lnTo>
                  <a:lnTo>
                    <a:pt x="19802" y="1235"/>
                  </a:lnTo>
                  <a:lnTo>
                    <a:pt x="13975" y="6017"/>
                  </a:lnTo>
                  <a:lnTo>
                    <a:pt x="11433" y="9268"/>
                  </a:lnTo>
                  <a:lnTo>
                    <a:pt x="4485" y="30698"/>
                  </a:lnTo>
                  <a:lnTo>
                    <a:pt x="1329" y="69504"/>
                  </a:lnTo>
                  <a:lnTo>
                    <a:pt x="591" y="102446"/>
                  </a:lnTo>
                  <a:lnTo>
                    <a:pt x="1674" y="138254"/>
                  </a:lnTo>
                  <a:lnTo>
                    <a:pt x="6859" y="175335"/>
                  </a:lnTo>
                  <a:lnTo>
                    <a:pt x="11985" y="212982"/>
                  </a:lnTo>
                  <a:lnTo>
                    <a:pt x="16616" y="248059"/>
                  </a:lnTo>
                  <a:lnTo>
                    <a:pt x="21574" y="293677"/>
                  </a:lnTo>
                  <a:lnTo>
                    <a:pt x="19549" y="313533"/>
                  </a:lnTo>
                  <a:lnTo>
                    <a:pt x="17266" y="314468"/>
                  </a:lnTo>
                  <a:lnTo>
                    <a:pt x="0" y="307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026">
              <a:extLst>
                <a:ext uri="{FF2B5EF4-FFF2-40B4-BE49-F238E27FC236}">
                  <a16:creationId xmlns:a16="http://schemas.microsoft.com/office/drawing/2014/main" xmlns="" id="{9D411571-6A76-4642-9FE3-08A9845EE97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26212" y="4387850"/>
              <a:ext cx="129489" cy="57151"/>
            </a:xfrm>
            <a:custGeom>
              <a:avLst/>
              <a:gdLst/>
              <a:ahLst/>
              <a:cxnLst/>
              <a:rect l="0" t="0" r="0" b="0"/>
              <a:pathLst>
                <a:path w="129489" h="57151">
                  <a:moveTo>
                    <a:pt x="8838" y="57150"/>
                  </a:moveTo>
                  <a:lnTo>
                    <a:pt x="8838" y="57150"/>
                  </a:lnTo>
                  <a:lnTo>
                    <a:pt x="5467" y="57150"/>
                  </a:lnTo>
                  <a:lnTo>
                    <a:pt x="1930" y="55268"/>
                  </a:lnTo>
                  <a:lnTo>
                    <a:pt x="0" y="53779"/>
                  </a:lnTo>
                  <a:lnTo>
                    <a:pt x="829" y="50669"/>
                  </a:lnTo>
                  <a:lnTo>
                    <a:pt x="7395" y="41570"/>
                  </a:lnTo>
                  <a:lnTo>
                    <a:pt x="26363" y="27918"/>
                  </a:lnTo>
                  <a:lnTo>
                    <a:pt x="66784" y="15732"/>
                  </a:lnTo>
                  <a:lnTo>
                    <a:pt x="112102" y="4354"/>
                  </a:lnTo>
                  <a:lnTo>
                    <a:pt x="129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027">
              <a:extLst>
                <a:ext uri="{FF2B5EF4-FFF2-40B4-BE49-F238E27FC236}">
                  <a16:creationId xmlns:a16="http://schemas.microsoft.com/office/drawing/2014/main" xmlns="" id="{27D86655-419F-46A4-BD12-5E7BA838345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231865" y="4205367"/>
              <a:ext cx="86244" cy="309484"/>
            </a:xfrm>
            <a:custGeom>
              <a:avLst/>
              <a:gdLst/>
              <a:ahLst/>
              <a:cxnLst/>
              <a:rect l="0" t="0" r="0" b="0"/>
              <a:pathLst>
                <a:path w="86244" h="309484">
                  <a:moveTo>
                    <a:pt x="82585" y="23733"/>
                  </a:moveTo>
                  <a:lnTo>
                    <a:pt x="82585" y="23733"/>
                  </a:lnTo>
                  <a:lnTo>
                    <a:pt x="85956" y="13620"/>
                  </a:lnTo>
                  <a:lnTo>
                    <a:pt x="86243" y="9935"/>
                  </a:lnTo>
                  <a:lnTo>
                    <a:pt x="84681" y="3960"/>
                  </a:lnTo>
                  <a:lnTo>
                    <a:pt x="82571" y="2084"/>
                  </a:lnTo>
                  <a:lnTo>
                    <a:pt x="76464" y="0"/>
                  </a:lnTo>
                  <a:lnTo>
                    <a:pt x="67165" y="4718"/>
                  </a:lnTo>
                  <a:lnTo>
                    <a:pt x="55270" y="15987"/>
                  </a:lnTo>
                  <a:lnTo>
                    <a:pt x="33413" y="48955"/>
                  </a:lnTo>
                  <a:lnTo>
                    <a:pt x="19808" y="83155"/>
                  </a:lnTo>
                  <a:lnTo>
                    <a:pt x="8588" y="121875"/>
                  </a:lnTo>
                  <a:lnTo>
                    <a:pt x="1014" y="161896"/>
                  </a:lnTo>
                  <a:lnTo>
                    <a:pt x="0" y="200850"/>
                  </a:lnTo>
                  <a:lnTo>
                    <a:pt x="6766" y="248367"/>
                  </a:lnTo>
                  <a:lnTo>
                    <a:pt x="24450" y="282516"/>
                  </a:lnTo>
                  <a:lnTo>
                    <a:pt x="41460" y="295851"/>
                  </a:lnTo>
                  <a:lnTo>
                    <a:pt x="69885" y="309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028">
              <a:extLst>
                <a:ext uri="{FF2B5EF4-FFF2-40B4-BE49-F238E27FC236}">
                  <a16:creationId xmlns:a16="http://schemas.microsoft.com/office/drawing/2014/main" xmlns="" id="{009BF822-6982-4FBF-BA03-18A3CE48447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359783" y="4312562"/>
              <a:ext cx="81755" cy="287704"/>
            </a:xfrm>
            <a:custGeom>
              <a:avLst/>
              <a:gdLst/>
              <a:ahLst/>
              <a:cxnLst/>
              <a:rect l="0" t="0" r="0" b="0"/>
              <a:pathLst>
                <a:path w="81755" h="287704">
                  <a:moveTo>
                    <a:pt x="5467" y="107038"/>
                  </a:moveTo>
                  <a:lnTo>
                    <a:pt x="5467" y="107038"/>
                  </a:lnTo>
                  <a:lnTo>
                    <a:pt x="0" y="107038"/>
                  </a:lnTo>
                  <a:lnTo>
                    <a:pt x="11167" y="131524"/>
                  </a:lnTo>
                  <a:lnTo>
                    <a:pt x="16784" y="176237"/>
                  </a:lnTo>
                  <a:lnTo>
                    <a:pt x="15671" y="213288"/>
                  </a:lnTo>
                  <a:lnTo>
                    <a:pt x="13530" y="251627"/>
                  </a:lnTo>
                  <a:lnTo>
                    <a:pt x="11619" y="282289"/>
                  </a:lnTo>
                  <a:lnTo>
                    <a:pt x="10274" y="285960"/>
                  </a:lnTo>
                  <a:lnTo>
                    <a:pt x="8672" y="287703"/>
                  </a:lnTo>
                  <a:lnTo>
                    <a:pt x="7603" y="285336"/>
                  </a:lnTo>
                  <a:lnTo>
                    <a:pt x="5889" y="248665"/>
                  </a:lnTo>
                  <a:lnTo>
                    <a:pt x="4949" y="213728"/>
                  </a:lnTo>
                  <a:lnTo>
                    <a:pt x="2179" y="167626"/>
                  </a:lnTo>
                  <a:lnTo>
                    <a:pt x="2360" y="122206"/>
                  </a:lnTo>
                  <a:lnTo>
                    <a:pt x="5497" y="80618"/>
                  </a:lnTo>
                  <a:lnTo>
                    <a:pt x="11595" y="45672"/>
                  </a:lnTo>
                  <a:lnTo>
                    <a:pt x="22962" y="15085"/>
                  </a:lnTo>
                  <a:lnTo>
                    <a:pt x="34880" y="4316"/>
                  </a:lnTo>
                  <a:lnTo>
                    <a:pt x="42009" y="457"/>
                  </a:lnTo>
                  <a:lnTo>
                    <a:pt x="48878" y="0"/>
                  </a:lnTo>
                  <a:lnTo>
                    <a:pt x="62155" y="5138"/>
                  </a:lnTo>
                  <a:lnTo>
                    <a:pt x="73230" y="18240"/>
                  </a:lnTo>
                  <a:lnTo>
                    <a:pt x="78159" y="26673"/>
                  </a:lnTo>
                  <a:lnTo>
                    <a:pt x="81754" y="45450"/>
                  </a:lnTo>
                  <a:lnTo>
                    <a:pt x="79589" y="64849"/>
                  </a:lnTo>
                  <a:lnTo>
                    <a:pt x="71571" y="82878"/>
                  </a:lnTo>
                  <a:lnTo>
                    <a:pt x="59071" y="96535"/>
                  </a:lnTo>
                  <a:lnTo>
                    <a:pt x="44813" y="105898"/>
                  </a:lnTo>
                  <a:lnTo>
                    <a:pt x="31421" y="110059"/>
                  </a:lnTo>
                  <a:lnTo>
                    <a:pt x="26297" y="109052"/>
                  </a:lnTo>
                  <a:lnTo>
                    <a:pt x="22176" y="106264"/>
                  </a:lnTo>
                  <a:lnTo>
                    <a:pt x="11817" y="94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029">
              <a:extLst>
                <a:ext uri="{FF2B5EF4-FFF2-40B4-BE49-F238E27FC236}">
                  <a16:creationId xmlns:a16="http://schemas.microsoft.com/office/drawing/2014/main" xmlns="" id="{4F9138D7-A017-4860-A98E-6F30C7D2C9E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536700" y="4155592"/>
              <a:ext cx="23292" cy="327509"/>
            </a:xfrm>
            <a:custGeom>
              <a:avLst/>
              <a:gdLst/>
              <a:ahLst/>
              <a:cxnLst/>
              <a:rect l="0" t="0" r="0" b="0"/>
              <a:pathLst>
                <a:path w="23292" h="3275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6908" y="43564"/>
                  </a:lnTo>
                  <a:lnTo>
                    <a:pt x="11537" y="74310"/>
                  </a:lnTo>
                  <a:lnTo>
                    <a:pt x="18298" y="111494"/>
                  </a:lnTo>
                  <a:lnTo>
                    <a:pt x="22243" y="155302"/>
                  </a:lnTo>
                  <a:lnTo>
                    <a:pt x="23291" y="201583"/>
                  </a:lnTo>
                  <a:lnTo>
                    <a:pt x="21405" y="245671"/>
                  </a:lnTo>
                  <a:lnTo>
                    <a:pt x="18215" y="279376"/>
                  </a:lnTo>
                  <a:lnTo>
                    <a:pt x="12700" y="327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030">
              <a:extLst>
                <a:ext uri="{FF2B5EF4-FFF2-40B4-BE49-F238E27FC236}">
                  <a16:creationId xmlns:a16="http://schemas.microsoft.com/office/drawing/2014/main" xmlns="" id="{7E150C79-2315-4AC2-BC51-A8505365542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695450" y="4254761"/>
              <a:ext cx="152401" cy="177540"/>
            </a:xfrm>
            <a:custGeom>
              <a:avLst/>
              <a:gdLst/>
              <a:ahLst/>
              <a:cxnLst/>
              <a:rect l="0" t="0" r="0" b="0"/>
              <a:pathLst>
                <a:path w="152401" h="17754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32507" y="39434"/>
                  </a:lnTo>
                  <a:lnTo>
                    <a:pt x="72717" y="86864"/>
                  </a:lnTo>
                  <a:lnTo>
                    <a:pt x="114474" y="130621"/>
                  </a:lnTo>
                  <a:lnTo>
                    <a:pt x="152400" y="17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031">
              <a:extLst>
                <a:ext uri="{FF2B5EF4-FFF2-40B4-BE49-F238E27FC236}">
                  <a16:creationId xmlns:a16="http://schemas.microsoft.com/office/drawing/2014/main" xmlns="" id="{96678924-E08F-4C65-9E85-1F45826BA15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738689" y="4197350"/>
              <a:ext cx="115512" cy="228601"/>
            </a:xfrm>
            <a:custGeom>
              <a:avLst/>
              <a:gdLst/>
              <a:ahLst/>
              <a:cxnLst/>
              <a:rect l="0" t="0" r="0" b="0"/>
              <a:pathLst>
                <a:path w="115512" h="228601">
                  <a:moveTo>
                    <a:pt x="115511" y="0"/>
                  </a:moveTo>
                  <a:lnTo>
                    <a:pt x="115511" y="0"/>
                  </a:lnTo>
                  <a:lnTo>
                    <a:pt x="113629" y="12552"/>
                  </a:lnTo>
                  <a:lnTo>
                    <a:pt x="98905" y="59639"/>
                  </a:lnTo>
                  <a:lnTo>
                    <a:pt x="81898" y="96693"/>
                  </a:lnTo>
                  <a:lnTo>
                    <a:pt x="58593" y="137932"/>
                  </a:lnTo>
                  <a:lnTo>
                    <a:pt x="31070" y="175865"/>
                  </a:lnTo>
                  <a:lnTo>
                    <a:pt x="453" y="217083"/>
                  </a:lnTo>
                  <a:lnTo>
                    <a:pt x="0" y="220216"/>
                  </a:lnTo>
                  <a:lnTo>
                    <a:pt x="403" y="223011"/>
                  </a:lnTo>
                  <a:lnTo>
                    <a:pt x="2084" y="224873"/>
                  </a:lnTo>
                  <a:lnTo>
                    <a:pt x="13911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032">
              <a:extLst>
                <a:ext uri="{FF2B5EF4-FFF2-40B4-BE49-F238E27FC236}">
                  <a16:creationId xmlns:a16="http://schemas.microsoft.com/office/drawing/2014/main" xmlns="" id="{DD3AFBF0-D7EB-4516-BEC2-80EC92C04ED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911703" y="4392975"/>
              <a:ext cx="50448" cy="64726"/>
            </a:xfrm>
            <a:custGeom>
              <a:avLst/>
              <a:gdLst/>
              <a:ahLst/>
              <a:cxnLst/>
              <a:rect l="0" t="0" r="0" b="0"/>
              <a:pathLst>
                <a:path w="50448" h="64726">
                  <a:moveTo>
                    <a:pt x="5997" y="1225"/>
                  </a:moveTo>
                  <a:lnTo>
                    <a:pt x="5997" y="1225"/>
                  </a:lnTo>
                  <a:lnTo>
                    <a:pt x="14835" y="10063"/>
                  </a:lnTo>
                  <a:lnTo>
                    <a:pt x="15417" y="13467"/>
                  </a:lnTo>
                  <a:lnTo>
                    <a:pt x="9519" y="40101"/>
                  </a:lnTo>
                  <a:lnTo>
                    <a:pt x="839" y="56445"/>
                  </a:lnTo>
                  <a:lnTo>
                    <a:pt x="0" y="47690"/>
                  </a:lnTo>
                  <a:lnTo>
                    <a:pt x="3123" y="31691"/>
                  </a:lnTo>
                  <a:lnTo>
                    <a:pt x="11887" y="13544"/>
                  </a:lnTo>
                  <a:lnTo>
                    <a:pt x="19433" y="4819"/>
                  </a:lnTo>
                  <a:lnTo>
                    <a:pt x="23421" y="1504"/>
                  </a:lnTo>
                  <a:lnTo>
                    <a:pt x="27491" y="0"/>
                  </a:lnTo>
                  <a:lnTo>
                    <a:pt x="35776" y="210"/>
                  </a:lnTo>
                  <a:lnTo>
                    <a:pt x="39255" y="2665"/>
                  </a:lnTo>
                  <a:lnTo>
                    <a:pt x="45002" y="11037"/>
                  </a:lnTo>
                  <a:lnTo>
                    <a:pt x="48834" y="27651"/>
                  </a:lnTo>
                  <a:lnTo>
                    <a:pt x="50447" y="64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033">
              <a:extLst>
                <a:ext uri="{FF2B5EF4-FFF2-40B4-BE49-F238E27FC236}">
                  <a16:creationId xmlns:a16="http://schemas.microsoft.com/office/drawing/2014/main" xmlns="" id="{E2F41EBF-7DD4-4161-AC30-203412D69D50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676400" y="4114800"/>
              <a:ext cx="222251" cy="6351"/>
            </a:xfrm>
            <a:custGeom>
              <a:avLst/>
              <a:gdLst/>
              <a:ahLst/>
              <a:cxnLst/>
              <a:rect l="0" t="0" r="0" b="0"/>
              <a:pathLst>
                <a:path w="222251" h="6351">
                  <a:moveTo>
                    <a:pt x="0" y="6350"/>
                  </a:moveTo>
                  <a:lnTo>
                    <a:pt x="0" y="6350"/>
                  </a:lnTo>
                  <a:lnTo>
                    <a:pt x="16620" y="1986"/>
                  </a:lnTo>
                  <a:lnTo>
                    <a:pt x="56173" y="392"/>
                  </a:lnTo>
                  <a:lnTo>
                    <a:pt x="98724" y="116"/>
                  </a:lnTo>
                  <a:lnTo>
                    <a:pt x="145198" y="34"/>
                  </a:lnTo>
                  <a:lnTo>
                    <a:pt x="186485" y="10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034">
              <a:extLst>
                <a:ext uri="{FF2B5EF4-FFF2-40B4-BE49-F238E27FC236}">
                  <a16:creationId xmlns:a16="http://schemas.microsoft.com/office/drawing/2014/main" xmlns="" id="{363F1740-9CFD-45D2-9CF6-294569BA244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839018" y="4058533"/>
              <a:ext cx="85163" cy="81668"/>
            </a:xfrm>
            <a:custGeom>
              <a:avLst/>
              <a:gdLst/>
              <a:ahLst/>
              <a:cxnLst/>
              <a:rect l="0" t="0" r="0" b="0"/>
              <a:pathLst>
                <a:path w="85163" h="81668">
                  <a:moveTo>
                    <a:pt x="15182" y="5467"/>
                  </a:moveTo>
                  <a:lnTo>
                    <a:pt x="15182" y="5467"/>
                  </a:lnTo>
                  <a:lnTo>
                    <a:pt x="3248" y="441"/>
                  </a:lnTo>
                  <a:lnTo>
                    <a:pt x="876" y="0"/>
                  </a:lnTo>
                  <a:lnTo>
                    <a:pt x="0" y="411"/>
                  </a:lnTo>
                  <a:lnTo>
                    <a:pt x="122" y="1391"/>
                  </a:lnTo>
                  <a:lnTo>
                    <a:pt x="909" y="2749"/>
                  </a:lnTo>
                  <a:lnTo>
                    <a:pt x="44439" y="17438"/>
                  </a:lnTo>
                  <a:lnTo>
                    <a:pt x="81767" y="32734"/>
                  </a:lnTo>
                  <a:lnTo>
                    <a:pt x="84267" y="36345"/>
                  </a:lnTo>
                  <a:lnTo>
                    <a:pt x="85162" y="46001"/>
                  </a:lnTo>
                  <a:lnTo>
                    <a:pt x="83002" y="50834"/>
                  </a:lnTo>
                  <a:lnTo>
                    <a:pt x="74957" y="59967"/>
                  </a:lnTo>
                  <a:lnTo>
                    <a:pt x="45564" y="78566"/>
                  </a:lnTo>
                  <a:lnTo>
                    <a:pt x="45315" y="79599"/>
                  </a:lnTo>
                  <a:lnTo>
                    <a:pt x="46932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035">
              <a:extLst>
                <a:ext uri="{FF2B5EF4-FFF2-40B4-BE49-F238E27FC236}">
                  <a16:creationId xmlns:a16="http://schemas.microsoft.com/office/drawing/2014/main" xmlns="" id="{06391EAC-3452-4149-98BD-1B7F85B0AB4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059165" y="4109333"/>
              <a:ext cx="80145" cy="297568"/>
            </a:xfrm>
            <a:custGeom>
              <a:avLst/>
              <a:gdLst/>
              <a:ahLst/>
              <a:cxnLst/>
              <a:rect l="0" t="0" r="0" b="0"/>
              <a:pathLst>
                <a:path w="80145" h="29756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117" y="1116"/>
                  </a:lnTo>
                  <a:lnTo>
                    <a:pt x="2129" y="6120"/>
                  </a:lnTo>
                  <a:lnTo>
                    <a:pt x="33773" y="51248"/>
                  </a:lnTo>
                  <a:lnTo>
                    <a:pt x="59094" y="96643"/>
                  </a:lnTo>
                  <a:lnTo>
                    <a:pt x="71850" y="129950"/>
                  </a:lnTo>
                  <a:lnTo>
                    <a:pt x="79871" y="165921"/>
                  </a:lnTo>
                  <a:lnTo>
                    <a:pt x="80144" y="199311"/>
                  </a:lnTo>
                  <a:lnTo>
                    <a:pt x="73444" y="229203"/>
                  </a:lnTo>
                  <a:lnTo>
                    <a:pt x="49839" y="265160"/>
                  </a:lnTo>
                  <a:lnTo>
                    <a:pt x="23324" y="290474"/>
                  </a:lnTo>
                  <a:lnTo>
                    <a:pt x="4585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SMARTInkShape-1036">
            <a:extLst>
              <a:ext uri="{FF2B5EF4-FFF2-40B4-BE49-F238E27FC236}">
                <a16:creationId xmlns:a16="http://schemas.microsoft.com/office/drawing/2014/main" xmlns="" id="{301561A3-68A7-4199-8207-341A47275C0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487950" y="4140200"/>
            <a:ext cx="229851" cy="234951"/>
          </a:xfrm>
          <a:custGeom>
            <a:avLst/>
            <a:gdLst/>
            <a:ahLst/>
            <a:cxnLst/>
            <a:rect l="0" t="0" r="0" b="0"/>
            <a:pathLst>
              <a:path w="229851" h="234951">
                <a:moveTo>
                  <a:pt x="191750" y="0"/>
                </a:moveTo>
                <a:lnTo>
                  <a:pt x="191750" y="0"/>
                </a:lnTo>
                <a:lnTo>
                  <a:pt x="193632" y="18509"/>
                </a:lnTo>
                <a:lnTo>
                  <a:pt x="197217" y="44343"/>
                </a:lnTo>
                <a:lnTo>
                  <a:pt x="192151" y="85037"/>
                </a:lnTo>
                <a:lnTo>
                  <a:pt x="181442" y="121387"/>
                </a:lnTo>
                <a:lnTo>
                  <a:pt x="157336" y="167833"/>
                </a:lnTo>
                <a:lnTo>
                  <a:pt x="125607" y="201231"/>
                </a:lnTo>
                <a:lnTo>
                  <a:pt x="107085" y="209380"/>
                </a:lnTo>
                <a:lnTo>
                  <a:pt x="87093" y="211591"/>
                </a:lnTo>
                <a:lnTo>
                  <a:pt x="66449" y="207870"/>
                </a:lnTo>
                <a:lnTo>
                  <a:pt x="45514" y="193987"/>
                </a:lnTo>
                <a:lnTo>
                  <a:pt x="26567" y="173705"/>
                </a:lnTo>
                <a:lnTo>
                  <a:pt x="4787" y="131836"/>
                </a:lnTo>
                <a:lnTo>
                  <a:pt x="0" y="117155"/>
                </a:lnTo>
                <a:lnTo>
                  <a:pt x="224" y="105926"/>
                </a:lnTo>
                <a:lnTo>
                  <a:pt x="3388" y="101662"/>
                </a:lnTo>
                <a:lnTo>
                  <a:pt x="14430" y="95043"/>
                </a:lnTo>
                <a:lnTo>
                  <a:pt x="36513" y="90720"/>
                </a:lnTo>
                <a:lnTo>
                  <a:pt x="54552" y="95353"/>
                </a:lnTo>
                <a:lnTo>
                  <a:pt x="98249" y="118946"/>
                </a:lnTo>
                <a:lnTo>
                  <a:pt x="142576" y="150783"/>
                </a:lnTo>
                <a:lnTo>
                  <a:pt x="183422" y="184249"/>
                </a:lnTo>
                <a:lnTo>
                  <a:pt x="229850" y="234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3" name="SMARTInkShape-Group146">
            <a:extLst>
              <a:ext uri="{FF2B5EF4-FFF2-40B4-BE49-F238E27FC236}">
                <a16:creationId xmlns:a16="http://schemas.microsoft.com/office/drawing/2014/main" xmlns="" id="{2E2C2580-68A3-4380-856B-578CB48619F7}"/>
              </a:ext>
            </a:extLst>
          </p:cNvPr>
          <p:cNvGrpSpPr/>
          <p:nvPr/>
        </p:nvGrpSpPr>
        <p:grpSpPr>
          <a:xfrm>
            <a:off x="2997200" y="3905565"/>
            <a:ext cx="2330746" cy="748986"/>
            <a:chOff x="2997200" y="3905565"/>
            <a:chExt cx="2330746" cy="748986"/>
          </a:xfrm>
        </p:grpSpPr>
        <p:sp>
          <p:nvSpPr>
            <p:cNvPr id="197" name="SMARTInkShape-1037">
              <a:extLst>
                <a:ext uri="{FF2B5EF4-FFF2-40B4-BE49-F238E27FC236}">
                  <a16:creationId xmlns:a16="http://schemas.microsoft.com/office/drawing/2014/main" xmlns="" id="{65082B7E-6174-4D93-8BF6-1C3A556421C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069176" y="4133850"/>
              <a:ext cx="86775" cy="247886"/>
            </a:xfrm>
            <a:custGeom>
              <a:avLst/>
              <a:gdLst/>
              <a:ahLst/>
              <a:cxnLst/>
              <a:rect l="0" t="0" r="0" b="0"/>
              <a:pathLst>
                <a:path w="86775" h="247886">
                  <a:moveTo>
                    <a:pt x="86774" y="0"/>
                  </a:moveTo>
                  <a:lnTo>
                    <a:pt x="86774" y="0"/>
                  </a:lnTo>
                  <a:lnTo>
                    <a:pt x="83403" y="3371"/>
                  </a:lnTo>
                  <a:lnTo>
                    <a:pt x="78935" y="39231"/>
                  </a:lnTo>
                  <a:lnTo>
                    <a:pt x="69870" y="80298"/>
                  </a:lnTo>
                  <a:lnTo>
                    <a:pt x="58094" y="113299"/>
                  </a:lnTo>
                  <a:lnTo>
                    <a:pt x="41102" y="151485"/>
                  </a:lnTo>
                  <a:lnTo>
                    <a:pt x="25553" y="184449"/>
                  </a:lnTo>
                  <a:lnTo>
                    <a:pt x="8662" y="223044"/>
                  </a:lnTo>
                  <a:lnTo>
                    <a:pt x="5" y="247885"/>
                  </a:lnTo>
                  <a:lnTo>
                    <a:pt x="0" y="247807"/>
                  </a:lnTo>
                  <a:lnTo>
                    <a:pt x="4224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038">
              <a:extLst>
                <a:ext uri="{FF2B5EF4-FFF2-40B4-BE49-F238E27FC236}">
                  <a16:creationId xmlns:a16="http://schemas.microsoft.com/office/drawing/2014/main" xmlns="" id="{975C9E34-EE5C-4A0F-8E55-F5AF1821EC4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194050" y="4142892"/>
              <a:ext cx="44451" cy="238609"/>
            </a:xfrm>
            <a:custGeom>
              <a:avLst/>
              <a:gdLst/>
              <a:ahLst/>
              <a:cxnLst/>
              <a:rect l="0" t="0" r="0" b="0"/>
              <a:pathLst>
                <a:path w="44451" h="238609">
                  <a:moveTo>
                    <a:pt x="44450" y="3658"/>
                  </a:moveTo>
                  <a:lnTo>
                    <a:pt x="44450" y="3658"/>
                  </a:lnTo>
                  <a:lnTo>
                    <a:pt x="37708" y="287"/>
                  </a:lnTo>
                  <a:lnTo>
                    <a:pt x="35016" y="0"/>
                  </a:lnTo>
                  <a:lnTo>
                    <a:pt x="30145" y="1562"/>
                  </a:lnTo>
                  <a:lnTo>
                    <a:pt x="25627" y="10252"/>
                  </a:lnTo>
                  <a:lnTo>
                    <a:pt x="21973" y="25638"/>
                  </a:lnTo>
                  <a:lnTo>
                    <a:pt x="20622" y="62068"/>
                  </a:lnTo>
                  <a:lnTo>
                    <a:pt x="23671" y="105553"/>
                  </a:lnTo>
                  <a:lnTo>
                    <a:pt x="24631" y="139961"/>
                  </a:lnTo>
                  <a:lnTo>
                    <a:pt x="21801" y="184920"/>
                  </a:lnTo>
                  <a:lnTo>
                    <a:pt x="13123" y="218310"/>
                  </a:lnTo>
                  <a:lnTo>
                    <a:pt x="7479" y="229586"/>
                  </a:lnTo>
                  <a:lnTo>
                    <a:pt x="0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039">
              <a:extLst>
                <a:ext uri="{FF2B5EF4-FFF2-40B4-BE49-F238E27FC236}">
                  <a16:creationId xmlns:a16="http://schemas.microsoft.com/office/drawing/2014/main" xmlns="" id="{AE58805A-A471-406B-9688-4D737C92B47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997200" y="4123562"/>
              <a:ext cx="317501" cy="42039"/>
            </a:xfrm>
            <a:custGeom>
              <a:avLst/>
              <a:gdLst/>
              <a:ahLst/>
              <a:cxnLst/>
              <a:rect l="0" t="0" r="0" b="0"/>
              <a:pathLst>
                <a:path w="317501" h="42039">
                  <a:moveTo>
                    <a:pt x="0" y="42038"/>
                  </a:moveTo>
                  <a:lnTo>
                    <a:pt x="0" y="42038"/>
                  </a:lnTo>
                  <a:lnTo>
                    <a:pt x="0" y="35296"/>
                  </a:lnTo>
                  <a:lnTo>
                    <a:pt x="1411" y="32604"/>
                  </a:lnTo>
                  <a:lnTo>
                    <a:pt x="6742" y="27732"/>
                  </a:lnTo>
                  <a:lnTo>
                    <a:pt x="41274" y="17652"/>
                  </a:lnTo>
                  <a:lnTo>
                    <a:pt x="85371" y="9798"/>
                  </a:lnTo>
                  <a:lnTo>
                    <a:pt x="111948" y="5728"/>
                  </a:lnTo>
                  <a:lnTo>
                    <a:pt x="139543" y="3014"/>
                  </a:lnTo>
                  <a:lnTo>
                    <a:pt x="167817" y="1206"/>
                  </a:lnTo>
                  <a:lnTo>
                    <a:pt x="196545" y="0"/>
                  </a:lnTo>
                  <a:lnTo>
                    <a:pt x="243516" y="541"/>
                  </a:lnTo>
                  <a:lnTo>
                    <a:pt x="290405" y="4813"/>
                  </a:lnTo>
                  <a:lnTo>
                    <a:pt x="317500" y="1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040">
              <a:extLst>
                <a:ext uri="{FF2B5EF4-FFF2-40B4-BE49-F238E27FC236}">
                  <a16:creationId xmlns:a16="http://schemas.microsoft.com/office/drawing/2014/main" xmlns="" id="{B9DB18D8-4B48-4A7E-82B2-EF7489B772E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016250" y="4546600"/>
              <a:ext cx="19255" cy="82551"/>
            </a:xfrm>
            <a:custGeom>
              <a:avLst/>
              <a:gdLst/>
              <a:ahLst/>
              <a:cxnLst/>
              <a:rect l="0" t="0" r="0" b="0"/>
              <a:pathLst>
                <a:path w="19255" h="82551">
                  <a:moveTo>
                    <a:pt x="0" y="0"/>
                  </a:moveTo>
                  <a:lnTo>
                    <a:pt x="0" y="0"/>
                  </a:lnTo>
                  <a:lnTo>
                    <a:pt x="5070" y="5775"/>
                  </a:lnTo>
                  <a:lnTo>
                    <a:pt x="18298" y="27136"/>
                  </a:lnTo>
                  <a:lnTo>
                    <a:pt x="19254" y="34318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041">
              <a:extLst>
                <a:ext uri="{FF2B5EF4-FFF2-40B4-BE49-F238E27FC236}">
                  <a16:creationId xmlns:a16="http://schemas.microsoft.com/office/drawing/2014/main" xmlns="" id="{A4B3D960-DA31-47FA-B1E3-226B267A9B5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036183" y="4477633"/>
              <a:ext cx="5468" cy="5468"/>
            </a:xfrm>
            <a:custGeom>
              <a:avLst/>
              <a:gdLst/>
              <a:ahLst/>
              <a:cxnLst/>
              <a:rect l="0" t="0" r="0" b="0"/>
              <a:pathLst>
                <a:path w="5468" h="54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042">
              <a:extLst>
                <a:ext uri="{FF2B5EF4-FFF2-40B4-BE49-F238E27FC236}">
                  <a16:creationId xmlns:a16="http://schemas.microsoft.com/office/drawing/2014/main" xmlns="" id="{0B5E7EFD-0D61-43F1-ADAE-F76BA2500E7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106033" y="4572000"/>
              <a:ext cx="81668" cy="5057"/>
            </a:xfrm>
            <a:custGeom>
              <a:avLst/>
              <a:gdLst/>
              <a:ahLst/>
              <a:cxnLst/>
              <a:rect l="0" t="0" r="0" b="0"/>
              <a:pathLst>
                <a:path w="81668" h="5057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0" y="3371"/>
                  </a:lnTo>
                  <a:lnTo>
                    <a:pt x="2527" y="4364"/>
                  </a:lnTo>
                  <a:lnTo>
                    <a:pt x="20275" y="5056"/>
                  </a:lnTo>
                  <a:lnTo>
                    <a:pt x="64314" y="805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043">
              <a:extLst>
                <a:ext uri="{FF2B5EF4-FFF2-40B4-BE49-F238E27FC236}">
                  <a16:creationId xmlns:a16="http://schemas.microsoft.com/office/drawing/2014/main" xmlns="" id="{4A0D8903-7021-44D1-A861-A1989763E50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117850" y="4597400"/>
              <a:ext cx="101601" cy="31751"/>
            </a:xfrm>
            <a:custGeom>
              <a:avLst/>
              <a:gdLst/>
              <a:ahLst/>
              <a:cxnLst/>
              <a:rect l="0" t="0" r="0" b="0"/>
              <a:pathLst>
                <a:path w="101601" h="31751">
                  <a:moveTo>
                    <a:pt x="0" y="31750"/>
                  </a:moveTo>
                  <a:lnTo>
                    <a:pt x="0" y="31750"/>
                  </a:lnTo>
                  <a:lnTo>
                    <a:pt x="15580" y="31750"/>
                  </a:lnTo>
                  <a:lnTo>
                    <a:pt x="53878" y="1724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044">
              <a:extLst>
                <a:ext uri="{FF2B5EF4-FFF2-40B4-BE49-F238E27FC236}">
                  <a16:creationId xmlns:a16="http://schemas.microsoft.com/office/drawing/2014/main" xmlns="" id="{ED36B2A0-46A6-4D9C-BB0C-A30B3F29BBB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276600" y="45402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705" y="44736"/>
                  </a:lnTo>
                  <a:lnTo>
                    <a:pt x="5026" y="86448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045">
              <a:extLst>
                <a:ext uri="{FF2B5EF4-FFF2-40B4-BE49-F238E27FC236}">
                  <a16:creationId xmlns:a16="http://schemas.microsoft.com/office/drawing/2014/main" xmlns="" id="{D37BD7B7-C32C-4236-86CD-2C23A6610FD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086100" y="3905565"/>
              <a:ext cx="88901" cy="90528"/>
            </a:xfrm>
            <a:custGeom>
              <a:avLst/>
              <a:gdLst/>
              <a:ahLst/>
              <a:cxnLst/>
              <a:rect l="0" t="0" r="0" b="0"/>
              <a:pathLst>
                <a:path w="88901" h="90528">
                  <a:moveTo>
                    <a:pt x="0" y="44135"/>
                  </a:moveTo>
                  <a:lnTo>
                    <a:pt x="0" y="44135"/>
                  </a:lnTo>
                  <a:lnTo>
                    <a:pt x="3371" y="50877"/>
                  </a:lnTo>
                  <a:lnTo>
                    <a:pt x="9834" y="83204"/>
                  </a:lnTo>
                  <a:lnTo>
                    <a:pt x="8369" y="89251"/>
                  </a:lnTo>
                  <a:lnTo>
                    <a:pt x="7696" y="90440"/>
                  </a:lnTo>
                  <a:lnTo>
                    <a:pt x="7247" y="90527"/>
                  </a:lnTo>
                  <a:lnTo>
                    <a:pt x="6948" y="89879"/>
                  </a:lnTo>
                  <a:lnTo>
                    <a:pt x="9773" y="49974"/>
                  </a:lnTo>
                  <a:lnTo>
                    <a:pt x="21946" y="23444"/>
                  </a:lnTo>
                  <a:lnTo>
                    <a:pt x="35587" y="4451"/>
                  </a:lnTo>
                  <a:lnTo>
                    <a:pt x="40658" y="1452"/>
                  </a:lnTo>
                  <a:lnTo>
                    <a:pt x="51937" y="0"/>
                  </a:lnTo>
                  <a:lnTo>
                    <a:pt x="57202" y="2717"/>
                  </a:lnTo>
                  <a:lnTo>
                    <a:pt x="66816" y="13262"/>
                  </a:lnTo>
                  <a:lnTo>
                    <a:pt x="83074" y="51755"/>
                  </a:lnTo>
                  <a:lnTo>
                    <a:pt x="88900" y="8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046">
              <a:extLst>
                <a:ext uri="{FF2B5EF4-FFF2-40B4-BE49-F238E27FC236}">
                  <a16:creationId xmlns:a16="http://schemas.microsoft.com/office/drawing/2014/main" xmlns="" id="{ACAB619B-9D9B-440E-97BD-6EC4A76E7EF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471451" y="4069706"/>
              <a:ext cx="52800" cy="330845"/>
            </a:xfrm>
            <a:custGeom>
              <a:avLst/>
              <a:gdLst/>
              <a:ahLst/>
              <a:cxnLst/>
              <a:rect l="0" t="0" r="0" b="0"/>
              <a:pathLst>
                <a:path w="52800" h="330845">
                  <a:moveTo>
                    <a:pt x="52799" y="26044"/>
                  </a:moveTo>
                  <a:lnTo>
                    <a:pt x="52799" y="26044"/>
                  </a:lnTo>
                  <a:lnTo>
                    <a:pt x="52799" y="15931"/>
                  </a:lnTo>
                  <a:lnTo>
                    <a:pt x="49036" y="7203"/>
                  </a:lnTo>
                  <a:lnTo>
                    <a:pt x="46057" y="2900"/>
                  </a:lnTo>
                  <a:lnTo>
                    <a:pt x="42660" y="737"/>
                  </a:lnTo>
                  <a:lnTo>
                    <a:pt x="38984" y="0"/>
                  </a:lnTo>
                  <a:lnTo>
                    <a:pt x="35122" y="215"/>
                  </a:lnTo>
                  <a:lnTo>
                    <a:pt x="27068" y="6098"/>
                  </a:lnTo>
                  <a:lnTo>
                    <a:pt x="22945" y="10630"/>
                  </a:lnTo>
                  <a:lnTo>
                    <a:pt x="10400" y="47347"/>
                  </a:lnTo>
                  <a:lnTo>
                    <a:pt x="3851" y="84430"/>
                  </a:lnTo>
                  <a:lnTo>
                    <a:pt x="0" y="127488"/>
                  </a:lnTo>
                  <a:lnTo>
                    <a:pt x="640" y="174847"/>
                  </a:lnTo>
                  <a:lnTo>
                    <a:pt x="3276" y="218473"/>
                  </a:lnTo>
                  <a:lnTo>
                    <a:pt x="6800" y="256912"/>
                  </a:lnTo>
                  <a:lnTo>
                    <a:pt x="11339" y="299531"/>
                  </a:lnTo>
                  <a:lnTo>
                    <a:pt x="8349" y="33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047">
              <a:extLst>
                <a:ext uri="{FF2B5EF4-FFF2-40B4-BE49-F238E27FC236}">
                  <a16:creationId xmlns:a16="http://schemas.microsoft.com/office/drawing/2014/main" xmlns="" id="{9AD33965-56C7-47C5-B3E7-73DD8B0525A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429000" y="4267200"/>
              <a:ext cx="127001" cy="44451"/>
            </a:xfrm>
            <a:custGeom>
              <a:avLst/>
              <a:gdLst/>
              <a:ahLst/>
              <a:cxnLst/>
              <a:rect l="0" t="0" r="0" b="0"/>
              <a:pathLst>
                <a:path w="127001" h="44451">
                  <a:moveTo>
                    <a:pt x="0" y="44450"/>
                  </a:moveTo>
                  <a:lnTo>
                    <a:pt x="0" y="44450"/>
                  </a:lnTo>
                  <a:lnTo>
                    <a:pt x="0" y="35612"/>
                  </a:lnTo>
                  <a:lnTo>
                    <a:pt x="2117" y="33619"/>
                  </a:lnTo>
                  <a:lnTo>
                    <a:pt x="33257" y="19879"/>
                  </a:lnTo>
                  <a:lnTo>
                    <a:pt x="69199" y="11456"/>
                  </a:lnTo>
                  <a:lnTo>
                    <a:pt x="111924" y="299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048">
              <a:extLst>
                <a:ext uri="{FF2B5EF4-FFF2-40B4-BE49-F238E27FC236}">
                  <a16:creationId xmlns:a16="http://schemas.microsoft.com/office/drawing/2014/main" xmlns="" id="{AE20DCE5-4055-42C8-9556-25CB25088A3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697465" y="4203700"/>
              <a:ext cx="106186" cy="165101"/>
            </a:xfrm>
            <a:custGeom>
              <a:avLst/>
              <a:gdLst/>
              <a:ahLst/>
              <a:cxnLst/>
              <a:rect l="0" t="0" r="0" b="0"/>
              <a:pathLst>
                <a:path w="106186" h="16510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117" y="705"/>
                  </a:lnTo>
                  <a:lnTo>
                    <a:pt x="37626" y="39345"/>
                  </a:lnTo>
                  <a:lnTo>
                    <a:pt x="71450" y="83345"/>
                  </a:lnTo>
                  <a:lnTo>
                    <a:pt x="90484" y="115319"/>
                  </a:lnTo>
                  <a:lnTo>
                    <a:pt x="106185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049">
              <a:extLst>
                <a:ext uri="{FF2B5EF4-FFF2-40B4-BE49-F238E27FC236}">
                  <a16:creationId xmlns:a16="http://schemas.microsoft.com/office/drawing/2014/main" xmlns="" id="{4086CBC8-FF21-45AD-9BDE-F7F57860D4E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612979" y="4098300"/>
              <a:ext cx="82722" cy="289551"/>
            </a:xfrm>
            <a:custGeom>
              <a:avLst/>
              <a:gdLst/>
              <a:ahLst/>
              <a:cxnLst/>
              <a:rect l="0" t="0" r="0" b="0"/>
              <a:pathLst>
                <a:path w="82722" h="289551">
                  <a:moveTo>
                    <a:pt x="82721" y="29200"/>
                  </a:moveTo>
                  <a:lnTo>
                    <a:pt x="82721" y="29200"/>
                  </a:lnTo>
                  <a:lnTo>
                    <a:pt x="75548" y="3187"/>
                  </a:lnTo>
                  <a:lnTo>
                    <a:pt x="73000" y="1275"/>
                  </a:lnTo>
                  <a:lnTo>
                    <a:pt x="69890" y="0"/>
                  </a:lnTo>
                  <a:lnTo>
                    <a:pt x="65701" y="1266"/>
                  </a:lnTo>
                  <a:lnTo>
                    <a:pt x="55401" y="8318"/>
                  </a:lnTo>
                  <a:lnTo>
                    <a:pt x="37702" y="34302"/>
                  </a:lnTo>
                  <a:lnTo>
                    <a:pt x="25318" y="64393"/>
                  </a:lnTo>
                  <a:lnTo>
                    <a:pt x="13464" y="101991"/>
                  </a:lnTo>
                  <a:lnTo>
                    <a:pt x="3492" y="144572"/>
                  </a:lnTo>
                  <a:lnTo>
                    <a:pt x="0" y="183723"/>
                  </a:lnTo>
                  <a:lnTo>
                    <a:pt x="2212" y="218527"/>
                  </a:lnTo>
                  <a:lnTo>
                    <a:pt x="10250" y="248106"/>
                  </a:lnTo>
                  <a:lnTo>
                    <a:pt x="24641" y="267838"/>
                  </a:lnTo>
                  <a:lnTo>
                    <a:pt x="50971" y="28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050">
              <a:extLst>
                <a:ext uri="{FF2B5EF4-FFF2-40B4-BE49-F238E27FC236}">
                  <a16:creationId xmlns:a16="http://schemas.microsoft.com/office/drawing/2014/main" xmlns="" id="{542A5F33-4B2E-4399-9C8C-5B33C889DAB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721018" y="4187342"/>
              <a:ext cx="120733" cy="187809"/>
            </a:xfrm>
            <a:custGeom>
              <a:avLst/>
              <a:gdLst/>
              <a:ahLst/>
              <a:cxnLst/>
              <a:rect l="0" t="0" r="0" b="0"/>
              <a:pathLst>
                <a:path w="120733" h="187809">
                  <a:moveTo>
                    <a:pt x="120732" y="3658"/>
                  </a:moveTo>
                  <a:lnTo>
                    <a:pt x="120732" y="3658"/>
                  </a:lnTo>
                  <a:lnTo>
                    <a:pt x="117361" y="287"/>
                  </a:lnTo>
                  <a:lnTo>
                    <a:pt x="115662" y="0"/>
                  </a:lnTo>
                  <a:lnTo>
                    <a:pt x="113825" y="514"/>
                  </a:lnTo>
                  <a:lnTo>
                    <a:pt x="111894" y="1562"/>
                  </a:lnTo>
                  <a:lnTo>
                    <a:pt x="103020" y="19864"/>
                  </a:lnTo>
                  <a:lnTo>
                    <a:pt x="86528" y="59750"/>
                  </a:lnTo>
                  <a:lnTo>
                    <a:pt x="65442" y="98594"/>
                  </a:lnTo>
                  <a:lnTo>
                    <a:pt x="34970" y="135033"/>
                  </a:lnTo>
                  <a:lnTo>
                    <a:pt x="8537" y="164410"/>
                  </a:lnTo>
                  <a:lnTo>
                    <a:pt x="1018" y="177409"/>
                  </a:lnTo>
                  <a:lnTo>
                    <a:pt x="0" y="180875"/>
                  </a:lnTo>
                  <a:lnTo>
                    <a:pt x="82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051">
              <a:extLst>
                <a:ext uri="{FF2B5EF4-FFF2-40B4-BE49-F238E27FC236}">
                  <a16:creationId xmlns:a16="http://schemas.microsoft.com/office/drawing/2014/main" xmlns="" id="{A3E171AE-769D-4426-AC94-EDA37621AF6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879850" y="43624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6350" y="420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052">
              <a:extLst>
                <a:ext uri="{FF2B5EF4-FFF2-40B4-BE49-F238E27FC236}">
                  <a16:creationId xmlns:a16="http://schemas.microsoft.com/office/drawing/2014/main" xmlns="" id="{3179A65E-A99A-46E8-9FE8-C0CC1DA1868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889480" y="4263003"/>
              <a:ext cx="24396" cy="28115"/>
            </a:xfrm>
            <a:custGeom>
              <a:avLst/>
              <a:gdLst/>
              <a:ahLst/>
              <a:cxnLst/>
              <a:rect l="0" t="0" r="0" b="0"/>
              <a:pathLst>
                <a:path w="24396" h="28115">
                  <a:moveTo>
                    <a:pt x="9420" y="4197"/>
                  </a:moveTo>
                  <a:lnTo>
                    <a:pt x="9420" y="4197"/>
                  </a:lnTo>
                  <a:lnTo>
                    <a:pt x="6049" y="4197"/>
                  </a:lnTo>
                  <a:lnTo>
                    <a:pt x="2513" y="6078"/>
                  </a:lnTo>
                  <a:lnTo>
                    <a:pt x="582" y="7568"/>
                  </a:lnTo>
                  <a:lnTo>
                    <a:pt x="0" y="9972"/>
                  </a:lnTo>
                  <a:lnTo>
                    <a:pt x="1235" y="16406"/>
                  </a:lnTo>
                  <a:lnTo>
                    <a:pt x="5897" y="24591"/>
                  </a:lnTo>
                  <a:lnTo>
                    <a:pt x="8483" y="26260"/>
                  </a:lnTo>
                  <a:lnTo>
                    <a:pt x="15118" y="28114"/>
                  </a:lnTo>
                  <a:lnTo>
                    <a:pt x="18157" y="27197"/>
                  </a:lnTo>
                  <a:lnTo>
                    <a:pt x="23416" y="22416"/>
                  </a:lnTo>
                  <a:lnTo>
                    <a:pt x="24395" y="19870"/>
                  </a:lnTo>
                  <a:lnTo>
                    <a:pt x="24343" y="17468"/>
                  </a:lnTo>
                  <a:lnTo>
                    <a:pt x="16783" y="17"/>
                  </a:lnTo>
                  <a:lnTo>
                    <a:pt x="16445" y="0"/>
                  </a:lnTo>
                  <a:lnTo>
                    <a:pt x="15770" y="4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053">
              <a:extLst>
                <a:ext uri="{FF2B5EF4-FFF2-40B4-BE49-F238E27FC236}">
                  <a16:creationId xmlns:a16="http://schemas.microsoft.com/office/drawing/2014/main" xmlns="" id="{55C243C4-5198-4A8F-83DE-28A3483A721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000500" y="4038600"/>
              <a:ext cx="56889" cy="577851"/>
            </a:xfrm>
            <a:custGeom>
              <a:avLst/>
              <a:gdLst/>
              <a:ahLst/>
              <a:cxnLst/>
              <a:rect l="0" t="0" r="0" b="0"/>
              <a:pathLst>
                <a:path w="56889" h="577851">
                  <a:moveTo>
                    <a:pt x="50800" y="0"/>
                  </a:moveTo>
                  <a:lnTo>
                    <a:pt x="50800" y="0"/>
                  </a:lnTo>
                  <a:lnTo>
                    <a:pt x="55164" y="40399"/>
                  </a:lnTo>
                  <a:lnTo>
                    <a:pt x="56267" y="73223"/>
                  </a:lnTo>
                  <a:lnTo>
                    <a:pt x="56758" y="116975"/>
                  </a:lnTo>
                  <a:lnTo>
                    <a:pt x="56888" y="141483"/>
                  </a:lnTo>
                  <a:lnTo>
                    <a:pt x="55564" y="169111"/>
                  </a:lnTo>
                  <a:lnTo>
                    <a:pt x="53270" y="198818"/>
                  </a:lnTo>
                  <a:lnTo>
                    <a:pt x="50330" y="229912"/>
                  </a:lnTo>
                  <a:lnTo>
                    <a:pt x="46959" y="261224"/>
                  </a:lnTo>
                  <a:lnTo>
                    <a:pt x="43300" y="292683"/>
                  </a:lnTo>
                  <a:lnTo>
                    <a:pt x="39450" y="324238"/>
                  </a:lnTo>
                  <a:lnTo>
                    <a:pt x="34767" y="354448"/>
                  </a:lnTo>
                  <a:lnTo>
                    <a:pt x="29528" y="383759"/>
                  </a:lnTo>
                  <a:lnTo>
                    <a:pt x="23918" y="412473"/>
                  </a:lnTo>
                  <a:lnTo>
                    <a:pt x="18768" y="438671"/>
                  </a:lnTo>
                  <a:lnTo>
                    <a:pt x="13923" y="463191"/>
                  </a:lnTo>
                  <a:lnTo>
                    <a:pt x="6188" y="506430"/>
                  </a:lnTo>
                  <a:lnTo>
                    <a:pt x="1834" y="551044"/>
                  </a:lnTo>
                  <a:lnTo>
                    <a:pt x="0" y="577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054">
              <a:extLst>
                <a:ext uri="{FF2B5EF4-FFF2-40B4-BE49-F238E27FC236}">
                  <a16:creationId xmlns:a16="http://schemas.microsoft.com/office/drawing/2014/main" xmlns="" id="{D0A68D3A-2233-4F59-95F3-0FFF881AB51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147579" y="4225663"/>
              <a:ext cx="105140" cy="275337"/>
            </a:xfrm>
            <a:custGeom>
              <a:avLst/>
              <a:gdLst/>
              <a:ahLst/>
              <a:cxnLst/>
              <a:rect l="0" t="0" r="0" b="0"/>
              <a:pathLst>
                <a:path w="105140" h="275337">
                  <a:moveTo>
                    <a:pt x="11671" y="73287"/>
                  </a:moveTo>
                  <a:lnTo>
                    <a:pt x="11671" y="73287"/>
                  </a:lnTo>
                  <a:lnTo>
                    <a:pt x="7307" y="90612"/>
                  </a:lnTo>
                  <a:lnTo>
                    <a:pt x="5909" y="123106"/>
                  </a:lnTo>
                  <a:lnTo>
                    <a:pt x="6201" y="170598"/>
                  </a:lnTo>
                  <a:lnTo>
                    <a:pt x="10442" y="215871"/>
                  </a:lnTo>
                  <a:lnTo>
                    <a:pt x="16315" y="261926"/>
                  </a:lnTo>
                  <a:lnTo>
                    <a:pt x="16883" y="268896"/>
                  </a:lnTo>
                  <a:lnTo>
                    <a:pt x="15851" y="272838"/>
                  </a:lnTo>
                  <a:lnTo>
                    <a:pt x="13752" y="274760"/>
                  </a:lnTo>
                  <a:lnTo>
                    <a:pt x="10942" y="275336"/>
                  </a:lnTo>
                  <a:lnTo>
                    <a:pt x="9068" y="272192"/>
                  </a:lnTo>
                  <a:lnTo>
                    <a:pt x="4180" y="234272"/>
                  </a:lnTo>
                  <a:lnTo>
                    <a:pt x="1286" y="199163"/>
                  </a:lnTo>
                  <a:lnTo>
                    <a:pt x="0" y="152986"/>
                  </a:lnTo>
                  <a:lnTo>
                    <a:pt x="1068" y="128536"/>
                  </a:lnTo>
                  <a:lnTo>
                    <a:pt x="3191" y="103770"/>
                  </a:lnTo>
                  <a:lnTo>
                    <a:pt x="10018" y="58613"/>
                  </a:lnTo>
                  <a:lnTo>
                    <a:pt x="25763" y="16179"/>
                  </a:lnTo>
                  <a:lnTo>
                    <a:pt x="37690" y="2515"/>
                  </a:lnTo>
                  <a:lnTo>
                    <a:pt x="45245" y="0"/>
                  </a:lnTo>
                  <a:lnTo>
                    <a:pt x="63046" y="969"/>
                  </a:lnTo>
                  <a:lnTo>
                    <a:pt x="80836" y="11747"/>
                  </a:lnTo>
                  <a:lnTo>
                    <a:pt x="89531" y="19560"/>
                  </a:lnTo>
                  <a:lnTo>
                    <a:pt x="101073" y="39531"/>
                  </a:lnTo>
                  <a:lnTo>
                    <a:pt x="105139" y="50783"/>
                  </a:lnTo>
                  <a:lnTo>
                    <a:pt x="105028" y="62518"/>
                  </a:lnTo>
                  <a:lnTo>
                    <a:pt x="97377" y="86845"/>
                  </a:lnTo>
                  <a:lnTo>
                    <a:pt x="78926" y="104242"/>
                  </a:lnTo>
                  <a:lnTo>
                    <a:pt x="56378" y="114562"/>
                  </a:lnTo>
                  <a:lnTo>
                    <a:pt x="36950" y="116796"/>
                  </a:lnTo>
                  <a:lnTo>
                    <a:pt x="29229" y="114287"/>
                  </a:lnTo>
                  <a:lnTo>
                    <a:pt x="5321" y="92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055">
              <a:extLst>
                <a:ext uri="{FF2B5EF4-FFF2-40B4-BE49-F238E27FC236}">
                  <a16:creationId xmlns:a16="http://schemas.microsoft.com/office/drawing/2014/main" xmlns="" id="{7A6C8637-B934-4AB5-A179-738B4EAF572C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279900" y="4083050"/>
              <a:ext cx="96968" cy="293214"/>
            </a:xfrm>
            <a:custGeom>
              <a:avLst/>
              <a:gdLst/>
              <a:ahLst/>
              <a:cxnLst/>
              <a:rect l="0" t="0" r="0" b="0"/>
              <a:pathLst>
                <a:path w="96968" h="293214">
                  <a:moveTo>
                    <a:pt x="0" y="0"/>
                  </a:moveTo>
                  <a:lnTo>
                    <a:pt x="0" y="0"/>
                  </a:lnTo>
                  <a:lnTo>
                    <a:pt x="5775" y="7186"/>
                  </a:lnTo>
                  <a:lnTo>
                    <a:pt x="25417" y="41113"/>
                  </a:lnTo>
                  <a:lnTo>
                    <a:pt x="54568" y="85325"/>
                  </a:lnTo>
                  <a:lnTo>
                    <a:pt x="75052" y="118355"/>
                  </a:lnTo>
                  <a:lnTo>
                    <a:pt x="88860" y="154202"/>
                  </a:lnTo>
                  <a:lnTo>
                    <a:pt x="95938" y="189419"/>
                  </a:lnTo>
                  <a:lnTo>
                    <a:pt x="96967" y="221770"/>
                  </a:lnTo>
                  <a:lnTo>
                    <a:pt x="90369" y="247907"/>
                  </a:lnTo>
                  <a:lnTo>
                    <a:pt x="76617" y="269401"/>
                  </a:lnTo>
                  <a:lnTo>
                    <a:pt x="68011" y="279084"/>
                  </a:lnTo>
                  <a:lnTo>
                    <a:pt x="49042" y="289843"/>
                  </a:lnTo>
                  <a:lnTo>
                    <a:pt x="30968" y="293213"/>
                  </a:lnTo>
                  <a:lnTo>
                    <a:pt x="63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056">
              <a:extLst>
                <a:ext uri="{FF2B5EF4-FFF2-40B4-BE49-F238E27FC236}">
                  <a16:creationId xmlns:a16="http://schemas.microsoft.com/office/drawing/2014/main" xmlns="" id="{6D8D5F3A-63E9-406E-8617-8344E447901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552950" y="4229100"/>
              <a:ext cx="146051" cy="152401"/>
            </a:xfrm>
            <a:custGeom>
              <a:avLst/>
              <a:gdLst/>
              <a:ahLst/>
              <a:cxnLst/>
              <a:rect l="0" t="0" r="0" b="0"/>
              <a:pathLst>
                <a:path w="146051" h="152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57174" y="54272"/>
                  </a:lnTo>
                  <a:lnTo>
                    <a:pt x="100742" y="97216"/>
                  </a:lnTo>
                  <a:lnTo>
                    <a:pt x="138936" y="144233"/>
                  </a:lnTo>
                  <a:lnTo>
                    <a:pt x="146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057">
              <a:extLst>
                <a:ext uri="{FF2B5EF4-FFF2-40B4-BE49-F238E27FC236}">
                  <a16:creationId xmlns:a16="http://schemas.microsoft.com/office/drawing/2014/main" xmlns="" id="{CE839CC3-5952-4CE0-9858-C05B9A9CF8B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565650" y="4210050"/>
              <a:ext cx="133351" cy="196851"/>
            </a:xfrm>
            <a:custGeom>
              <a:avLst/>
              <a:gdLst/>
              <a:ahLst/>
              <a:cxnLst/>
              <a:rect l="0" t="0" r="0" b="0"/>
              <a:pathLst>
                <a:path w="133351" h="196851">
                  <a:moveTo>
                    <a:pt x="133350" y="0"/>
                  </a:moveTo>
                  <a:lnTo>
                    <a:pt x="133350" y="0"/>
                  </a:lnTo>
                  <a:lnTo>
                    <a:pt x="105912" y="33918"/>
                  </a:lnTo>
                  <a:lnTo>
                    <a:pt x="82730" y="70884"/>
                  </a:lnTo>
                  <a:lnTo>
                    <a:pt x="53832" y="113116"/>
                  </a:lnTo>
                  <a:lnTo>
                    <a:pt x="25044" y="154793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058">
              <a:extLst>
                <a:ext uri="{FF2B5EF4-FFF2-40B4-BE49-F238E27FC236}">
                  <a16:creationId xmlns:a16="http://schemas.microsoft.com/office/drawing/2014/main" xmlns="" id="{EE2FFD2F-99A0-4E3D-80CB-F3D7F6D2170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892531" y="4065560"/>
              <a:ext cx="85870" cy="366741"/>
            </a:xfrm>
            <a:custGeom>
              <a:avLst/>
              <a:gdLst/>
              <a:ahLst/>
              <a:cxnLst/>
              <a:rect l="0" t="0" r="0" b="0"/>
              <a:pathLst>
                <a:path w="85870" h="366741">
                  <a:moveTo>
                    <a:pt x="85869" y="30190"/>
                  </a:moveTo>
                  <a:lnTo>
                    <a:pt x="85869" y="30190"/>
                  </a:lnTo>
                  <a:lnTo>
                    <a:pt x="77080" y="16375"/>
                  </a:lnTo>
                  <a:lnTo>
                    <a:pt x="65475" y="3708"/>
                  </a:lnTo>
                  <a:lnTo>
                    <a:pt x="57049" y="781"/>
                  </a:lnTo>
                  <a:lnTo>
                    <a:pt x="51839" y="0"/>
                  </a:lnTo>
                  <a:lnTo>
                    <a:pt x="46249" y="2303"/>
                  </a:lnTo>
                  <a:lnTo>
                    <a:pt x="34394" y="12386"/>
                  </a:lnTo>
                  <a:lnTo>
                    <a:pt x="19190" y="50785"/>
                  </a:lnTo>
                  <a:lnTo>
                    <a:pt x="12019" y="86381"/>
                  </a:lnTo>
                  <a:lnTo>
                    <a:pt x="7185" y="127130"/>
                  </a:lnTo>
                  <a:lnTo>
                    <a:pt x="5037" y="173463"/>
                  </a:lnTo>
                  <a:lnTo>
                    <a:pt x="2201" y="220397"/>
                  </a:lnTo>
                  <a:lnTo>
                    <a:pt x="0" y="264304"/>
                  </a:lnTo>
                  <a:lnTo>
                    <a:pt x="1374" y="300281"/>
                  </a:lnTo>
                  <a:lnTo>
                    <a:pt x="2935" y="346295"/>
                  </a:lnTo>
                  <a:lnTo>
                    <a:pt x="3319" y="366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059">
              <a:extLst>
                <a:ext uri="{FF2B5EF4-FFF2-40B4-BE49-F238E27FC236}">
                  <a16:creationId xmlns:a16="http://schemas.microsoft.com/office/drawing/2014/main" xmlns="" id="{CE376EC6-487A-4061-BDBE-1004F7FF0D9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187950" y="4076700"/>
              <a:ext cx="139996" cy="368301"/>
            </a:xfrm>
            <a:custGeom>
              <a:avLst/>
              <a:gdLst/>
              <a:ahLst/>
              <a:cxnLst/>
              <a:rect l="0" t="0" r="0" b="0"/>
              <a:pathLst>
                <a:path w="139996" h="368301">
                  <a:moveTo>
                    <a:pt x="95250" y="0"/>
                  </a:moveTo>
                  <a:lnTo>
                    <a:pt x="95250" y="0"/>
                  </a:lnTo>
                  <a:lnTo>
                    <a:pt x="105363" y="3371"/>
                  </a:lnTo>
                  <a:lnTo>
                    <a:pt x="121765" y="18951"/>
                  </a:lnTo>
                  <a:lnTo>
                    <a:pt x="136659" y="61667"/>
                  </a:lnTo>
                  <a:lnTo>
                    <a:pt x="139995" y="108546"/>
                  </a:lnTo>
                  <a:lnTo>
                    <a:pt x="139897" y="135864"/>
                  </a:lnTo>
                  <a:lnTo>
                    <a:pt x="137009" y="163248"/>
                  </a:lnTo>
                  <a:lnTo>
                    <a:pt x="132262" y="190677"/>
                  </a:lnTo>
                  <a:lnTo>
                    <a:pt x="126274" y="218134"/>
                  </a:lnTo>
                  <a:lnTo>
                    <a:pt x="117344" y="243495"/>
                  </a:lnTo>
                  <a:lnTo>
                    <a:pt x="94251" y="290488"/>
                  </a:lnTo>
                  <a:lnTo>
                    <a:pt x="59998" y="325486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060">
              <a:extLst>
                <a:ext uri="{FF2B5EF4-FFF2-40B4-BE49-F238E27FC236}">
                  <a16:creationId xmlns:a16="http://schemas.microsoft.com/office/drawing/2014/main" xmlns="" id="{BD9CE1FB-228D-45C5-BB49-A0EB6ACC0E7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140185" y="4195087"/>
              <a:ext cx="91676" cy="314481"/>
            </a:xfrm>
            <a:custGeom>
              <a:avLst/>
              <a:gdLst/>
              <a:ahLst/>
              <a:cxnLst/>
              <a:rect l="0" t="0" r="0" b="0"/>
              <a:pathLst>
                <a:path w="91676" h="314481">
                  <a:moveTo>
                    <a:pt x="9665" y="148313"/>
                  </a:moveTo>
                  <a:lnTo>
                    <a:pt x="9665" y="148313"/>
                  </a:lnTo>
                  <a:lnTo>
                    <a:pt x="4198" y="190408"/>
                  </a:lnTo>
                  <a:lnTo>
                    <a:pt x="6947" y="229067"/>
                  </a:lnTo>
                  <a:lnTo>
                    <a:pt x="5489" y="268431"/>
                  </a:lnTo>
                  <a:lnTo>
                    <a:pt x="3506" y="313955"/>
                  </a:lnTo>
                  <a:lnTo>
                    <a:pt x="2737" y="314480"/>
                  </a:lnTo>
                  <a:lnTo>
                    <a:pt x="1519" y="313419"/>
                  </a:lnTo>
                  <a:lnTo>
                    <a:pt x="0" y="311300"/>
                  </a:lnTo>
                  <a:lnTo>
                    <a:pt x="2391" y="263676"/>
                  </a:lnTo>
                  <a:lnTo>
                    <a:pt x="3610" y="223574"/>
                  </a:lnTo>
                  <a:lnTo>
                    <a:pt x="4922" y="197076"/>
                  </a:lnTo>
                  <a:lnTo>
                    <a:pt x="6503" y="168121"/>
                  </a:lnTo>
                  <a:lnTo>
                    <a:pt x="8969" y="140352"/>
                  </a:lnTo>
                  <a:lnTo>
                    <a:pt x="12023" y="113372"/>
                  </a:lnTo>
                  <a:lnTo>
                    <a:pt x="19180" y="65756"/>
                  </a:lnTo>
                  <a:lnTo>
                    <a:pt x="31142" y="21232"/>
                  </a:lnTo>
                  <a:lnTo>
                    <a:pt x="39436" y="4579"/>
                  </a:lnTo>
                  <a:lnTo>
                    <a:pt x="45035" y="985"/>
                  </a:lnTo>
                  <a:lnTo>
                    <a:pt x="51589" y="0"/>
                  </a:lnTo>
                  <a:lnTo>
                    <a:pt x="58781" y="754"/>
                  </a:lnTo>
                  <a:lnTo>
                    <a:pt x="72417" y="9118"/>
                  </a:lnTo>
                  <a:lnTo>
                    <a:pt x="79016" y="15300"/>
                  </a:lnTo>
                  <a:lnTo>
                    <a:pt x="88230" y="33457"/>
                  </a:lnTo>
                  <a:lnTo>
                    <a:pt x="91675" y="44226"/>
                  </a:lnTo>
                  <a:lnTo>
                    <a:pt x="89858" y="67480"/>
                  </a:lnTo>
                  <a:lnTo>
                    <a:pt x="81290" y="90515"/>
                  </a:lnTo>
                  <a:lnTo>
                    <a:pt x="61304" y="117233"/>
                  </a:lnTo>
                  <a:lnTo>
                    <a:pt x="48138" y="126974"/>
                  </a:lnTo>
                  <a:lnTo>
                    <a:pt x="42370" y="128443"/>
                  </a:lnTo>
                  <a:lnTo>
                    <a:pt x="37112" y="128011"/>
                  </a:lnTo>
                  <a:lnTo>
                    <a:pt x="22365" y="122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061">
              <a:extLst>
                <a:ext uri="{FF2B5EF4-FFF2-40B4-BE49-F238E27FC236}">
                  <a16:creationId xmlns:a16="http://schemas.microsoft.com/office/drawing/2014/main" xmlns="" id="{4A537154-E4D1-4D6F-A16E-F6E38146D82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015039" y="4102983"/>
              <a:ext cx="103062" cy="335668"/>
            </a:xfrm>
            <a:custGeom>
              <a:avLst/>
              <a:gdLst/>
              <a:ahLst/>
              <a:cxnLst/>
              <a:rect l="0" t="0" r="0" b="0"/>
              <a:pathLst>
                <a:path w="103062" h="335668">
                  <a:moveTo>
                    <a:pt x="103061" y="5467"/>
                  </a:moveTo>
                  <a:lnTo>
                    <a:pt x="103061" y="5467"/>
                  </a:lnTo>
                  <a:lnTo>
                    <a:pt x="99690" y="2096"/>
                  </a:lnTo>
                  <a:lnTo>
                    <a:pt x="96154" y="441"/>
                  </a:lnTo>
                  <a:lnTo>
                    <a:pt x="94222" y="0"/>
                  </a:lnTo>
                  <a:lnTo>
                    <a:pt x="81392" y="12862"/>
                  </a:lnTo>
                  <a:lnTo>
                    <a:pt x="57443" y="44660"/>
                  </a:lnTo>
                  <a:lnTo>
                    <a:pt x="39983" y="78861"/>
                  </a:lnTo>
                  <a:lnTo>
                    <a:pt x="23521" y="120636"/>
                  </a:lnTo>
                  <a:lnTo>
                    <a:pt x="9149" y="167425"/>
                  </a:lnTo>
                  <a:lnTo>
                    <a:pt x="1350" y="210798"/>
                  </a:lnTo>
                  <a:lnTo>
                    <a:pt x="0" y="249831"/>
                  </a:lnTo>
                  <a:lnTo>
                    <a:pt x="6456" y="283641"/>
                  </a:lnTo>
                  <a:lnTo>
                    <a:pt x="18262" y="307606"/>
                  </a:lnTo>
                  <a:lnTo>
                    <a:pt x="25362" y="316959"/>
                  </a:lnTo>
                  <a:lnTo>
                    <a:pt x="44539" y="327352"/>
                  </a:lnTo>
                  <a:lnTo>
                    <a:pt x="77661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062">
              <a:extLst>
                <a:ext uri="{FF2B5EF4-FFF2-40B4-BE49-F238E27FC236}">
                  <a16:creationId xmlns:a16="http://schemas.microsoft.com/office/drawing/2014/main" xmlns="" id="{4CEA4C68-EB75-4673-A148-005F7714FC9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815065" y="4260850"/>
              <a:ext cx="176036" cy="31751"/>
            </a:xfrm>
            <a:custGeom>
              <a:avLst/>
              <a:gdLst/>
              <a:ahLst/>
              <a:cxnLst/>
              <a:rect l="0" t="0" r="0" b="0"/>
              <a:pathLst>
                <a:path w="1760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41759" y="19540"/>
                  </a:lnTo>
                  <a:lnTo>
                    <a:pt x="73318" y="13859"/>
                  </a:lnTo>
                  <a:lnTo>
                    <a:pt x="107805" y="8981"/>
                  </a:lnTo>
                  <a:lnTo>
                    <a:pt x="153310" y="2975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147">
            <a:extLst>
              <a:ext uri="{FF2B5EF4-FFF2-40B4-BE49-F238E27FC236}">
                <a16:creationId xmlns:a16="http://schemas.microsoft.com/office/drawing/2014/main" xmlns="" id="{BFBF693E-DADE-414D-8EB7-1930FADFB8B7}"/>
              </a:ext>
            </a:extLst>
          </p:cNvPr>
          <p:cNvGrpSpPr/>
          <p:nvPr/>
        </p:nvGrpSpPr>
        <p:grpSpPr>
          <a:xfrm>
            <a:off x="4910217" y="4527550"/>
            <a:ext cx="493634" cy="254001"/>
            <a:chOff x="4910217" y="4527550"/>
            <a:chExt cx="493634" cy="254001"/>
          </a:xfrm>
        </p:grpSpPr>
        <p:sp>
          <p:nvSpPr>
            <p:cNvPr id="224" name="SMARTInkShape-1063">
              <a:extLst>
                <a:ext uri="{FF2B5EF4-FFF2-40B4-BE49-F238E27FC236}">
                  <a16:creationId xmlns:a16="http://schemas.microsoft.com/office/drawing/2014/main" xmlns="" id="{E337250D-B842-4739-B39A-810435929AB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910217" y="4527550"/>
              <a:ext cx="341234" cy="53212"/>
            </a:xfrm>
            <a:custGeom>
              <a:avLst/>
              <a:gdLst/>
              <a:ahLst/>
              <a:cxnLst/>
              <a:rect l="0" t="0" r="0" b="0"/>
              <a:pathLst>
                <a:path w="341234" h="53212">
                  <a:moveTo>
                    <a:pt x="23733" y="38100"/>
                  </a:moveTo>
                  <a:lnTo>
                    <a:pt x="23733" y="38100"/>
                  </a:lnTo>
                  <a:lnTo>
                    <a:pt x="2084" y="44567"/>
                  </a:lnTo>
                  <a:lnTo>
                    <a:pt x="834" y="45939"/>
                  </a:lnTo>
                  <a:lnTo>
                    <a:pt x="0" y="47559"/>
                  </a:lnTo>
                  <a:lnTo>
                    <a:pt x="1561" y="49345"/>
                  </a:lnTo>
                  <a:lnTo>
                    <a:pt x="8940" y="53211"/>
                  </a:lnTo>
                  <a:lnTo>
                    <a:pt x="48591" y="45870"/>
                  </a:lnTo>
                  <a:lnTo>
                    <a:pt x="92872" y="37790"/>
                  </a:lnTo>
                  <a:lnTo>
                    <a:pt x="118509" y="33660"/>
                  </a:lnTo>
                  <a:lnTo>
                    <a:pt x="145478" y="30201"/>
                  </a:lnTo>
                  <a:lnTo>
                    <a:pt x="173335" y="27189"/>
                  </a:lnTo>
                  <a:lnTo>
                    <a:pt x="201784" y="24476"/>
                  </a:lnTo>
                  <a:lnTo>
                    <a:pt x="229923" y="20551"/>
                  </a:lnTo>
                  <a:lnTo>
                    <a:pt x="257854" y="15818"/>
                  </a:lnTo>
                  <a:lnTo>
                    <a:pt x="304176" y="7030"/>
                  </a:lnTo>
                  <a:lnTo>
                    <a:pt x="3412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064">
              <a:extLst>
                <a:ext uri="{FF2B5EF4-FFF2-40B4-BE49-F238E27FC236}">
                  <a16:creationId xmlns:a16="http://schemas.microsoft.com/office/drawing/2014/main" xmlns="" id="{893ADCB0-5457-48C0-B9EE-D06A3D536D0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057309" y="4540250"/>
              <a:ext cx="244942" cy="46419"/>
            </a:xfrm>
            <a:custGeom>
              <a:avLst/>
              <a:gdLst/>
              <a:ahLst/>
              <a:cxnLst/>
              <a:rect l="0" t="0" r="0" b="0"/>
              <a:pathLst>
                <a:path w="244942" h="46419">
                  <a:moveTo>
                    <a:pt x="16341" y="25400"/>
                  </a:moveTo>
                  <a:lnTo>
                    <a:pt x="16341" y="25400"/>
                  </a:lnTo>
                  <a:lnTo>
                    <a:pt x="2857" y="35513"/>
                  </a:lnTo>
                  <a:lnTo>
                    <a:pt x="296" y="39198"/>
                  </a:lnTo>
                  <a:lnTo>
                    <a:pt x="0" y="42360"/>
                  </a:lnTo>
                  <a:lnTo>
                    <a:pt x="1214" y="45173"/>
                  </a:lnTo>
                  <a:lnTo>
                    <a:pt x="15733" y="46418"/>
                  </a:lnTo>
                  <a:lnTo>
                    <a:pt x="61081" y="41270"/>
                  </a:lnTo>
                  <a:lnTo>
                    <a:pt x="104664" y="33159"/>
                  </a:lnTo>
                  <a:lnTo>
                    <a:pt x="152257" y="20146"/>
                  </a:lnTo>
                  <a:lnTo>
                    <a:pt x="192224" y="10600"/>
                  </a:lnTo>
                  <a:lnTo>
                    <a:pt x="2449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065">
              <a:extLst>
                <a:ext uri="{FF2B5EF4-FFF2-40B4-BE49-F238E27FC236}">
                  <a16:creationId xmlns:a16="http://schemas.microsoft.com/office/drawing/2014/main" xmlns="" id="{52BB7929-975A-48F0-99CA-8ABBDF7DF4C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232400" y="4686300"/>
              <a:ext cx="50801" cy="9722"/>
            </a:xfrm>
            <a:custGeom>
              <a:avLst/>
              <a:gdLst/>
              <a:ahLst/>
              <a:cxnLst/>
              <a:rect l="0" t="0" r="0" b="0"/>
              <a:pathLst>
                <a:path w="50801" h="9722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12552" y="9494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066">
              <a:extLst>
                <a:ext uri="{FF2B5EF4-FFF2-40B4-BE49-F238E27FC236}">
                  <a16:creationId xmlns:a16="http://schemas.microsoft.com/office/drawing/2014/main" xmlns="" id="{FABCE326-0490-46A2-BD64-971F83526AF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238750" y="471805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6908" y="14024"/>
                  </a:lnTo>
                  <a:lnTo>
                    <a:pt x="52976" y="2626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067">
              <a:extLst>
                <a:ext uri="{FF2B5EF4-FFF2-40B4-BE49-F238E27FC236}">
                  <a16:creationId xmlns:a16="http://schemas.microsoft.com/office/drawing/2014/main" xmlns="" id="{7999ADEC-5B46-4989-8E03-4AE31F3EC37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378450" y="4635500"/>
              <a:ext cx="25401" cy="146051"/>
            </a:xfrm>
            <a:custGeom>
              <a:avLst/>
              <a:gdLst/>
              <a:ahLst/>
              <a:cxnLst/>
              <a:rect l="0" t="0" r="0" b="0"/>
              <a:pathLst>
                <a:path w="25401" h="146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7526"/>
                  </a:lnTo>
                  <a:lnTo>
                    <a:pt x="14927" y="48837"/>
                  </a:lnTo>
                  <a:lnTo>
                    <a:pt x="17828" y="88318"/>
                  </a:lnTo>
                  <a:lnTo>
                    <a:pt x="23173" y="130988"/>
                  </a:lnTo>
                  <a:lnTo>
                    <a:pt x="2540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0" name="SMARTInkShape-1068">
            <a:extLst>
              <a:ext uri="{FF2B5EF4-FFF2-40B4-BE49-F238E27FC236}">
                <a16:creationId xmlns:a16="http://schemas.microsoft.com/office/drawing/2014/main" xmlns="" id="{850E2C14-2366-422B-ABC9-68D9489420D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131433" y="4705350"/>
            <a:ext cx="1040518" cy="110088"/>
          </a:xfrm>
          <a:custGeom>
            <a:avLst/>
            <a:gdLst/>
            <a:ahLst/>
            <a:cxnLst/>
            <a:rect l="0" t="0" r="0" b="0"/>
            <a:pathLst>
              <a:path w="1040518" h="110088">
                <a:moveTo>
                  <a:pt x="5467" y="69850"/>
                </a:moveTo>
                <a:lnTo>
                  <a:pt x="5467" y="69850"/>
                </a:lnTo>
                <a:lnTo>
                  <a:pt x="0" y="64383"/>
                </a:lnTo>
                <a:lnTo>
                  <a:pt x="2750" y="70503"/>
                </a:lnTo>
                <a:lnTo>
                  <a:pt x="38384" y="93028"/>
                </a:lnTo>
                <a:lnTo>
                  <a:pt x="50694" y="100118"/>
                </a:lnTo>
                <a:lnTo>
                  <a:pt x="86951" y="107997"/>
                </a:lnTo>
                <a:lnTo>
                  <a:pt x="133405" y="110087"/>
                </a:lnTo>
                <a:lnTo>
                  <a:pt x="160609" y="108670"/>
                </a:lnTo>
                <a:lnTo>
                  <a:pt x="189328" y="106313"/>
                </a:lnTo>
                <a:lnTo>
                  <a:pt x="219058" y="101214"/>
                </a:lnTo>
                <a:lnTo>
                  <a:pt x="249461" y="94287"/>
                </a:lnTo>
                <a:lnTo>
                  <a:pt x="280313" y="86141"/>
                </a:lnTo>
                <a:lnTo>
                  <a:pt x="307231" y="76477"/>
                </a:lnTo>
                <a:lnTo>
                  <a:pt x="354073" y="54451"/>
                </a:lnTo>
                <a:lnTo>
                  <a:pt x="390414" y="38076"/>
                </a:lnTo>
                <a:lnTo>
                  <a:pt x="429029" y="24687"/>
                </a:lnTo>
                <a:lnTo>
                  <a:pt x="438125" y="22808"/>
                </a:lnTo>
                <a:lnTo>
                  <a:pt x="455757" y="26365"/>
                </a:lnTo>
                <a:lnTo>
                  <a:pt x="493444" y="45895"/>
                </a:lnTo>
                <a:lnTo>
                  <a:pt x="531131" y="63928"/>
                </a:lnTo>
                <a:lnTo>
                  <a:pt x="566708" y="70746"/>
                </a:lnTo>
                <a:lnTo>
                  <a:pt x="607685" y="72365"/>
                </a:lnTo>
                <a:lnTo>
                  <a:pt x="649416" y="68381"/>
                </a:lnTo>
                <a:lnTo>
                  <a:pt x="689600" y="61906"/>
                </a:lnTo>
                <a:lnTo>
                  <a:pt x="728626" y="53619"/>
                </a:lnTo>
                <a:lnTo>
                  <a:pt x="767138" y="42881"/>
                </a:lnTo>
                <a:lnTo>
                  <a:pt x="805420" y="32934"/>
                </a:lnTo>
                <a:lnTo>
                  <a:pt x="844307" y="23810"/>
                </a:lnTo>
                <a:lnTo>
                  <a:pt x="885109" y="15050"/>
                </a:lnTo>
                <a:lnTo>
                  <a:pt x="928643" y="8336"/>
                </a:lnTo>
                <a:lnTo>
                  <a:pt x="971039" y="3704"/>
                </a:lnTo>
                <a:lnTo>
                  <a:pt x="1017736" y="1098"/>
                </a:lnTo>
                <a:lnTo>
                  <a:pt x="104051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7" name="SMARTInkShape-Group149">
            <a:extLst>
              <a:ext uri="{FF2B5EF4-FFF2-40B4-BE49-F238E27FC236}">
                <a16:creationId xmlns:a16="http://schemas.microsoft.com/office/drawing/2014/main" xmlns="" id="{BDEAD4CB-7590-46E1-8721-6F0A96AB44AE}"/>
              </a:ext>
            </a:extLst>
          </p:cNvPr>
          <p:cNvGrpSpPr/>
          <p:nvPr/>
        </p:nvGrpSpPr>
        <p:grpSpPr>
          <a:xfrm>
            <a:off x="3155950" y="4953000"/>
            <a:ext cx="1270001" cy="678482"/>
            <a:chOff x="3155950" y="4953000"/>
            <a:chExt cx="1270001" cy="678482"/>
          </a:xfrm>
        </p:grpSpPr>
        <p:sp>
          <p:nvSpPr>
            <p:cNvPr id="231" name="SMARTInkShape-1069">
              <a:extLst>
                <a:ext uri="{FF2B5EF4-FFF2-40B4-BE49-F238E27FC236}">
                  <a16:creationId xmlns:a16="http://schemas.microsoft.com/office/drawing/2014/main" xmlns="" id="{08E283A2-40FB-433E-9E2B-63145DDD73F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155950" y="5250375"/>
              <a:ext cx="152563" cy="381107"/>
            </a:xfrm>
            <a:custGeom>
              <a:avLst/>
              <a:gdLst/>
              <a:ahLst/>
              <a:cxnLst/>
              <a:rect l="0" t="0" r="0" b="0"/>
              <a:pathLst>
                <a:path w="152563" h="381107">
                  <a:moveTo>
                    <a:pt x="50800" y="159825"/>
                  </a:moveTo>
                  <a:lnTo>
                    <a:pt x="50800" y="159825"/>
                  </a:lnTo>
                  <a:lnTo>
                    <a:pt x="50800" y="144898"/>
                  </a:lnTo>
                  <a:lnTo>
                    <a:pt x="50094" y="143524"/>
                  </a:lnTo>
                  <a:lnTo>
                    <a:pt x="48918" y="142607"/>
                  </a:lnTo>
                  <a:lnTo>
                    <a:pt x="47429" y="141996"/>
                  </a:lnTo>
                  <a:lnTo>
                    <a:pt x="47141" y="142295"/>
                  </a:lnTo>
                  <a:lnTo>
                    <a:pt x="48704" y="144508"/>
                  </a:lnTo>
                  <a:lnTo>
                    <a:pt x="50524" y="186962"/>
                  </a:lnTo>
                  <a:lnTo>
                    <a:pt x="50718" y="232071"/>
                  </a:lnTo>
                  <a:lnTo>
                    <a:pt x="51469" y="264606"/>
                  </a:lnTo>
                  <a:lnTo>
                    <a:pt x="54155" y="297882"/>
                  </a:lnTo>
                  <a:lnTo>
                    <a:pt x="56262" y="338235"/>
                  </a:lnTo>
                  <a:lnTo>
                    <a:pt x="57072" y="380621"/>
                  </a:lnTo>
                  <a:lnTo>
                    <a:pt x="56392" y="381106"/>
                  </a:lnTo>
                  <a:lnTo>
                    <a:pt x="53756" y="376000"/>
                  </a:lnTo>
                  <a:lnTo>
                    <a:pt x="46314" y="332375"/>
                  </a:lnTo>
                  <a:lnTo>
                    <a:pt x="42221" y="294604"/>
                  </a:lnTo>
                  <a:lnTo>
                    <a:pt x="39932" y="250065"/>
                  </a:lnTo>
                  <a:lnTo>
                    <a:pt x="39620" y="202754"/>
                  </a:lnTo>
                  <a:lnTo>
                    <a:pt x="41833" y="155856"/>
                  </a:lnTo>
                  <a:lnTo>
                    <a:pt x="47050" y="112905"/>
                  </a:lnTo>
                  <a:lnTo>
                    <a:pt x="54072" y="74766"/>
                  </a:lnTo>
                  <a:lnTo>
                    <a:pt x="66665" y="31611"/>
                  </a:lnTo>
                  <a:lnTo>
                    <a:pt x="77607" y="12530"/>
                  </a:lnTo>
                  <a:lnTo>
                    <a:pt x="84193" y="6595"/>
                  </a:lnTo>
                  <a:lnTo>
                    <a:pt x="99038" y="0"/>
                  </a:lnTo>
                  <a:lnTo>
                    <a:pt x="106947" y="358"/>
                  </a:lnTo>
                  <a:lnTo>
                    <a:pt x="123262" y="6401"/>
                  </a:lnTo>
                  <a:lnTo>
                    <a:pt x="136157" y="21786"/>
                  </a:lnTo>
                  <a:lnTo>
                    <a:pt x="149468" y="56131"/>
                  </a:lnTo>
                  <a:lnTo>
                    <a:pt x="152562" y="69529"/>
                  </a:lnTo>
                  <a:lnTo>
                    <a:pt x="150356" y="95704"/>
                  </a:lnTo>
                  <a:lnTo>
                    <a:pt x="146804" y="108611"/>
                  </a:lnTo>
                  <a:lnTo>
                    <a:pt x="129687" y="132360"/>
                  </a:lnTo>
                  <a:lnTo>
                    <a:pt x="88520" y="163682"/>
                  </a:lnTo>
                  <a:lnTo>
                    <a:pt x="56276" y="179178"/>
                  </a:lnTo>
                  <a:lnTo>
                    <a:pt x="0" y="19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070">
              <a:extLst>
                <a:ext uri="{FF2B5EF4-FFF2-40B4-BE49-F238E27FC236}">
                  <a16:creationId xmlns:a16="http://schemas.microsoft.com/office/drawing/2014/main" xmlns="" id="{77C8D25A-AC4B-4B24-8686-755C22B48DA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263900" y="4997450"/>
              <a:ext cx="120651" cy="119252"/>
            </a:xfrm>
            <a:custGeom>
              <a:avLst/>
              <a:gdLst/>
              <a:ahLst/>
              <a:cxnLst/>
              <a:rect l="0" t="0" r="0" b="0"/>
              <a:pathLst>
                <a:path w="120651" h="119252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45381" y="49209"/>
                  </a:lnTo>
                  <a:lnTo>
                    <a:pt x="88955" y="93275"/>
                  </a:lnTo>
                  <a:lnTo>
                    <a:pt x="119176" y="119251"/>
                  </a:lnTo>
                  <a:lnTo>
                    <a:pt x="119668" y="118306"/>
                  </a:lnTo>
                  <a:lnTo>
                    <a:pt x="1206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071">
              <a:extLst>
                <a:ext uri="{FF2B5EF4-FFF2-40B4-BE49-F238E27FC236}">
                  <a16:creationId xmlns:a16="http://schemas.microsoft.com/office/drawing/2014/main" xmlns="" id="{55B74A3B-57DD-4096-B0C2-F2FACF4B300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300299" y="4953000"/>
              <a:ext cx="84252" cy="165101"/>
            </a:xfrm>
            <a:custGeom>
              <a:avLst/>
              <a:gdLst/>
              <a:ahLst/>
              <a:cxnLst/>
              <a:rect l="0" t="0" r="0" b="0"/>
              <a:pathLst>
                <a:path w="84252" h="165101">
                  <a:moveTo>
                    <a:pt x="84251" y="0"/>
                  </a:moveTo>
                  <a:lnTo>
                    <a:pt x="84251" y="0"/>
                  </a:lnTo>
                  <a:lnTo>
                    <a:pt x="83545" y="18418"/>
                  </a:lnTo>
                  <a:lnTo>
                    <a:pt x="77770" y="34149"/>
                  </a:lnTo>
                  <a:lnTo>
                    <a:pt x="48276" y="75933"/>
                  </a:lnTo>
                  <a:lnTo>
                    <a:pt x="16562" y="120336"/>
                  </a:lnTo>
                  <a:lnTo>
                    <a:pt x="1265" y="144342"/>
                  </a:lnTo>
                  <a:lnTo>
                    <a:pt x="0" y="148439"/>
                  </a:lnTo>
                  <a:lnTo>
                    <a:pt x="474" y="156754"/>
                  </a:lnTo>
                  <a:lnTo>
                    <a:pt x="2294" y="159536"/>
                  </a:lnTo>
                  <a:lnTo>
                    <a:pt x="4919" y="161391"/>
                  </a:lnTo>
                  <a:lnTo>
                    <a:pt x="14401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072">
              <a:extLst>
                <a:ext uri="{FF2B5EF4-FFF2-40B4-BE49-F238E27FC236}">
                  <a16:creationId xmlns:a16="http://schemas.microsoft.com/office/drawing/2014/main" xmlns="" id="{35B6FE33-F5F2-4DCE-8605-936D4E8EF5B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473450" y="51117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705" y="22076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073">
              <a:extLst>
                <a:ext uri="{FF2B5EF4-FFF2-40B4-BE49-F238E27FC236}">
                  <a16:creationId xmlns:a16="http://schemas.microsoft.com/office/drawing/2014/main" xmlns="" id="{478A7899-1B62-4C49-9CA0-6106DEF60DA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457379" y="5033876"/>
              <a:ext cx="39872" cy="32019"/>
            </a:xfrm>
            <a:custGeom>
              <a:avLst/>
              <a:gdLst/>
              <a:ahLst/>
              <a:cxnLst/>
              <a:rect l="0" t="0" r="0" b="0"/>
              <a:pathLst>
                <a:path w="39872" h="32019">
                  <a:moveTo>
                    <a:pt x="3371" y="14374"/>
                  </a:moveTo>
                  <a:lnTo>
                    <a:pt x="3371" y="14374"/>
                  </a:lnTo>
                  <a:lnTo>
                    <a:pt x="0" y="21116"/>
                  </a:lnTo>
                  <a:lnTo>
                    <a:pt x="418" y="23808"/>
                  </a:lnTo>
                  <a:lnTo>
                    <a:pt x="2108" y="26307"/>
                  </a:lnTo>
                  <a:lnTo>
                    <a:pt x="4646" y="28679"/>
                  </a:lnTo>
                  <a:lnTo>
                    <a:pt x="11228" y="31315"/>
                  </a:lnTo>
                  <a:lnTo>
                    <a:pt x="14959" y="32018"/>
                  </a:lnTo>
                  <a:lnTo>
                    <a:pt x="22867" y="30918"/>
                  </a:lnTo>
                  <a:lnTo>
                    <a:pt x="30380" y="28077"/>
                  </a:lnTo>
                  <a:lnTo>
                    <a:pt x="36071" y="24462"/>
                  </a:lnTo>
                  <a:lnTo>
                    <a:pt x="39072" y="16741"/>
                  </a:lnTo>
                  <a:lnTo>
                    <a:pt x="39871" y="11719"/>
                  </a:lnTo>
                  <a:lnTo>
                    <a:pt x="38993" y="7664"/>
                  </a:lnTo>
                  <a:lnTo>
                    <a:pt x="34255" y="1279"/>
                  </a:lnTo>
                  <a:lnTo>
                    <a:pt x="31016" y="0"/>
                  </a:lnTo>
                  <a:lnTo>
                    <a:pt x="23653" y="460"/>
                  </a:lnTo>
                  <a:lnTo>
                    <a:pt x="21126" y="1570"/>
                  </a:lnTo>
                  <a:lnTo>
                    <a:pt x="19441" y="3016"/>
                  </a:lnTo>
                  <a:lnTo>
                    <a:pt x="16071" y="8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074">
              <a:extLst>
                <a:ext uri="{FF2B5EF4-FFF2-40B4-BE49-F238E27FC236}">
                  <a16:creationId xmlns:a16="http://schemas.microsoft.com/office/drawing/2014/main" xmlns="" id="{A4E263FD-676E-47F1-9C3A-1C92241EC18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548312" y="5229504"/>
              <a:ext cx="71189" cy="243441"/>
            </a:xfrm>
            <a:custGeom>
              <a:avLst/>
              <a:gdLst/>
              <a:ahLst/>
              <a:cxnLst/>
              <a:rect l="0" t="0" r="0" b="0"/>
              <a:pathLst>
                <a:path w="71189" h="243441">
                  <a:moveTo>
                    <a:pt x="71188" y="15596"/>
                  </a:moveTo>
                  <a:lnTo>
                    <a:pt x="71188" y="15596"/>
                  </a:lnTo>
                  <a:lnTo>
                    <a:pt x="71188" y="12225"/>
                  </a:lnTo>
                  <a:lnTo>
                    <a:pt x="69306" y="8688"/>
                  </a:lnTo>
                  <a:lnTo>
                    <a:pt x="65413" y="4765"/>
                  </a:lnTo>
                  <a:lnTo>
                    <a:pt x="58978" y="669"/>
                  </a:lnTo>
                  <a:lnTo>
                    <a:pt x="55992" y="0"/>
                  </a:lnTo>
                  <a:lnTo>
                    <a:pt x="53297" y="260"/>
                  </a:lnTo>
                  <a:lnTo>
                    <a:pt x="37158" y="9117"/>
                  </a:lnTo>
                  <a:lnTo>
                    <a:pt x="23083" y="30531"/>
                  </a:lnTo>
                  <a:lnTo>
                    <a:pt x="9976" y="69331"/>
                  </a:lnTo>
                  <a:lnTo>
                    <a:pt x="526" y="116576"/>
                  </a:lnTo>
                  <a:lnTo>
                    <a:pt x="0" y="162952"/>
                  </a:lnTo>
                  <a:lnTo>
                    <a:pt x="7683" y="204602"/>
                  </a:lnTo>
                  <a:lnTo>
                    <a:pt x="15526" y="230270"/>
                  </a:lnTo>
                  <a:lnTo>
                    <a:pt x="21990" y="239888"/>
                  </a:lnTo>
                  <a:lnTo>
                    <a:pt x="25689" y="243440"/>
                  </a:lnTo>
                  <a:lnTo>
                    <a:pt x="30272" y="242987"/>
                  </a:lnTo>
                  <a:lnTo>
                    <a:pt x="52138" y="225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075">
              <a:extLst>
                <a:ext uri="{FF2B5EF4-FFF2-40B4-BE49-F238E27FC236}">
                  <a16:creationId xmlns:a16="http://schemas.microsoft.com/office/drawing/2014/main" xmlns="" id="{6C853BC4-C345-4443-A992-F2F02C79774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683883" y="5295900"/>
              <a:ext cx="30868" cy="139701"/>
            </a:xfrm>
            <a:custGeom>
              <a:avLst/>
              <a:gdLst/>
              <a:ahLst/>
              <a:cxnLst/>
              <a:rect l="0" t="0" r="0" b="0"/>
              <a:pathLst>
                <a:path w="30868" h="1397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1115" y="58644"/>
                  </a:lnTo>
                  <a:lnTo>
                    <a:pt x="9964" y="104488"/>
                  </a:lnTo>
                  <a:lnTo>
                    <a:pt x="16834" y="124563"/>
                  </a:lnTo>
                  <a:lnTo>
                    <a:pt x="3086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076">
              <a:extLst>
                <a:ext uri="{FF2B5EF4-FFF2-40B4-BE49-F238E27FC236}">
                  <a16:creationId xmlns:a16="http://schemas.microsoft.com/office/drawing/2014/main" xmlns="" id="{A65D6813-3ED7-47DB-ACB3-EC78B6830A7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759200" y="5372100"/>
              <a:ext cx="127001" cy="24518"/>
            </a:xfrm>
            <a:custGeom>
              <a:avLst/>
              <a:gdLst/>
              <a:ahLst/>
              <a:cxnLst/>
              <a:rect l="0" t="0" r="0" b="0"/>
              <a:pathLst>
                <a:path w="127001" h="24518">
                  <a:moveTo>
                    <a:pt x="0" y="19050"/>
                  </a:moveTo>
                  <a:lnTo>
                    <a:pt x="0" y="19050"/>
                  </a:lnTo>
                  <a:lnTo>
                    <a:pt x="0" y="24517"/>
                  </a:lnTo>
                  <a:lnTo>
                    <a:pt x="36628" y="19855"/>
                  </a:lnTo>
                  <a:lnTo>
                    <a:pt x="82808" y="977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077">
              <a:extLst>
                <a:ext uri="{FF2B5EF4-FFF2-40B4-BE49-F238E27FC236}">
                  <a16:creationId xmlns:a16="http://schemas.microsoft.com/office/drawing/2014/main" xmlns="" id="{F46FDFED-CEFD-41E8-B529-4CB97108F61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956050" y="5252396"/>
              <a:ext cx="85070" cy="295284"/>
            </a:xfrm>
            <a:custGeom>
              <a:avLst/>
              <a:gdLst/>
              <a:ahLst/>
              <a:cxnLst/>
              <a:rect l="0" t="0" r="0" b="0"/>
              <a:pathLst>
                <a:path w="85070" h="295284">
                  <a:moveTo>
                    <a:pt x="0" y="94304"/>
                  </a:moveTo>
                  <a:lnTo>
                    <a:pt x="0" y="94304"/>
                  </a:lnTo>
                  <a:lnTo>
                    <a:pt x="17891" y="137612"/>
                  </a:lnTo>
                  <a:lnTo>
                    <a:pt x="25057" y="173929"/>
                  </a:lnTo>
                  <a:lnTo>
                    <a:pt x="29767" y="215969"/>
                  </a:lnTo>
                  <a:lnTo>
                    <a:pt x="29281" y="257823"/>
                  </a:lnTo>
                  <a:lnTo>
                    <a:pt x="24669" y="287628"/>
                  </a:lnTo>
                  <a:lnTo>
                    <a:pt x="21547" y="295231"/>
                  </a:lnTo>
                  <a:lnTo>
                    <a:pt x="20715" y="295283"/>
                  </a:lnTo>
                  <a:lnTo>
                    <a:pt x="20160" y="293907"/>
                  </a:lnTo>
                  <a:lnTo>
                    <a:pt x="18563" y="257047"/>
                  </a:lnTo>
                  <a:lnTo>
                    <a:pt x="15776" y="218140"/>
                  </a:lnTo>
                  <a:lnTo>
                    <a:pt x="14751" y="194500"/>
                  </a:lnTo>
                  <a:lnTo>
                    <a:pt x="14067" y="168863"/>
                  </a:lnTo>
                  <a:lnTo>
                    <a:pt x="13611" y="141893"/>
                  </a:lnTo>
                  <a:lnTo>
                    <a:pt x="16868" y="94994"/>
                  </a:lnTo>
                  <a:lnTo>
                    <a:pt x="23019" y="56511"/>
                  </a:lnTo>
                  <a:lnTo>
                    <a:pt x="36584" y="12572"/>
                  </a:lnTo>
                  <a:lnTo>
                    <a:pt x="39206" y="5949"/>
                  </a:lnTo>
                  <a:lnTo>
                    <a:pt x="43776" y="2240"/>
                  </a:lnTo>
                  <a:lnTo>
                    <a:pt x="56380" y="0"/>
                  </a:lnTo>
                  <a:lnTo>
                    <a:pt x="69508" y="5118"/>
                  </a:lnTo>
                  <a:lnTo>
                    <a:pt x="75972" y="9447"/>
                  </a:lnTo>
                  <a:lnTo>
                    <a:pt x="80281" y="16566"/>
                  </a:lnTo>
                  <a:lnTo>
                    <a:pt x="85069" y="35765"/>
                  </a:lnTo>
                  <a:lnTo>
                    <a:pt x="84394" y="67003"/>
                  </a:lnTo>
                  <a:lnTo>
                    <a:pt x="72983" y="95230"/>
                  </a:lnTo>
                  <a:lnTo>
                    <a:pt x="52826" y="118097"/>
                  </a:lnTo>
                  <a:lnTo>
                    <a:pt x="37119" y="126045"/>
                  </a:lnTo>
                  <a:lnTo>
                    <a:pt x="28979" y="128164"/>
                  </a:lnTo>
                  <a:lnTo>
                    <a:pt x="22142" y="126756"/>
                  </a:lnTo>
                  <a:lnTo>
                    <a:pt x="0" y="107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078">
              <a:extLst>
                <a:ext uri="{FF2B5EF4-FFF2-40B4-BE49-F238E27FC236}">
                  <a16:creationId xmlns:a16="http://schemas.microsoft.com/office/drawing/2014/main" xmlns="" id="{26D46095-1E53-4BE2-ADAC-EEE6F284E7E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089400" y="5213350"/>
              <a:ext cx="63991" cy="196851"/>
            </a:xfrm>
            <a:custGeom>
              <a:avLst/>
              <a:gdLst/>
              <a:ahLst/>
              <a:cxnLst/>
              <a:rect l="0" t="0" r="0" b="0"/>
              <a:pathLst>
                <a:path w="63991" h="196851">
                  <a:moveTo>
                    <a:pt x="19050" y="0"/>
                  </a:moveTo>
                  <a:lnTo>
                    <a:pt x="19050" y="0"/>
                  </a:lnTo>
                  <a:lnTo>
                    <a:pt x="25792" y="3371"/>
                  </a:lnTo>
                  <a:lnTo>
                    <a:pt x="36727" y="15580"/>
                  </a:lnTo>
                  <a:lnTo>
                    <a:pt x="57248" y="62407"/>
                  </a:lnTo>
                  <a:lnTo>
                    <a:pt x="63543" y="89120"/>
                  </a:lnTo>
                  <a:lnTo>
                    <a:pt x="63990" y="117455"/>
                  </a:lnTo>
                  <a:lnTo>
                    <a:pt x="56192" y="142749"/>
                  </a:lnTo>
                  <a:lnTo>
                    <a:pt x="41907" y="164338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079">
              <a:extLst>
                <a:ext uri="{FF2B5EF4-FFF2-40B4-BE49-F238E27FC236}">
                  <a16:creationId xmlns:a16="http://schemas.microsoft.com/office/drawing/2014/main" xmlns="" id="{AFB14FFC-8318-4DE4-A6F1-7401B89046E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032250" y="5022850"/>
              <a:ext cx="3659" cy="107951"/>
            </a:xfrm>
            <a:custGeom>
              <a:avLst/>
              <a:gdLst/>
              <a:ahLst/>
              <a:cxnLst/>
              <a:rect l="0" t="0" r="0" b="0"/>
              <a:pathLst>
                <a:path w="3659" h="107951">
                  <a:moveTo>
                    <a:pt x="0" y="0"/>
                  </a:moveTo>
                  <a:lnTo>
                    <a:pt x="0" y="0"/>
                  </a:lnTo>
                  <a:lnTo>
                    <a:pt x="1882" y="45503"/>
                  </a:lnTo>
                  <a:lnTo>
                    <a:pt x="3658" y="6185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080">
              <a:extLst>
                <a:ext uri="{FF2B5EF4-FFF2-40B4-BE49-F238E27FC236}">
                  <a16:creationId xmlns:a16="http://schemas.microsoft.com/office/drawing/2014/main" xmlns="" id="{522CC6E5-662A-41D9-ACFB-A9B43417578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095750" y="506095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8336"/>
                  </a:lnTo>
                  <a:lnTo>
                    <a:pt x="47530" y="96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081">
              <a:extLst>
                <a:ext uri="{FF2B5EF4-FFF2-40B4-BE49-F238E27FC236}">
                  <a16:creationId xmlns:a16="http://schemas.microsoft.com/office/drawing/2014/main" xmlns="" id="{3B66463A-7A7C-4AF9-B185-8B4B61C2019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203700" y="4991100"/>
              <a:ext cx="127001" cy="139701"/>
            </a:xfrm>
            <a:custGeom>
              <a:avLst/>
              <a:gdLst/>
              <a:ahLst/>
              <a:cxnLst/>
              <a:rect l="0" t="0" r="0" b="0"/>
              <a:pathLst>
                <a:path w="127001" h="139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5467" y="6742"/>
                  </a:lnTo>
                  <a:lnTo>
                    <a:pt x="45964" y="49914"/>
                  </a:lnTo>
                  <a:lnTo>
                    <a:pt x="90519" y="91179"/>
                  </a:lnTo>
                  <a:lnTo>
                    <a:pt x="1270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082">
              <a:extLst>
                <a:ext uri="{FF2B5EF4-FFF2-40B4-BE49-F238E27FC236}">
                  <a16:creationId xmlns:a16="http://schemas.microsoft.com/office/drawing/2014/main" xmlns="" id="{01ADA218-D8A2-471E-B4D1-94BB248DE43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238897" y="4965700"/>
              <a:ext cx="110854" cy="171784"/>
            </a:xfrm>
            <a:custGeom>
              <a:avLst/>
              <a:gdLst/>
              <a:ahLst/>
              <a:cxnLst/>
              <a:rect l="0" t="0" r="0" b="0"/>
              <a:pathLst>
                <a:path w="110854" h="171784">
                  <a:moveTo>
                    <a:pt x="110853" y="0"/>
                  </a:moveTo>
                  <a:lnTo>
                    <a:pt x="110853" y="0"/>
                  </a:lnTo>
                  <a:lnTo>
                    <a:pt x="110853" y="3371"/>
                  </a:lnTo>
                  <a:lnTo>
                    <a:pt x="105078" y="16606"/>
                  </a:lnTo>
                  <a:lnTo>
                    <a:pt x="72876" y="61988"/>
                  </a:lnTo>
                  <a:lnTo>
                    <a:pt x="40609" y="107024"/>
                  </a:lnTo>
                  <a:lnTo>
                    <a:pt x="10429" y="150101"/>
                  </a:lnTo>
                  <a:lnTo>
                    <a:pt x="665" y="168495"/>
                  </a:lnTo>
                  <a:lnTo>
                    <a:pt x="0" y="170892"/>
                  </a:lnTo>
                  <a:lnTo>
                    <a:pt x="262" y="171783"/>
                  </a:lnTo>
                  <a:lnTo>
                    <a:pt x="290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083">
              <a:extLst>
                <a:ext uri="{FF2B5EF4-FFF2-40B4-BE49-F238E27FC236}">
                  <a16:creationId xmlns:a16="http://schemas.microsoft.com/office/drawing/2014/main" xmlns="" id="{E5FA1CBE-41F6-452B-B42C-4D225593695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401058" y="5111750"/>
              <a:ext cx="12193" cy="63501"/>
            </a:xfrm>
            <a:custGeom>
              <a:avLst/>
              <a:gdLst/>
              <a:ahLst/>
              <a:cxnLst/>
              <a:rect l="0" t="0" r="0" b="0"/>
              <a:pathLst>
                <a:path w="12193" h="63501">
                  <a:moveTo>
                    <a:pt x="12192" y="0"/>
                  </a:moveTo>
                  <a:lnTo>
                    <a:pt x="12192" y="0"/>
                  </a:lnTo>
                  <a:lnTo>
                    <a:pt x="8821" y="3371"/>
                  </a:lnTo>
                  <a:lnTo>
                    <a:pt x="3353" y="15580"/>
                  </a:lnTo>
                  <a:lnTo>
                    <a:pt x="0" y="37922"/>
                  </a:lnTo>
                  <a:lnTo>
                    <a:pt x="423" y="46487"/>
                  </a:lnTo>
                  <a:lnTo>
                    <a:pt x="5842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084">
              <a:extLst>
                <a:ext uri="{FF2B5EF4-FFF2-40B4-BE49-F238E27FC236}">
                  <a16:creationId xmlns:a16="http://schemas.microsoft.com/office/drawing/2014/main" xmlns="" id="{BCD2AB46-B44A-40EE-A53F-A9088EDF0F8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405864" y="5041900"/>
              <a:ext cx="20087" cy="6351"/>
            </a:xfrm>
            <a:custGeom>
              <a:avLst/>
              <a:gdLst/>
              <a:ahLst/>
              <a:cxnLst/>
              <a:rect l="0" t="0" r="0" b="0"/>
              <a:pathLst>
                <a:path w="20087" h="6351">
                  <a:moveTo>
                    <a:pt x="20086" y="6350"/>
                  </a:moveTo>
                  <a:lnTo>
                    <a:pt x="20086" y="6350"/>
                  </a:lnTo>
                  <a:lnTo>
                    <a:pt x="13344" y="2979"/>
                  </a:lnTo>
                  <a:lnTo>
                    <a:pt x="6271" y="3205"/>
                  </a:lnTo>
                  <a:lnTo>
                    <a:pt x="540" y="4952"/>
                  </a:lnTo>
                  <a:lnTo>
                    <a:pt x="0" y="5418"/>
                  </a:lnTo>
                  <a:lnTo>
                    <a:pt x="345" y="5729"/>
                  </a:lnTo>
                  <a:lnTo>
                    <a:pt x="15281" y="6295"/>
                  </a:lnTo>
                  <a:lnTo>
                    <a:pt x="16882" y="5607"/>
                  </a:lnTo>
                  <a:lnTo>
                    <a:pt x="17950" y="4444"/>
                  </a:lnTo>
                  <a:lnTo>
                    <a:pt x="200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150">
            <a:extLst>
              <a:ext uri="{FF2B5EF4-FFF2-40B4-BE49-F238E27FC236}">
                <a16:creationId xmlns:a16="http://schemas.microsoft.com/office/drawing/2014/main" xmlns="" id="{6FE91CE8-8173-4714-9C13-03C7FF1D2575}"/>
              </a:ext>
            </a:extLst>
          </p:cNvPr>
          <p:cNvGrpSpPr/>
          <p:nvPr/>
        </p:nvGrpSpPr>
        <p:grpSpPr>
          <a:xfrm>
            <a:off x="2482944" y="4985021"/>
            <a:ext cx="419007" cy="895080"/>
            <a:chOff x="2482944" y="4985021"/>
            <a:chExt cx="419007" cy="895080"/>
          </a:xfrm>
        </p:grpSpPr>
        <p:sp>
          <p:nvSpPr>
            <p:cNvPr id="248" name="SMARTInkShape-1085">
              <a:extLst>
                <a:ext uri="{FF2B5EF4-FFF2-40B4-BE49-F238E27FC236}">
                  <a16:creationId xmlns:a16="http://schemas.microsoft.com/office/drawing/2014/main" xmlns="" id="{1D722E2C-2A6B-4A1D-B356-025152F682B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544091" y="5233283"/>
              <a:ext cx="135610" cy="386468"/>
            </a:xfrm>
            <a:custGeom>
              <a:avLst/>
              <a:gdLst/>
              <a:ahLst/>
              <a:cxnLst/>
              <a:rect l="0" t="0" r="0" b="0"/>
              <a:pathLst>
                <a:path w="135610" h="386468">
                  <a:moveTo>
                    <a:pt x="135609" y="5467"/>
                  </a:moveTo>
                  <a:lnTo>
                    <a:pt x="135609" y="5467"/>
                  </a:lnTo>
                  <a:lnTo>
                    <a:pt x="135609" y="0"/>
                  </a:lnTo>
                  <a:lnTo>
                    <a:pt x="134198" y="12958"/>
                  </a:lnTo>
                  <a:lnTo>
                    <a:pt x="124059" y="46884"/>
                  </a:lnTo>
                  <a:lnTo>
                    <a:pt x="111190" y="76556"/>
                  </a:lnTo>
                  <a:lnTo>
                    <a:pt x="96064" y="116084"/>
                  </a:lnTo>
                  <a:lnTo>
                    <a:pt x="78522" y="161874"/>
                  </a:lnTo>
                  <a:lnTo>
                    <a:pt x="67918" y="185939"/>
                  </a:lnTo>
                  <a:lnTo>
                    <a:pt x="46963" y="233138"/>
                  </a:lnTo>
                  <a:lnTo>
                    <a:pt x="30594" y="275282"/>
                  </a:lnTo>
                  <a:lnTo>
                    <a:pt x="16263" y="309534"/>
                  </a:lnTo>
                  <a:lnTo>
                    <a:pt x="1940" y="348856"/>
                  </a:lnTo>
                  <a:lnTo>
                    <a:pt x="0" y="366929"/>
                  </a:lnTo>
                  <a:lnTo>
                    <a:pt x="1459" y="372735"/>
                  </a:lnTo>
                  <a:lnTo>
                    <a:pt x="8609" y="38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086">
              <a:extLst>
                <a:ext uri="{FF2B5EF4-FFF2-40B4-BE49-F238E27FC236}">
                  <a16:creationId xmlns:a16="http://schemas.microsoft.com/office/drawing/2014/main" xmlns="" id="{C5677E82-EAEC-4C33-9FD2-C8A64A4D6D5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763133" y="5244958"/>
              <a:ext cx="19535" cy="330343"/>
            </a:xfrm>
            <a:custGeom>
              <a:avLst/>
              <a:gdLst/>
              <a:ahLst/>
              <a:cxnLst/>
              <a:rect l="0" t="0" r="0" b="0"/>
              <a:pathLst>
                <a:path w="19535" h="330343">
                  <a:moveTo>
                    <a:pt x="5467" y="57292"/>
                  </a:moveTo>
                  <a:lnTo>
                    <a:pt x="5467" y="57292"/>
                  </a:lnTo>
                  <a:lnTo>
                    <a:pt x="0" y="14375"/>
                  </a:lnTo>
                  <a:lnTo>
                    <a:pt x="1391" y="4586"/>
                  </a:lnTo>
                  <a:lnTo>
                    <a:pt x="2750" y="988"/>
                  </a:lnTo>
                  <a:lnTo>
                    <a:pt x="5066" y="0"/>
                  </a:lnTo>
                  <a:lnTo>
                    <a:pt x="8022" y="753"/>
                  </a:lnTo>
                  <a:lnTo>
                    <a:pt x="11404" y="2666"/>
                  </a:lnTo>
                  <a:lnTo>
                    <a:pt x="19534" y="35698"/>
                  </a:lnTo>
                  <a:lnTo>
                    <a:pt x="18539" y="73800"/>
                  </a:lnTo>
                  <a:lnTo>
                    <a:pt x="13393" y="118251"/>
                  </a:lnTo>
                  <a:lnTo>
                    <a:pt x="6403" y="163877"/>
                  </a:lnTo>
                  <a:lnTo>
                    <a:pt x="2355" y="208144"/>
                  </a:lnTo>
                  <a:lnTo>
                    <a:pt x="556" y="248515"/>
                  </a:lnTo>
                  <a:lnTo>
                    <a:pt x="249" y="292926"/>
                  </a:lnTo>
                  <a:lnTo>
                    <a:pt x="5467" y="330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087">
              <a:extLst>
                <a:ext uri="{FF2B5EF4-FFF2-40B4-BE49-F238E27FC236}">
                  <a16:creationId xmlns:a16="http://schemas.microsoft.com/office/drawing/2014/main" xmlns="" id="{16DD2559-3662-4863-97C9-8CD291DBB40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482944" y="5187950"/>
              <a:ext cx="419007" cy="63501"/>
            </a:xfrm>
            <a:custGeom>
              <a:avLst/>
              <a:gdLst/>
              <a:ahLst/>
              <a:cxnLst/>
              <a:rect l="0" t="0" r="0" b="0"/>
              <a:pathLst>
                <a:path w="419007" h="63501">
                  <a:moveTo>
                    <a:pt x="38006" y="63500"/>
                  </a:moveTo>
                  <a:lnTo>
                    <a:pt x="38006" y="63500"/>
                  </a:lnTo>
                  <a:lnTo>
                    <a:pt x="0" y="63500"/>
                  </a:lnTo>
                  <a:lnTo>
                    <a:pt x="38234" y="62795"/>
                  </a:lnTo>
                  <a:lnTo>
                    <a:pt x="75266" y="60129"/>
                  </a:lnTo>
                  <a:lnTo>
                    <a:pt x="98124" y="56314"/>
                  </a:lnTo>
                  <a:lnTo>
                    <a:pt x="123240" y="50948"/>
                  </a:lnTo>
                  <a:lnTo>
                    <a:pt x="149862" y="44548"/>
                  </a:lnTo>
                  <a:lnTo>
                    <a:pt x="178193" y="38872"/>
                  </a:lnTo>
                  <a:lnTo>
                    <a:pt x="207664" y="33675"/>
                  </a:lnTo>
                  <a:lnTo>
                    <a:pt x="237895" y="28800"/>
                  </a:lnTo>
                  <a:lnTo>
                    <a:pt x="266515" y="24139"/>
                  </a:lnTo>
                  <a:lnTo>
                    <a:pt x="294062" y="19621"/>
                  </a:lnTo>
                  <a:lnTo>
                    <a:pt x="320893" y="15198"/>
                  </a:lnTo>
                  <a:lnTo>
                    <a:pt x="363876" y="8400"/>
                  </a:lnTo>
                  <a:lnTo>
                    <a:pt x="4190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088">
              <a:extLst>
                <a:ext uri="{FF2B5EF4-FFF2-40B4-BE49-F238E27FC236}">
                  <a16:creationId xmlns:a16="http://schemas.microsoft.com/office/drawing/2014/main" xmlns="" id="{CA596214-A597-491F-BCF3-3832E6483C6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546350" y="58039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1994" y="6480"/>
                  </a:lnTo>
                  <a:lnTo>
                    <a:pt x="7674" y="3044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089">
              <a:extLst>
                <a:ext uri="{FF2B5EF4-FFF2-40B4-BE49-F238E27FC236}">
                  <a16:creationId xmlns:a16="http://schemas.microsoft.com/office/drawing/2014/main" xmlns="" id="{AE2B8E80-9C68-4DC1-A9CF-837955EAED8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559050" y="56959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2308"/>
                  </a:lnTo>
                  <a:lnTo>
                    <a:pt x="1881" y="7117"/>
                  </a:lnTo>
                  <a:lnTo>
                    <a:pt x="3371" y="4744"/>
                  </a:lnTo>
                  <a:lnTo>
                    <a:pt x="5775" y="316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090">
              <a:extLst>
                <a:ext uri="{FF2B5EF4-FFF2-40B4-BE49-F238E27FC236}">
                  <a16:creationId xmlns:a16="http://schemas.microsoft.com/office/drawing/2014/main" xmlns="" id="{8421E922-DCF8-441E-9D62-CBA842D751A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616200" y="5772150"/>
              <a:ext cx="82551" cy="5959"/>
            </a:xfrm>
            <a:custGeom>
              <a:avLst/>
              <a:gdLst/>
              <a:ahLst/>
              <a:cxnLst/>
              <a:rect l="0" t="0" r="0" b="0"/>
              <a:pathLst>
                <a:path w="82551" h="595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1" y="5026"/>
                  </a:lnTo>
                  <a:lnTo>
                    <a:pt x="8789" y="5958"/>
                  </a:lnTo>
                  <a:lnTo>
                    <a:pt x="52687" y="443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091">
              <a:extLst>
                <a:ext uri="{FF2B5EF4-FFF2-40B4-BE49-F238E27FC236}">
                  <a16:creationId xmlns:a16="http://schemas.microsoft.com/office/drawing/2014/main" xmlns="" id="{29E664AA-510E-4283-98AC-7D67A154E56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654300" y="58547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092">
              <a:extLst>
                <a:ext uri="{FF2B5EF4-FFF2-40B4-BE49-F238E27FC236}">
                  <a16:creationId xmlns:a16="http://schemas.microsoft.com/office/drawing/2014/main" xmlns="" id="{04AFABAB-88EC-4D8F-88D2-D3B93D2E00F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784279" y="5778500"/>
              <a:ext cx="9722" cy="101601"/>
            </a:xfrm>
            <a:custGeom>
              <a:avLst/>
              <a:gdLst/>
              <a:ahLst/>
              <a:cxnLst/>
              <a:rect l="0" t="0" r="0" b="0"/>
              <a:pathLst>
                <a:path w="9722" h="1016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227" y="7526"/>
                  </a:lnTo>
                  <a:lnTo>
                    <a:pt x="7321" y="49805"/>
                  </a:lnTo>
                  <a:lnTo>
                    <a:pt x="972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093">
              <a:extLst>
                <a:ext uri="{FF2B5EF4-FFF2-40B4-BE49-F238E27FC236}">
                  <a16:creationId xmlns:a16="http://schemas.microsoft.com/office/drawing/2014/main" xmlns="" id="{346109AF-4506-4187-9034-1C6853B8AC2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617415" y="4985021"/>
              <a:ext cx="100386" cy="126671"/>
            </a:xfrm>
            <a:custGeom>
              <a:avLst/>
              <a:gdLst/>
              <a:ahLst/>
              <a:cxnLst/>
              <a:rect l="0" t="0" r="0" b="0"/>
              <a:pathLst>
                <a:path w="100386" h="126671">
                  <a:moveTo>
                    <a:pt x="24185" y="18779"/>
                  </a:moveTo>
                  <a:lnTo>
                    <a:pt x="24185" y="18779"/>
                  </a:lnTo>
                  <a:lnTo>
                    <a:pt x="20814" y="15408"/>
                  </a:lnTo>
                  <a:lnTo>
                    <a:pt x="17278" y="13753"/>
                  </a:lnTo>
                  <a:lnTo>
                    <a:pt x="15347" y="13312"/>
                  </a:lnTo>
                  <a:lnTo>
                    <a:pt x="14059" y="12312"/>
                  </a:lnTo>
                  <a:lnTo>
                    <a:pt x="12629" y="9319"/>
                  </a:lnTo>
                  <a:lnTo>
                    <a:pt x="11543" y="8945"/>
                  </a:lnTo>
                  <a:lnTo>
                    <a:pt x="10112" y="9401"/>
                  </a:lnTo>
                  <a:lnTo>
                    <a:pt x="8453" y="10410"/>
                  </a:lnTo>
                  <a:lnTo>
                    <a:pt x="8491" y="19057"/>
                  </a:lnTo>
                  <a:lnTo>
                    <a:pt x="11796" y="65069"/>
                  </a:lnTo>
                  <a:lnTo>
                    <a:pt x="16900" y="111484"/>
                  </a:lnTo>
                  <a:lnTo>
                    <a:pt x="15538" y="121835"/>
                  </a:lnTo>
                  <a:lnTo>
                    <a:pt x="14187" y="125583"/>
                  </a:lnTo>
                  <a:lnTo>
                    <a:pt x="12581" y="126670"/>
                  </a:lnTo>
                  <a:lnTo>
                    <a:pt x="10805" y="125984"/>
                  </a:lnTo>
                  <a:lnTo>
                    <a:pt x="8915" y="124116"/>
                  </a:lnTo>
                  <a:lnTo>
                    <a:pt x="2884" y="108002"/>
                  </a:lnTo>
                  <a:lnTo>
                    <a:pt x="0" y="68499"/>
                  </a:lnTo>
                  <a:lnTo>
                    <a:pt x="9258" y="26691"/>
                  </a:lnTo>
                  <a:lnTo>
                    <a:pt x="19667" y="9830"/>
                  </a:lnTo>
                  <a:lnTo>
                    <a:pt x="25406" y="4347"/>
                  </a:lnTo>
                  <a:lnTo>
                    <a:pt x="30644" y="1396"/>
                  </a:lnTo>
                  <a:lnTo>
                    <a:pt x="40226" y="0"/>
                  </a:lnTo>
                  <a:lnTo>
                    <a:pt x="51070" y="5494"/>
                  </a:lnTo>
                  <a:lnTo>
                    <a:pt x="63651" y="17813"/>
                  </a:lnTo>
                  <a:lnTo>
                    <a:pt x="84483" y="52516"/>
                  </a:lnTo>
                  <a:lnTo>
                    <a:pt x="100385" y="107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8" name="SMARTInkShape-1094">
            <a:extLst>
              <a:ext uri="{FF2B5EF4-FFF2-40B4-BE49-F238E27FC236}">
                <a16:creationId xmlns:a16="http://schemas.microsoft.com/office/drawing/2014/main" xmlns="" id="{0E374323-0484-4234-AFA9-8AEDD4EB281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933700" y="5867400"/>
            <a:ext cx="1079501" cy="120957"/>
          </a:xfrm>
          <a:custGeom>
            <a:avLst/>
            <a:gdLst/>
            <a:ahLst/>
            <a:cxnLst/>
            <a:rect l="0" t="0" r="0" b="0"/>
            <a:pathLst>
              <a:path w="1079501" h="120957">
                <a:moveTo>
                  <a:pt x="0" y="82550"/>
                </a:moveTo>
                <a:lnTo>
                  <a:pt x="0" y="82550"/>
                </a:lnTo>
                <a:lnTo>
                  <a:pt x="40908" y="114460"/>
                </a:lnTo>
                <a:lnTo>
                  <a:pt x="58163" y="120956"/>
                </a:lnTo>
                <a:lnTo>
                  <a:pt x="101195" y="118467"/>
                </a:lnTo>
                <a:lnTo>
                  <a:pt x="139755" y="102982"/>
                </a:lnTo>
                <a:lnTo>
                  <a:pt x="182763" y="80342"/>
                </a:lnTo>
                <a:lnTo>
                  <a:pt x="227748" y="56169"/>
                </a:lnTo>
                <a:lnTo>
                  <a:pt x="267968" y="38840"/>
                </a:lnTo>
                <a:lnTo>
                  <a:pt x="302541" y="28551"/>
                </a:lnTo>
                <a:lnTo>
                  <a:pt x="329667" y="26330"/>
                </a:lnTo>
                <a:lnTo>
                  <a:pt x="368142" y="35789"/>
                </a:lnTo>
                <a:lnTo>
                  <a:pt x="406353" y="45255"/>
                </a:lnTo>
                <a:lnTo>
                  <a:pt x="447857" y="49157"/>
                </a:lnTo>
                <a:lnTo>
                  <a:pt x="488063" y="50314"/>
                </a:lnTo>
                <a:lnTo>
                  <a:pt x="526788" y="50656"/>
                </a:lnTo>
                <a:lnTo>
                  <a:pt x="569070" y="46408"/>
                </a:lnTo>
                <a:lnTo>
                  <a:pt x="605822" y="43618"/>
                </a:lnTo>
                <a:lnTo>
                  <a:pt x="651128" y="35894"/>
                </a:lnTo>
                <a:lnTo>
                  <a:pt x="696144" y="32977"/>
                </a:lnTo>
                <a:lnTo>
                  <a:pt x="739351" y="32819"/>
                </a:lnTo>
                <a:lnTo>
                  <a:pt x="775829" y="36222"/>
                </a:lnTo>
                <a:lnTo>
                  <a:pt x="813134" y="36838"/>
                </a:lnTo>
                <a:lnTo>
                  <a:pt x="853116" y="32865"/>
                </a:lnTo>
                <a:lnTo>
                  <a:pt x="886457" y="29188"/>
                </a:lnTo>
                <a:lnTo>
                  <a:pt x="926205" y="25202"/>
                </a:lnTo>
                <a:lnTo>
                  <a:pt x="971858" y="19667"/>
                </a:lnTo>
                <a:lnTo>
                  <a:pt x="997861" y="15228"/>
                </a:lnTo>
                <a:lnTo>
                  <a:pt x="1043215" y="6768"/>
                </a:lnTo>
                <a:lnTo>
                  <a:pt x="10795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SMARTInkShape-1095">
            <a:extLst>
              <a:ext uri="{FF2B5EF4-FFF2-40B4-BE49-F238E27FC236}">
                <a16:creationId xmlns:a16="http://schemas.microsoft.com/office/drawing/2014/main" xmlns="" id="{5C62DAE9-31BE-4856-9777-AD347C31302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214306" y="6383283"/>
            <a:ext cx="118697" cy="362367"/>
          </a:xfrm>
          <a:custGeom>
            <a:avLst/>
            <a:gdLst/>
            <a:ahLst/>
            <a:cxnLst/>
            <a:rect l="0" t="0" r="0" b="0"/>
            <a:pathLst>
              <a:path w="118697" h="362367">
                <a:moveTo>
                  <a:pt x="17844" y="169917"/>
                </a:moveTo>
                <a:lnTo>
                  <a:pt x="17844" y="169917"/>
                </a:lnTo>
                <a:lnTo>
                  <a:pt x="17844" y="166546"/>
                </a:lnTo>
                <a:lnTo>
                  <a:pt x="15963" y="163009"/>
                </a:lnTo>
                <a:lnTo>
                  <a:pt x="14473" y="161078"/>
                </a:lnTo>
                <a:lnTo>
                  <a:pt x="13480" y="160497"/>
                </a:lnTo>
                <a:lnTo>
                  <a:pt x="12818" y="160814"/>
                </a:lnTo>
                <a:lnTo>
                  <a:pt x="12377" y="161731"/>
                </a:lnTo>
                <a:lnTo>
                  <a:pt x="12788" y="163049"/>
                </a:lnTo>
                <a:lnTo>
                  <a:pt x="20410" y="178985"/>
                </a:lnTo>
                <a:lnTo>
                  <a:pt x="23446" y="215165"/>
                </a:lnTo>
                <a:lnTo>
                  <a:pt x="23267" y="261405"/>
                </a:lnTo>
                <a:lnTo>
                  <a:pt x="20470" y="304896"/>
                </a:lnTo>
                <a:lnTo>
                  <a:pt x="23564" y="351633"/>
                </a:lnTo>
                <a:lnTo>
                  <a:pt x="24007" y="362282"/>
                </a:lnTo>
                <a:lnTo>
                  <a:pt x="23364" y="362366"/>
                </a:lnTo>
                <a:lnTo>
                  <a:pt x="20767" y="358696"/>
                </a:lnTo>
                <a:lnTo>
                  <a:pt x="11968" y="325100"/>
                </a:lnTo>
                <a:lnTo>
                  <a:pt x="6295" y="286866"/>
                </a:lnTo>
                <a:lnTo>
                  <a:pt x="2833" y="243061"/>
                </a:lnTo>
                <a:lnTo>
                  <a:pt x="3647" y="200073"/>
                </a:lnTo>
                <a:lnTo>
                  <a:pt x="2597" y="161213"/>
                </a:lnTo>
                <a:lnTo>
                  <a:pt x="485" y="126537"/>
                </a:lnTo>
                <a:lnTo>
                  <a:pt x="0" y="83215"/>
                </a:lnTo>
                <a:lnTo>
                  <a:pt x="5423" y="44274"/>
                </a:lnTo>
                <a:lnTo>
                  <a:pt x="14440" y="21177"/>
                </a:lnTo>
                <a:lnTo>
                  <a:pt x="25503" y="6679"/>
                </a:lnTo>
                <a:lnTo>
                  <a:pt x="31417" y="1825"/>
                </a:lnTo>
                <a:lnTo>
                  <a:pt x="38182" y="0"/>
                </a:lnTo>
                <a:lnTo>
                  <a:pt x="53224" y="1736"/>
                </a:lnTo>
                <a:lnTo>
                  <a:pt x="59775" y="6290"/>
                </a:lnTo>
                <a:lnTo>
                  <a:pt x="75737" y="29555"/>
                </a:lnTo>
                <a:lnTo>
                  <a:pt x="98096" y="75999"/>
                </a:lnTo>
                <a:lnTo>
                  <a:pt x="115657" y="117132"/>
                </a:lnTo>
                <a:lnTo>
                  <a:pt x="118696" y="140754"/>
                </a:lnTo>
                <a:lnTo>
                  <a:pt x="113467" y="153897"/>
                </a:lnTo>
                <a:lnTo>
                  <a:pt x="109109" y="161354"/>
                </a:lnTo>
                <a:lnTo>
                  <a:pt x="96742" y="171520"/>
                </a:lnTo>
                <a:lnTo>
                  <a:pt x="49273" y="188551"/>
                </a:lnTo>
                <a:lnTo>
                  <a:pt x="11494" y="2016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SMARTInkShape-Group153">
            <a:extLst>
              <a:ext uri="{FF2B5EF4-FFF2-40B4-BE49-F238E27FC236}">
                <a16:creationId xmlns:a16="http://schemas.microsoft.com/office/drawing/2014/main" xmlns="" id="{FB5ABBF0-8228-4FFE-BF04-47630B858D22}"/>
              </a:ext>
            </a:extLst>
          </p:cNvPr>
          <p:cNvGrpSpPr/>
          <p:nvPr/>
        </p:nvGrpSpPr>
        <p:grpSpPr>
          <a:xfrm>
            <a:off x="3360404" y="6134100"/>
            <a:ext cx="1246448" cy="501780"/>
            <a:chOff x="3360404" y="6134100"/>
            <a:chExt cx="1246448" cy="501780"/>
          </a:xfrm>
        </p:grpSpPr>
        <p:sp>
          <p:nvSpPr>
            <p:cNvPr id="260" name="SMARTInkShape-1096">
              <a:extLst>
                <a:ext uri="{FF2B5EF4-FFF2-40B4-BE49-F238E27FC236}">
                  <a16:creationId xmlns:a16="http://schemas.microsoft.com/office/drawing/2014/main" xmlns="" id="{9865C925-8B17-4752-A366-0DA4C97454F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360404" y="6153464"/>
              <a:ext cx="151147" cy="161571"/>
            </a:xfrm>
            <a:custGeom>
              <a:avLst/>
              <a:gdLst/>
              <a:ahLst/>
              <a:cxnLst/>
              <a:rect l="0" t="0" r="0" b="0"/>
              <a:pathLst>
                <a:path w="151147" h="161571">
                  <a:moveTo>
                    <a:pt x="55896" y="25086"/>
                  </a:moveTo>
                  <a:lnTo>
                    <a:pt x="55896" y="25086"/>
                  </a:lnTo>
                  <a:lnTo>
                    <a:pt x="80982" y="0"/>
                  </a:lnTo>
                  <a:lnTo>
                    <a:pt x="81203" y="3151"/>
                  </a:lnTo>
                  <a:lnTo>
                    <a:pt x="77492" y="6635"/>
                  </a:lnTo>
                  <a:lnTo>
                    <a:pt x="35860" y="33096"/>
                  </a:lnTo>
                  <a:lnTo>
                    <a:pt x="13035" y="50978"/>
                  </a:lnTo>
                  <a:lnTo>
                    <a:pt x="5096" y="61523"/>
                  </a:lnTo>
                  <a:lnTo>
                    <a:pt x="0" y="76420"/>
                  </a:lnTo>
                  <a:lnTo>
                    <a:pt x="1185" y="83413"/>
                  </a:lnTo>
                  <a:lnTo>
                    <a:pt x="2488" y="87255"/>
                  </a:lnTo>
                  <a:lnTo>
                    <a:pt x="7700" y="93404"/>
                  </a:lnTo>
                  <a:lnTo>
                    <a:pt x="11066" y="96032"/>
                  </a:lnTo>
                  <a:lnTo>
                    <a:pt x="29286" y="99729"/>
                  </a:lnTo>
                  <a:lnTo>
                    <a:pt x="74020" y="89148"/>
                  </a:lnTo>
                  <a:lnTo>
                    <a:pt x="98516" y="83602"/>
                  </a:lnTo>
                  <a:lnTo>
                    <a:pt x="100537" y="84557"/>
                  </a:lnTo>
                  <a:lnTo>
                    <a:pt x="101179" y="86606"/>
                  </a:lnTo>
                  <a:lnTo>
                    <a:pt x="100901" y="89382"/>
                  </a:lnTo>
                  <a:lnTo>
                    <a:pt x="93067" y="96230"/>
                  </a:lnTo>
                  <a:lnTo>
                    <a:pt x="50788" y="130502"/>
                  </a:lnTo>
                  <a:lnTo>
                    <a:pt x="25146" y="152458"/>
                  </a:lnTo>
                  <a:lnTo>
                    <a:pt x="24107" y="154451"/>
                  </a:lnTo>
                  <a:lnTo>
                    <a:pt x="24120" y="155779"/>
                  </a:lnTo>
                  <a:lnTo>
                    <a:pt x="26016" y="159137"/>
                  </a:lnTo>
                  <a:lnTo>
                    <a:pt x="27509" y="161020"/>
                  </a:lnTo>
                  <a:lnTo>
                    <a:pt x="30621" y="161570"/>
                  </a:lnTo>
                  <a:lnTo>
                    <a:pt x="75882" y="151774"/>
                  </a:lnTo>
                  <a:lnTo>
                    <a:pt x="117402" y="145825"/>
                  </a:lnTo>
                  <a:lnTo>
                    <a:pt x="151146" y="139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097">
              <a:extLst>
                <a:ext uri="{FF2B5EF4-FFF2-40B4-BE49-F238E27FC236}">
                  <a16:creationId xmlns:a16="http://schemas.microsoft.com/office/drawing/2014/main" xmlns="" id="{C7013041-8F69-45DB-AD1E-280B2E8FE77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543300" y="6166994"/>
              <a:ext cx="146051" cy="113157"/>
            </a:xfrm>
            <a:custGeom>
              <a:avLst/>
              <a:gdLst/>
              <a:ahLst/>
              <a:cxnLst/>
              <a:rect l="0" t="0" r="0" b="0"/>
              <a:pathLst>
                <a:path w="146051" h="1131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9"/>
                  </a:lnTo>
                  <a:lnTo>
                    <a:pt x="5467" y="0"/>
                  </a:lnTo>
                  <a:lnTo>
                    <a:pt x="16315" y="9221"/>
                  </a:lnTo>
                  <a:lnTo>
                    <a:pt x="58352" y="43974"/>
                  </a:lnTo>
                  <a:lnTo>
                    <a:pt x="103300" y="75144"/>
                  </a:lnTo>
                  <a:lnTo>
                    <a:pt x="146050" y="11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098">
              <a:extLst>
                <a:ext uri="{FF2B5EF4-FFF2-40B4-BE49-F238E27FC236}">
                  <a16:creationId xmlns:a16="http://schemas.microsoft.com/office/drawing/2014/main" xmlns="" id="{A504E41E-4177-4BB2-9796-B134B72E4F6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597533" y="6134100"/>
              <a:ext cx="117218" cy="165101"/>
            </a:xfrm>
            <a:custGeom>
              <a:avLst/>
              <a:gdLst/>
              <a:ahLst/>
              <a:cxnLst/>
              <a:rect l="0" t="0" r="0" b="0"/>
              <a:pathLst>
                <a:path w="117218" h="165101">
                  <a:moveTo>
                    <a:pt x="117217" y="0"/>
                  </a:moveTo>
                  <a:lnTo>
                    <a:pt x="117217" y="0"/>
                  </a:lnTo>
                  <a:lnTo>
                    <a:pt x="101316" y="17312"/>
                  </a:lnTo>
                  <a:lnTo>
                    <a:pt x="77720" y="57173"/>
                  </a:lnTo>
                  <a:lnTo>
                    <a:pt x="40276" y="103205"/>
                  </a:lnTo>
                  <a:lnTo>
                    <a:pt x="2704" y="149545"/>
                  </a:lnTo>
                  <a:lnTo>
                    <a:pt x="0" y="158187"/>
                  </a:lnTo>
                  <a:lnTo>
                    <a:pt x="267" y="160491"/>
                  </a:lnTo>
                  <a:lnTo>
                    <a:pt x="2917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099">
              <a:extLst>
                <a:ext uri="{FF2B5EF4-FFF2-40B4-BE49-F238E27FC236}">
                  <a16:creationId xmlns:a16="http://schemas.microsoft.com/office/drawing/2014/main" xmlns="" id="{7374B27B-8BA2-42AE-99C0-DFEBF3AB314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790950" y="6261100"/>
              <a:ext cx="5468" cy="50801"/>
            </a:xfrm>
            <a:custGeom>
              <a:avLst/>
              <a:gdLst/>
              <a:ahLst/>
              <a:cxnLst/>
              <a:rect l="0" t="0" r="0" b="0"/>
              <a:pathLst>
                <a:path w="5468" h="50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27136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100">
              <a:extLst>
                <a:ext uri="{FF2B5EF4-FFF2-40B4-BE49-F238E27FC236}">
                  <a16:creationId xmlns:a16="http://schemas.microsoft.com/office/drawing/2014/main" xmlns="" id="{AA439C01-E7E9-40AD-9EBA-04624663850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797300" y="61849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10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101">
              <a:extLst>
                <a:ext uri="{FF2B5EF4-FFF2-40B4-BE49-F238E27FC236}">
                  <a16:creationId xmlns:a16="http://schemas.microsoft.com/office/drawing/2014/main" xmlns="" id="{70CB0265-9F9F-48A3-A6F1-645EB6F4BF4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66931" y="6363223"/>
              <a:ext cx="71670" cy="189978"/>
            </a:xfrm>
            <a:custGeom>
              <a:avLst/>
              <a:gdLst/>
              <a:ahLst/>
              <a:cxnLst/>
              <a:rect l="0" t="0" r="0" b="0"/>
              <a:pathLst>
                <a:path w="71670" h="189978">
                  <a:moveTo>
                    <a:pt x="71669" y="12177"/>
                  </a:moveTo>
                  <a:lnTo>
                    <a:pt x="71669" y="12177"/>
                  </a:lnTo>
                  <a:lnTo>
                    <a:pt x="68298" y="5435"/>
                  </a:lnTo>
                  <a:lnTo>
                    <a:pt x="66600" y="3448"/>
                  </a:lnTo>
                  <a:lnTo>
                    <a:pt x="62831" y="1242"/>
                  </a:lnTo>
                  <a:lnTo>
                    <a:pt x="53371" y="0"/>
                  </a:lnTo>
                  <a:lnTo>
                    <a:pt x="41631" y="3004"/>
                  </a:lnTo>
                  <a:lnTo>
                    <a:pt x="25845" y="21845"/>
                  </a:lnTo>
                  <a:lnTo>
                    <a:pt x="7323" y="65592"/>
                  </a:lnTo>
                  <a:lnTo>
                    <a:pt x="0" y="105302"/>
                  </a:lnTo>
                  <a:lnTo>
                    <a:pt x="540" y="128825"/>
                  </a:lnTo>
                  <a:lnTo>
                    <a:pt x="11553" y="158530"/>
                  </a:lnTo>
                  <a:lnTo>
                    <a:pt x="28017" y="172708"/>
                  </a:lnTo>
                  <a:lnTo>
                    <a:pt x="58969" y="189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102">
              <a:extLst>
                <a:ext uri="{FF2B5EF4-FFF2-40B4-BE49-F238E27FC236}">
                  <a16:creationId xmlns:a16="http://schemas.microsoft.com/office/drawing/2014/main" xmlns="" id="{BE59CA3F-16BA-43CD-8EC4-1A6A0B21E48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140200" y="638810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0" y="0"/>
                  </a:moveTo>
                  <a:lnTo>
                    <a:pt x="0" y="0"/>
                  </a:lnTo>
                  <a:lnTo>
                    <a:pt x="0" y="42716"/>
                  </a:lnTo>
                  <a:lnTo>
                    <a:pt x="705" y="89106"/>
                  </a:lnTo>
                  <a:lnTo>
                    <a:pt x="8838" y="133569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103">
              <a:extLst>
                <a:ext uri="{FF2B5EF4-FFF2-40B4-BE49-F238E27FC236}">
                  <a16:creationId xmlns:a16="http://schemas.microsoft.com/office/drawing/2014/main" xmlns="" id="{49A132DD-6EBF-41C2-B6EB-F99D23148FE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216400" y="64516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19459" y="18493"/>
                  </a:lnTo>
                  <a:lnTo>
                    <a:pt x="59739" y="7102"/>
                  </a:lnTo>
                  <a:lnTo>
                    <a:pt x="99388" y="210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104">
              <a:extLst>
                <a:ext uri="{FF2B5EF4-FFF2-40B4-BE49-F238E27FC236}">
                  <a16:creationId xmlns:a16="http://schemas.microsoft.com/office/drawing/2014/main" xmlns="" id="{7056D5B3-5DB4-43F7-A229-0589361764D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381934" y="6394447"/>
              <a:ext cx="101124" cy="241433"/>
            </a:xfrm>
            <a:custGeom>
              <a:avLst/>
              <a:gdLst/>
              <a:ahLst/>
              <a:cxnLst/>
              <a:rect l="0" t="0" r="0" b="0"/>
              <a:pathLst>
                <a:path w="101124" h="241433">
                  <a:moveTo>
                    <a:pt x="12266" y="44453"/>
                  </a:moveTo>
                  <a:lnTo>
                    <a:pt x="12266" y="44453"/>
                  </a:lnTo>
                  <a:lnTo>
                    <a:pt x="8895" y="47824"/>
                  </a:lnTo>
                  <a:lnTo>
                    <a:pt x="7240" y="51360"/>
                  </a:lnTo>
                  <a:lnTo>
                    <a:pt x="6799" y="53292"/>
                  </a:lnTo>
                  <a:lnTo>
                    <a:pt x="11461" y="98909"/>
                  </a:lnTo>
                  <a:lnTo>
                    <a:pt x="15399" y="137806"/>
                  </a:lnTo>
                  <a:lnTo>
                    <a:pt x="14292" y="183983"/>
                  </a:lnTo>
                  <a:lnTo>
                    <a:pt x="8302" y="231418"/>
                  </a:lnTo>
                  <a:lnTo>
                    <a:pt x="6976" y="240437"/>
                  </a:lnTo>
                  <a:lnTo>
                    <a:pt x="5917" y="241432"/>
                  </a:lnTo>
                  <a:lnTo>
                    <a:pt x="4506" y="240683"/>
                  </a:lnTo>
                  <a:lnTo>
                    <a:pt x="2859" y="238773"/>
                  </a:lnTo>
                  <a:lnTo>
                    <a:pt x="542" y="205745"/>
                  </a:lnTo>
                  <a:lnTo>
                    <a:pt x="0" y="169525"/>
                  </a:lnTo>
                  <a:lnTo>
                    <a:pt x="464" y="128969"/>
                  </a:lnTo>
                  <a:lnTo>
                    <a:pt x="3023" y="89776"/>
                  </a:lnTo>
                  <a:lnTo>
                    <a:pt x="8430" y="45496"/>
                  </a:lnTo>
                  <a:lnTo>
                    <a:pt x="17871" y="20146"/>
                  </a:lnTo>
                  <a:lnTo>
                    <a:pt x="32977" y="3697"/>
                  </a:lnTo>
                  <a:lnTo>
                    <a:pt x="40184" y="1055"/>
                  </a:lnTo>
                  <a:lnTo>
                    <a:pt x="57600" y="0"/>
                  </a:lnTo>
                  <a:lnTo>
                    <a:pt x="73337" y="7527"/>
                  </a:lnTo>
                  <a:lnTo>
                    <a:pt x="86681" y="20986"/>
                  </a:lnTo>
                  <a:lnTo>
                    <a:pt x="97315" y="38727"/>
                  </a:lnTo>
                  <a:lnTo>
                    <a:pt x="101101" y="58370"/>
                  </a:lnTo>
                  <a:lnTo>
                    <a:pt x="101123" y="68548"/>
                  </a:lnTo>
                  <a:lnTo>
                    <a:pt x="93621" y="87382"/>
                  </a:lnTo>
                  <a:lnTo>
                    <a:pt x="80174" y="103749"/>
                  </a:lnTo>
                  <a:lnTo>
                    <a:pt x="62438" y="115727"/>
                  </a:lnTo>
                  <a:lnTo>
                    <a:pt x="46559" y="120110"/>
                  </a:lnTo>
                  <a:lnTo>
                    <a:pt x="24966" y="120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105">
              <a:extLst>
                <a:ext uri="{FF2B5EF4-FFF2-40B4-BE49-F238E27FC236}">
                  <a16:creationId xmlns:a16="http://schemas.microsoft.com/office/drawing/2014/main" xmlns="" id="{2F51F10C-0266-4ABE-8BFA-C7BCD186C2A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521200" y="6350000"/>
              <a:ext cx="85652" cy="222251"/>
            </a:xfrm>
            <a:custGeom>
              <a:avLst/>
              <a:gdLst/>
              <a:ahLst/>
              <a:cxnLst/>
              <a:rect l="0" t="0" r="0" b="0"/>
              <a:pathLst>
                <a:path w="85652" h="222251">
                  <a:moveTo>
                    <a:pt x="50800" y="0"/>
                  </a:moveTo>
                  <a:lnTo>
                    <a:pt x="50800" y="0"/>
                  </a:lnTo>
                  <a:lnTo>
                    <a:pt x="67406" y="36021"/>
                  </a:lnTo>
                  <a:lnTo>
                    <a:pt x="81591" y="75662"/>
                  </a:lnTo>
                  <a:lnTo>
                    <a:pt x="85651" y="104418"/>
                  </a:lnTo>
                  <a:lnTo>
                    <a:pt x="79930" y="133662"/>
                  </a:lnTo>
                  <a:lnTo>
                    <a:pt x="74454" y="148375"/>
                  </a:lnTo>
                  <a:lnTo>
                    <a:pt x="33036" y="192678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SMARTInkShape-Group154">
            <a:extLst>
              <a:ext uri="{FF2B5EF4-FFF2-40B4-BE49-F238E27FC236}">
                <a16:creationId xmlns:a16="http://schemas.microsoft.com/office/drawing/2014/main" xmlns="" id="{38562B81-53D3-4B37-BB32-034E9B131A29}"/>
              </a:ext>
            </a:extLst>
          </p:cNvPr>
          <p:cNvGrpSpPr/>
          <p:nvPr/>
        </p:nvGrpSpPr>
        <p:grpSpPr>
          <a:xfrm>
            <a:off x="4648200" y="6102426"/>
            <a:ext cx="850901" cy="234875"/>
            <a:chOff x="4648200" y="6102426"/>
            <a:chExt cx="850901" cy="234875"/>
          </a:xfrm>
        </p:grpSpPr>
        <p:sp>
          <p:nvSpPr>
            <p:cNvPr id="271" name="SMARTInkShape-1106">
              <a:extLst>
                <a:ext uri="{FF2B5EF4-FFF2-40B4-BE49-F238E27FC236}">
                  <a16:creationId xmlns:a16="http://schemas.microsoft.com/office/drawing/2014/main" xmlns="" id="{86CFFE91-6D3F-4ED0-BA31-AF1E6EA8810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492750" y="621753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705" y="3655"/>
                  </a:lnTo>
                  <a:lnTo>
                    <a:pt x="63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107">
              <a:extLst>
                <a:ext uri="{FF2B5EF4-FFF2-40B4-BE49-F238E27FC236}">
                  <a16:creationId xmlns:a16="http://schemas.microsoft.com/office/drawing/2014/main" xmlns="" id="{C697CA8A-FD41-4040-B8A3-7D2E0790211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473700" y="62611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206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108">
              <a:extLst>
                <a:ext uri="{FF2B5EF4-FFF2-40B4-BE49-F238E27FC236}">
                  <a16:creationId xmlns:a16="http://schemas.microsoft.com/office/drawing/2014/main" xmlns="" id="{B2766551-307A-4C54-B8BC-55CBC9E8089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307842" y="6121400"/>
              <a:ext cx="115059" cy="171451"/>
            </a:xfrm>
            <a:custGeom>
              <a:avLst/>
              <a:gdLst/>
              <a:ahLst/>
              <a:cxnLst/>
              <a:rect l="0" t="0" r="0" b="0"/>
              <a:pathLst>
                <a:path w="115059" h="171451">
                  <a:moveTo>
                    <a:pt x="115058" y="0"/>
                  </a:moveTo>
                  <a:lnTo>
                    <a:pt x="115058" y="0"/>
                  </a:lnTo>
                  <a:lnTo>
                    <a:pt x="111687" y="0"/>
                  </a:lnTo>
                  <a:lnTo>
                    <a:pt x="102849" y="6742"/>
                  </a:lnTo>
                  <a:lnTo>
                    <a:pt x="66722" y="54272"/>
                  </a:lnTo>
                  <a:lnTo>
                    <a:pt x="30616" y="100875"/>
                  </a:lnTo>
                  <a:lnTo>
                    <a:pt x="5402" y="138721"/>
                  </a:lnTo>
                  <a:lnTo>
                    <a:pt x="0" y="154081"/>
                  </a:lnTo>
                  <a:lnTo>
                    <a:pt x="75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109">
              <a:extLst>
                <a:ext uri="{FF2B5EF4-FFF2-40B4-BE49-F238E27FC236}">
                  <a16:creationId xmlns:a16="http://schemas.microsoft.com/office/drawing/2014/main" xmlns="" id="{8118237C-BD38-497D-A33D-4831ED1DA7B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648200" y="6167656"/>
              <a:ext cx="76201" cy="125195"/>
            </a:xfrm>
            <a:custGeom>
              <a:avLst/>
              <a:gdLst/>
              <a:ahLst/>
              <a:cxnLst/>
              <a:rect l="0" t="0" r="0" b="0"/>
              <a:pathLst>
                <a:path w="76201" h="125195">
                  <a:moveTo>
                    <a:pt x="0" y="23594"/>
                  </a:moveTo>
                  <a:lnTo>
                    <a:pt x="0" y="23594"/>
                  </a:lnTo>
                  <a:lnTo>
                    <a:pt x="3371" y="59569"/>
                  </a:lnTo>
                  <a:lnTo>
                    <a:pt x="17699" y="106006"/>
                  </a:lnTo>
                  <a:lnTo>
                    <a:pt x="18449" y="112668"/>
                  </a:lnTo>
                  <a:lnTo>
                    <a:pt x="17944" y="114021"/>
                  </a:lnTo>
                  <a:lnTo>
                    <a:pt x="16901" y="114217"/>
                  </a:lnTo>
                  <a:lnTo>
                    <a:pt x="15501" y="113643"/>
                  </a:lnTo>
                  <a:lnTo>
                    <a:pt x="13530" y="92609"/>
                  </a:lnTo>
                  <a:lnTo>
                    <a:pt x="16316" y="52824"/>
                  </a:lnTo>
                  <a:lnTo>
                    <a:pt x="24982" y="18771"/>
                  </a:lnTo>
                  <a:lnTo>
                    <a:pt x="30623" y="7339"/>
                  </a:lnTo>
                  <a:lnTo>
                    <a:pt x="36623" y="0"/>
                  </a:lnTo>
                  <a:lnTo>
                    <a:pt x="41206" y="4641"/>
                  </a:lnTo>
                  <a:lnTo>
                    <a:pt x="51720" y="22917"/>
                  </a:lnTo>
                  <a:lnTo>
                    <a:pt x="64544" y="60698"/>
                  </a:lnTo>
                  <a:lnTo>
                    <a:pt x="74177" y="106997"/>
                  </a:lnTo>
                  <a:lnTo>
                    <a:pt x="76200" y="125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110">
              <a:extLst>
                <a:ext uri="{FF2B5EF4-FFF2-40B4-BE49-F238E27FC236}">
                  <a16:creationId xmlns:a16="http://schemas.microsoft.com/office/drawing/2014/main" xmlns="" id="{D87303F2-96E6-457E-A598-DC1029C1CE1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857750" y="62357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111">
              <a:extLst>
                <a:ext uri="{FF2B5EF4-FFF2-40B4-BE49-F238E27FC236}">
                  <a16:creationId xmlns:a16="http://schemas.microsoft.com/office/drawing/2014/main" xmlns="" id="{CF589A7E-7DEA-4602-89A9-7E4FEE328DD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051609" y="6102426"/>
              <a:ext cx="168092" cy="176412"/>
            </a:xfrm>
            <a:custGeom>
              <a:avLst/>
              <a:gdLst/>
              <a:ahLst/>
              <a:cxnLst/>
              <a:rect l="0" t="0" r="0" b="0"/>
              <a:pathLst>
                <a:path w="168092" h="176412">
                  <a:moveTo>
                    <a:pt x="123641" y="6274"/>
                  </a:moveTo>
                  <a:lnTo>
                    <a:pt x="123641" y="6274"/>
                  </a:lnTo>
                  <a:lnTo>
                    <a:pt x="123641" y="186"/>
                  </a:lnTo>
                  <a:lnTo>
                    <a:pt x="120270" y="0"/>
                  </a:lnTo>
                  <a:lnTo>
                    <a:pt x="84409" y="15631"/>
                  </a:lnTo>
                  <a:lnTo>
                    <a:pt x="47105" y="34446"/>
                  </a:lnTo>
                  <a:lnTo>
                    <a:pt x="10059" y="59346"/>
                  </a:lnTo>
                  <a:lnTo>
                    <a:pt x="2605" y="68902"/>
                  </a:lnTo>
                  <a:lnTo>
                    <a:pt x="617" y="73425"/>
                  </a:lnTo>
                  <a:lnTo>
                    <a:pt x="702" y="77147"/>
                  </a:lnTo>
                  <a:lnTo>
                    <a:pt x="2171" y="80334"/>
                  </a:lnTo>
                  <a:lnTo>
                    <a:pt x="4561" y="83164"/>
                  </a:lnTo>
                  <a:lnTo>
                    <a:pt x="12861" y="86308"/>
                  </a:lnTo>
                  <a:lnTo>
                    <a:pt x="59559" y="95193"/>
                  </a:lnTo>
                  <a:lnTo>
                    <a:pt x="61870" y="96598"/>
                  </a:lnTo>
                  <a:lnTo>
                    <a:pt x="63410" y="98240"/>
                  </a:lnTo>
                  <a:lnTo>
                    <a:pt x="57596" y="107590"/>
                  </a:lnTo>
                  <a:lnTo>
                    <a:pt x="45604" y="119742"/>
                  </a:lnTo>
                  <a:lnTo>
                    <a:pt x="5597" y="151490"/>
                  </a:lnTo>
                  <a:lnTo>
                    <a:pt x="621" y="158539"/>
                  </a:lnTo>
                  <a:lnTo>
                    <a:pt x="0" y="161406"/>
                  </a:lnTo>
                  <a:lnTo>
                    <a:pt x="291" y="164023"/>
                  </a:lnTo>
                  <a:lnTo>
                    <a:pt x="1191" y="166474"/>
                  </a:lnTo>
                  <a:lnTo>
                    <a:pt x="5954" y="171077"/>
                  </a:lnTo>
                  <a:lnTo>
                    <a:pt x="9200" y="173292"/>
                  </a:lnTo>
                  <a:lnTo>
                    <a:pt x="27252" y="176411"/>
                  </a:lnTo>
                  <a:lnTo>
                    <a:pt x="63958" y="173964"/>
                  </a:lnTo>
                  <a:lnTo>
                    <a:pt x="107211" y="168771"/>
                  </a:lnTo>
                  <a:lnTo>
                    <a:pt x="152407" y="161401"/>
                  </a:lnTo>
                  <a:lnTo>
                    <a:pt x="168091" y="158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112">
              <a:extLst>
                <a:ext uri="{FF2B5EF4-FFF2-40B4-BE49-F238E27FC236}">
                  <a16:creationId xmlns:a16="http://schemas.microsoft.com/office/drawing/2014/main" xmlns="" id="{44D0038D-1344-464A-B9CA-B0D01348056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251450" y="6136792"/>
              <a:ext cx="139701" cy="124309"/>
            </a:xfrm>
            <a:custGeom>
              <a:avLst/>
              <a:gdLst/>
              <a:ahLst/>
              <a:cxnLst/>
              <a:rect l="0" t="0" r="0" b="0"/>
              <a:pathLst>
                <a:path w="139701" h="1243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17578" y="6489"/>
                  </a:lnTo>
                  <a:lnTo>
                    <a:pt x="63698" y="35336"/>
                  </a:lnTo>
                  <a:lnTo>
                    <a:pt x="104161" y="75894"/>
                  </a:lnTo>
                  <a:lnTo>
                    <a:pt x="139700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0390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19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FD918B1-6C7B-43D0-9464-799F28DB55BA}"/>
                  </a:ext>
                </a:extLst>
              </p14:cNvPr>
              <p14:cNvContentPartPr/>
              <p14:nvPr/>
            </p14:nvContentPartPr>
            <p14:xfrm>
              <a:off x="8705880" y="395604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xmlns="" id="{CFD918B1-6C7B-43D0-9464-799F28DB55BA}"/>
                  </a:ext>
                </a:extLst>
              </p:cNvPr>
              <p:cNvPicPr/>
              <p:nvPr/>
            </p:nvPicPr>
            <p:blipFill>
              <a:blip r:embed="rId195" cstate="print"/>
              <a:stretch>
                <a:fillRect/>
              </a:stretch>
            </p:blipFill>
            <p:spPr>
              <a:xfrm>
                <a:off x="8696520" y="39466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399" name="SMARTInkShape-1979">
            <a:extLst>
              <a:ext uri="{FF2B5EF4-FFF2-40B4-BE49-F238E27FC236}">
                <a16:creationId xmlns:a16="http://schemas.microsoft.com/office/drawing/2014/main" xmlns="" id="{FB3460AA-65B3-456F-A2F6-280DD1D00F5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95650" y="5702300"/>
            <a:ext cx="31751" cy="38101"/>
          </a:xfrm>
          <a:custGeom>
            <a:avLst/>
            <a:gdLst/>
            <a:ahLst/>
            <a:cxnLst/>
            <a:rect l="0" t="0" r="0" b="0"/>
            <a:pathLst>
              <a:path w="31751" h="38101">
                <a:moveTo>
                  <a:pt x="31750" y="0"/>
                </a:moveTo>
                <a:lnTo>
                  <a:pt x="31750" y="0"/>
                </a:lnTo>
                <a:lnTo>
                  <a:pt x="24564" y="11550"/>
                </a:lnTo>
                <a:lnTo>
                  <a:pt x="0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SMARTInkShape-1980">
            <a:extLst>
              <a:ext uri="{FF2B5EF4-FFF2-40B4-BE49-F238E27FC236}">
                <a16:creationId xmlns:a16="http://schemas.microsoft.com/office/drawing/2014/main" xmlns="" id="{EF79659F-BA44-4609-8C19-3E1E6D701AD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89113" y="5447191"/>
            <a:ext cx="211742" cy="470326"/>
          </a:xfrm>
          <a:custGeom>
            <a:avLst/>
            <a:gdLst/>
            <a:ahLst/>
            <a:cxnLst/>
            <a:rect l="0" t="0" r="0" b="0"/>
            <a:pathLst>
              <a:path w="211742" h="470326">
                <a:moveTo>
                  <a:pt x="9637" y="159859"/>
                </a:moveTo>
                <a:lnTo>
                  <a:pt x="9637" y="159859"/>
                </a:lnTo>
                <a:lnTo>
                  <a:pt x="13008" y="166601"/>
                </a:lnTo>
                <a:lnTo>
                  <a:pt x="15399" y="203210"/>
                </a:lnTo>
                <a:lnTo>
                  <a:pt x="15107" y="248747"/>
                </a:lnTo>
                <a:lnTo>
                  <a:pt x="12538" y="286383"/>
                </a:lnTo>
                <a:lnTo>
                  <a:pt x="10926" y="328510"/>
                </a:lnTo>
                <a:lnTo>
                  <a:pt x="9505" y="371693"/>
                </a:lnTo>
                <a:lnTo>
                  <a:pt x="6521" y="412053"/>
                </a:lnTo>
                <a:lnTo>
                  <a:pt x="4245" y="453618"/>
                </a:lnTo>
                <a:lnTo>
                  <a:pt x="3571" y="470325"/>
                </a:lnTo>
                <a:lnTo>
                  <a:pt x="2771" y="469847"/>
                </a:lnTo>
                <a:lnTo>
                  <a:pt x="0" y="461791"/>
                </a:lnTo>
                <a:lnTo>
                  <a:pt x="1096" y="435937"/>
                </a:lnTo>
                <a:lnTo>
                  <a:pt x="3943" y="396122"/>
                </a:lnTo>
                <a:lnTo>
                  <a:pt x="7957" y="347001"/>
                </a:lnTo>
                <a:lnTo>
                  <a:pt x="13456" y="302964"/>
                </a:lnTo>
                <a:lnTo>
                  <a:pt x="19944" y="262319"/>
                </a:lnTo>
                <a:lnTo>
                  <a:pt x="27092" y="223931"/>
                </a:lnTo>
                <a:lnTo>
                  <a:pt x="33974" y="190580"/>
                </a:lnTo>
                <a:lnTo>
                  <a:pt x="40678" y="160584"/>
                </a:lnTo>
                <a:lnTo>
                  <a:pt x="47264" y="132826"/>
                </a:lnTo>
                <a:lnTo>
                  <a:pt x="58345" y="90694"/>
                </a:lnTo>
                <a:lnTo>
                  <a:pt x="76280" y="45057"/>
                </a:lnTo>
                <a:lnTo>
                  <a:pt x="92878" y="22052"/>
                </a:lnTo>
                <a:lnTo>
                  <a:pt x="114366" y="4773"/>
                </a:lnTo>
                <a:lnTo>
                  <a:pt x="126023" y="729"/>
                </a:lnTo>
                <a:lnTo>
                  <a:pt x="150264" y="0"/>
                </a:lnTo>
                <a:lnTo>
                  <a:pt x="173268" y="13786"/>
                </a:lnTo>
                <a:lnTo>
                  <a:pt x="193134" y="37082"/>
                </a:lnTo>
                <a:lnTo>
                  <a:pt x="206667" y="66251"/>
                </a:lnTo>
                <a:lnTo>
                  <a:pt x="211741" y="98030"/>
                </a:lnTo>
                <a:lnTo>
                  <a:pt x="210233" y="128851"/>
                </a:lnTo>
                <a:lnTo>
                  <a:pt x="202508" y="154309"/>
                </a:lnTo>
                <a:lnTo>
                  <a:pt x="186374" y="175502"/>
                </a:lnTo>
                <a:lnTo>
                  <a:pt x="176145" y="185104"/>
                </a:lnTo>
                <a:lnTo>
                  <a:pt x="145965" y="197655"/>
                </a:lnTo>
                <a:lnTo>
                  <a:pt x="111855" y="204174"/>
                </a:lnTo>
                <a:lnTo>
                  <a:pt x="70968" y="203877"/>
                </a:lnTo>
                <a:lnTo>
                  <a:pt x="52418" y="201060"/>
                </a:lnTo>
                <a:lnTo>
                  <a:pt x="47329" y="198615"/>
                </a:lnTo>
                <a:lnTo>
                  <a:pt x="44643" y="195573"/>
                </a:lnTo>
                <a:lnTo>
                  <a:pt x="41387" y="1852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2" name="SMARTInkShape-Group283">
            <a:extLst>
              <a:ext uri="{FF2B5EF4-FFF2-40B4-BE49-F238E27FC236}">
                <a16:creationId xmlns:a16="http://schemas.microsoft.com/office/drawing/2014/main" xmlns="" id="{12A63F9A-0AF4-4A6F-9541-BDD60979B246}"/>
              </a:ext>
            </a:extLst>
          </p:cNvPr>
          <p:cNvGrpSpPr/>
          <p:nvPr/>
        </p:nvGrpSpPr>
        <p:grpSpPr>
          <a:xfrm>
            <a:off x="1876309" y="4925302"/>
            <a:ext cx="8359892" cy="1054733"/>
            <a:chOff x="1876309" y="4925302"/>
            <a:chExt cx="8359892" cy="1054733"/>
          </a:xfrm>
        </p:grpSpPr>
        <p:sp>
          <p:nvSpPr>
            <p:cNvPr id="401" name="SMARTInkShape-1981">
              <a:extLst>
                <a:ext uri="{FF2B5EF4-FFF2-40B4-BE49-F238E27FC236}">
                  <a16:creationId xmlns:a16="http://schemas.microsoft.com/office/drawing/2014/main" xmlns="" id="{F24135C5-9F35-4E76-8D2F-CD648751CE2B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7637482" y="5403850"/>
              <a:ext cx="122219" cy="93519"/>
            </a:xfrm>
            <a:custGeom>
              <a:avLst/>
              <a:gdLst/>
              <a:ahLst/>
              <a:cxnLst/>
              <a:rect l="0" t="0" r="0" b="0"/>
              <a:pathLst>
                <a:path w="122219" h="93519">
                  <a:moveTo>
                    <a:pt x="7918" y="0"/>
                  </a:moveTo>
                  <a:lnTo>
                    <a:pt x="7918" y="0"/>
                  </a:lnTo>
                  <a:lnTo>
                    <a:pt x="28312" y="0"/>
                  </a:lnTo>
                  <a:lnTo>
                    <a:pt x="38578" y="3371"/>
                  </a:lnTo>
                  <a:lnTo>
                    <a:pt x="44592" y="8789"/>
                  </a:lnTo>
                  <a:lnTo>
                    <a:pt x="47184" y="12209"/>
                  </a:lnTo>
                  <a:lnTo>
                    <a:pt x="47500" y="16606"/>
                  </a:lnTo>
                  <a:lnTo>
                    <a:pt x="44090" y="27136"/>
                  </a:lnTo>
                  <a:lnTo>
                    <a:pt x="5007" y="74385"/>
                  </a:lnTo>
                  <a:lnTo>
                    <a:pt x="1744" y="79224"/>
                  </a:lnTo>
                  <a:lnTo>
                    <a:pt x="274" y="83155"/>
                  </a:lnTo>
                  <a:lnTo>
                    <a:pt x="0" y="86481"/>
                  </a:lnTo>
                  <a:lnTo>
                    <a:pt x="522" y="89404"/>
                  </a:lnTo>
                  <a:lnTo>
                    <a:pt x="3693" y="91353"/>
                  </a:lnTo>
                  <a:lnTo>
                    <a:pt x="14742" y="93518"/>
                  </a:lnTo>
                  <a:lnTo>
                    <a:pt x="60746" y="89838"/>
                  </a:lnTo>
                  <a:lnTo>
                    <a:pt x="101494" y="85023"/>
                  </a:lnTo>
                  <a:lnTo>
                    <a:pt x="122218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982">
              <a:extLst>
                <a:ext uri="{FF2B5EF4-FFF2-40B4-BE49-F238E27FC236}">
                  <a16:creationId xmlns:a16="http://schemas.microsoft.com/office/drawing/2014/main" xmlns="" id="{154D1115-5FC1-4989-8179-8C66DA73EAE3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543800" y="5327650"/>
              <a:ext cx="88901" cy="177801"/>
            </a:xfrm>
            <a:custGeom>
              <a:avLst/>
              <a:gdLst/>
              <a:ahLst/>
              <a:cxnLst/>
              <a:rect l="0" t="0" r="0" b="0"/>
              <a:pathLst>
                <a:path w="88901" h="177801">
                  <a:moveTo>
                    <a:pt x="88900" y="0"/>
                  </a:moveTo>
                  <a:lnTo>
                    <a:pt x="88900" y="0"/>
                  </a:lnTo>
                  <a:lnTo>
                    <a:pt x="67852" y="47563"/>
                  </a:lnTo>
                  <a:lnTo>
                    <a:pt x="46837" y="86843"/>
                  </a:lnTo>
                  <a:lnTo>
                    <a:pt x="20227" y="133519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983">
              <a:extLst>
                <a:ext uri="{FF2B5EF4-FFF2-40B4-BE49-F238E27FC236}">
                  <a16:creationId xmlns:a16="http://schemas.microsoft.com/office/drawing/2014/main" xmlns="" id="{449AB66E-95F2-4745-B5DF-269782FA9200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417144" y="5346700"/>
              <a:ext cx="82207" cy="86186"/>
            </a:xfrm>
            <a:custGeom>
              <a:avLst/>
              <a:gdLst/>
              <a:ahLst/>
              <a:cxnLst/>
              <a:rect l="0" t="0" r="0" b="0"/>
              <a:pathLst>
                <a:path w="82207" h="86186">
                  <a:moveTo>
                    <a:pt x="18706" y="0"/>
                  </a:moveTo>
                  <a:lnTo>
                    <a:pt x="18706" y="0"/>
                  </a:lnTo>
                  <a:lnTo>
                    <a:pt x="15335" y="0"/>
                  </a:lnTo>
                  <a:lnTo>
                    <a:pt x="15047" y="705"/>
                  </a:lnTo>
                  <a:lnTo>
                    <a:pt x="16608" y="3371"/>
                  </a:lnTo>
                  <a:lnTo>
                    <a:pt x="15893" y="10670"/>
                  </a:lnTo>
                  <a:lnTo>
                    <a:pt x="10785" y="54882"/>
                  </a:lnTo>
                  <a:lnTo>
                    <a:pt x="818" y="85885"/>
                  </a:lnTo>
                  <a:lnTo>
                    <a:pt x="431" y="86185"/>
                  </a:lnTo>
                  <a:lnTo>
                    <a:pt x="173" y="85679"/>
                  </a:lnTo>
                  <a:lnTo>
                    <a:pt x="0" y="84636"/>
                  </a:lnTo>
                  <a:lnTo>
                    <a:pt x="8524" y="44009"/>
                  </a:lnTo>
                  <a:lnTo>
                    <a:pt x="17963" y="24171"/>
                  </a:lnTo>
                  <a:lnTo>
                    <a:pt x="33088" y="6238"/>
                  </a:lnTo>
                  <a:lnTo>
                    <a:pt x="38739" y="2772"/>
                  </a:lnTo>
                  <a:lnTo>
                    <a:pt x="41939" y="3259"/>
                  </a:lnTo>
                  <a:lnTo>
                    <a:pt x="49258" y="7563"/>
                  </a:lnTo>
                  <a:lnTo>
                    <a:pt x="79287" y="38764"/>
                  </a:lnTo>
                  <a:lnTo>
                    <a:pt x="81671" y="44893"/>
                  </a:lnTo>
                  <a:lnTo>
                    <a:pt x="82206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984">
              <a:extLst>
                <a:ext uri="{FF2B5EF4-FFF2-40B4-BE49-F238E27FC236}">
                  <a16:creationId xmlns:a16="http://schemas.microsoft.com/office/drawing/2014/main" xmlns="" id="{8006DF82-6378-4EDD-AFC9-2237D8E77E74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7258050" y="5549900"/>
              <a:ext cx="94013" cy="190501"/>
            </a:xfrm>
            <a:custGeom>
              <a:avLst/>
              <a:gdLst/>
              <a:ahLst/>
              <a:cxnLst/>
              <a:rect l="0" t="0" r="0" b="0"/>
              <a:pathLst>
                <a:path w="94013" h="190501">
                  <a:moveTo>
                    <a:pt x="69850" y="0"/>
                  </a:moveTo>
                  <a:lnTo>
                    <a:pt x="69850" y="0"/>
                  </a:lnTo>
                  <a:lnTo>
                    <a:pt x="79963" y="6742"/>
                  </a:lnTo>
                  <a:lnTo>
                    <a:pt x="92994" y="24418"/>
                  </a:lnTo>
                  <a:lnTo>
                    <a:pt x="94012" y="47072"/>
                  </a:lnTo>
                  <a:lnTo>
                    <a:pt x="84768" y="91558"/>
                  </a:lnTo>
                  <a:lnTo>
                    <a:pt x="72248" y="121832"/>
                  </a:lnTo>
                  <a:lnTo>
                    <a:pt x="42102" y="15729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985">
              <a:extLst>
                <a:ext uri="{FF2B5EF4-FFF2-40B4-BE49-F238E27FC236}">
                  <a16:creationId xmlns:a16="http://schemas.microsoft.com/office/drawing/2014/main" xmlns="" id="{6A0805F7-569F-4A5F-9634-63F004483EAF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118856" y="5571143"/>
              <a:ext cx="154182" cy="307155"/>
            </a:xfrm>
            <a:custGeom>
              <a:avLst/>
              <a:gdLst/>
              <a:ahLst/>
              <a:cxnLst/>
              <a:rect l="0" t="0" r="0" b="0"/>
              <a:pathLst>
                <a:path w="154182" h="307155">
                  <a:moveTo>
                    <a:pt x="12194" y="93057"/>
                  </a:moveTo>
                  <a:lnTo>
                    <a:pt x="12194" y="93057"/>
                  </a:lnTo>
                  <a:lnTo>
                    <a:pt x="8823" y="99799"/>
                  </a:lnTo>
                  <a:lnTo>
                    <a:pt x="11262" y="138247"/>
                  </a:lnTo>
                  <a:lnTo>
                    <a:pt x="11917" y="181471"/>
                  </a:lnTo>
                  <a:lnTo>
                    <a:pt x="11365" y="214902"/>
                  </a:lnTo>
                  <a:lnTo>
                    <a:pt x="7088" y="260079"/>
                  </a:lnTo>
                  <a:lnTo>
                    <a:pt x="254" y="307154"/>
                  </a:lnTo>
                  <a:lnTo>
                    <a:pt x="0" y="307049"/>
                  </a:lnTo>
                  <a:lnTo>
                    <a:pt x="971" y="267835"/>
                  </a:lnTo>
                  <a:lnTo>
                    <a:pt x="6264" y="226240"/>
                  </a:lnTo>
                  <a:lnTo>
                    <a:pt x="11064" y="199485"/>
                  </a:lnTo>
                  <a:lnTo>
                    <a:pt x="17085" y="169653"/>
                  </a:lnTo>
                  <a:lnTo>
                    <a:pt x="23921" y="137771"/>
                  </a:lnTo>
                  <a:lnTo>
                    <a:pt x="32006" y="110166"/>
                  </a:lnTo>
                  <a:lnTo>
                    <a:pt x="50397" y="62561"/>
                  </a:lnTo>
                  <a:lnTo>
                    <a:pt x="77214" y="20285"/>
                  </a:lnTo>
                  <a:lnTo>
                    <a:pt x="99662" y="1096"/>
                  </a:lnTo>
                  <a:lnTo>
                    <a:pt x="107194" y="0"/>
                  </a:lnTo>
                  <a:lnTo>
                    <a:pt x="123091" y="4426"/>
                  </a:lnTo>
                  <a:lnTo>
                    <a:pt x="137682" y="20974"/>
                  </a:lnTo>
                  <a:lnTo>
                    <a:pt x="149105" y="44088"/>
                  </a:lnTo>
                  <a:lnTo>
                    <a:pt x="154181" y="68471"/>
                  </a:lnTo>
                  <a:lnTo>
                    <a:pt x="151303" y="79488"/>
                  </a:lnTo>
                  <a:lnTo>
                    <a:pt x="136814" y="99255"/>
                  </a:lnTo>
                  <a:lnTo>
                    <a:pt x="101487" y="122880"/>
                  </a:lnTo>
                  <a:lnTo>
                    <a:pt x="59738" y="133174"/>
                  </a:lnTo>
                  <a:lnTo>
                    <a:pt x="42026" y="131818"/>
                  </a:lnTo>
                  <a:lnTo>
                    <a:pt x="24894" y="124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986">
              <a:extLst>
                <a:ext uri="{FF2B5EF4-FFF2-40B4-BE49-F238E27FC236}">
                  <a16:creationId xmlns:a16="http://schemas.microsoft.com/office/drawing/2014/main" xmlns="" id="{9E801A82-7E16-4963-AE51-4099B7FDAD28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6921500" y="569595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987">
              <a:extLst>
                <a:ext uri="{FF2B5EF4-FFF2-40B4-BE49-F238E27FC236}">
                  <a16:creationId xmlns:a16="http://schemas.microsoft.com/office/drawing/2014/main" xmlns="" id="{33DBB3CE-D2EB-4BCA-8F60-10DF0AD73371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6858588" y="5607050"/>
              <a:ext cx="5763" cy="107951"/>
            </a:xfrm>
            <a:custGeom>
              <a:avLst/>
              <a:gdLst/>
              <a:ahLst/>
              <a:cxnLst/>
              <a:rect l="0" t="0" r="0" b="0"/>
              <a:pathLst>
                <a:path w="5763" h="107951">
                  <a:moveTo>
                    <a:pt x="5762" y="0"/>
                  </a:moveTo>
                  <a:lnTo>
                    <a:pt x="5762" y="0"/>
                  </a:lnTo>
                  <a:lnTo>
                    <a:pt x="2391" y="3371"/>
                  </a:lnTo>
                  <a:lnTo>
                    <a:pt x="0" y="27450"/>
                  </a:lnTo>
                  <a:lnTo>
                    <a:pt x="1410" y="71509"/>
                  </a:lnTo>
                  <a:lnTo>
                    <a:pt x="5762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988">
              <a:extLst>
                <a:ext uri="{FF2B5EF4-FFF2-40B4-BE49-F238E27FC236}">
                  <a16:creationId xmlns:a16="http://schemas.microsoft.com/office/drawing/2014/main" xmlns="" id="{43D9CF9A-FD2C-4150-B1D2-DDC87626DF09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6617055" y="5540179"/>
              <a:ext cx="107596" cy="251022"/>
            </a:xfrm>
            <a:custGeom>
              <a:avLst/>
              <a:gdLst/>
              <a:ahLst/>
              <a:cxnLst/>
              <a:rect l="0" t="0" r="0" b="0"/>
              <a:pathLst>
                <a:path w="107596" h="251022">
                  <a:moveTo>
                    <a:pt x="107595" y="3371"/>
                  </a:moveTo>
                  <a:lnTo>
                    <a:pt x="107595" y="3371"/>
                  </a:lnTo>
                  <a:lnTo>
                    <a:pt x="100853" y="0"/>
                  </a:lnTo>
                  <a:lnTo>
                    <a:pt x="96750" y="418"/>
                  </a:lnTo>
                  <a:lnTo>
                    <a:pt x="86547" y="4647"/>
                  </a:lnTo>
                  <a:lnTo>
                    <a:pt x="45862" y="42328"/>
                  </a:lnTo>
                  <a:lnTo>
                    <a:pt x="25830" y="68662"/>
                  </a:lnTo>
                  <a:lnTo>
                    <a:pt x="7325" y="115928"/>
                  </a:lnTo>
                  <a:lnTo>
                    <a:pt x="0" y="151469"/>
                  </a:lnTo>
                  <a:lnTo>
                    <a:pt x="38" y="184668"/>
                  </a:lnTo>
                  <a:lnTo>
                    <a:pt x="6169" y="213064"/>
                  </a:lnTo>
                  <a:lnTo>
                    <a:pt x="18302" y="232740"/>
                  </a:lnTo>
                  <a:lnTo>
                    <a:pt x="28311" y="238833"/>
                  </a:lnTo>
                  <a:lnTo>
                    <a:pt x="82195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989">
              <a:extLst>
                <a:ext uri="{FF2B5EF4-FFF2-40B4-BE49-F238E27FC236}">
                  <a16:creationId xmlns:a16="http://schemas.microsoft.com/office/drawing/2014/main" xmlns="" id="{62E7236F-8E18-4E0F-85B0-430A5B33338C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343650" y="5285892"/>
              <a:ext cx="95251" cy="62812"/>
            </a:xfrm>
            <a:custGeom>
              <a:avLst/>
              <a:gdLst/>
              <a:ahLst/>
              <a:cxnLst/>
              <a:rect l="0" t="0" r="0" b="0"/>
              <a:pathLst>
                <a:path w="95251" h="62812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5775" y="2261"/>
                  </a:lnTo>
                  <a:lnTo>
                    <a:pt x="12209" y="3037"/>
                  </a:lnTo>
                  <a:lnTo>
                    <a:pt x="15195" y="4655"/>
                  </a:lnTo>
                  <a:lnTo>
                    <a:pt x="20394" y="10215"/>
                  </a:lnTo>
                  <a:lnTo>
                    <a:pt x="23175" y="19273"/>
                  </a:lnTo>
                  <a:lnTo>
                    <a:pt x="23706" y="29648"/>
                  </a:lnTo>
                  <a:lnTo>
                    <a:pt x="21591" y="38962"/>
                  </a:lnTo>
                  <a:lnTo>
                    <a:pt x="7676" y="62754"/>
                  </a:lnTo>
                  <a:lnTo>
                    <a:pt x="7233" y="62811"/>
                  </a:lnTo>
                  <a:lnTo>
                    <a:pt x="6939" y="62143"/>
                  </a:lnTo>
                  <a:lnTo>
                    <a:pt x="46064" y="56522"/>
                  </a:lnTo>
                  <a:lnTo>
                    <a:pt x="95250" y="54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990">
              <a:extLst>
                <a:ext uri="{FF2B5EF4-FFF2-40B4-BE49-F238E27FC236}">
                  <a16:creationId xmlns:a16="http://schemas.microsoft.com/office/drawing/2014/main" xmlns="" id="{1C910495-D31F-43E0-9421-0F2B5AA6393D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6261100" y="5175250"/>
              <a:ext cx="76201" cy="165101"/>
            </a:xfrm>
            <a:custGeom>
              <a:avLst/>
              <a:gdLst/>
              <a:ahLst/>
              <a:cxnLst/>
              <a:rect l="0" t="0" r="0" b="0"/>
              <a:pathLst>
                <a:path w="76201" h="165101">
                  <a:moveTo>
                    <a:pt x="76200" y="0"/>
                  </a:moveTo>
                  <a:lnTo>
                    <a:pt x="76200" y="0"/>
                  </a:lnTo>
                  <a:lnTo>
                    <a:pt x="54524" y="38282"/>
                  </a:lnTo>
                  <a:lnTo>
                    <a:pt x="33873" y="76646"/>
                  </a:lnTo>
                  <a:lnTo>
                    <a:pt x="18190" y="117881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991">
              <a:extLst>
                <a:ext uri="{FF2B5EF4-FFF2-40B4-BE49-F238E27FC236}">
                  <a16:creationId xmlns:a16="http://schemas.microsoft.com/office/drawing/2014/main" xmlns="" id="{A0ECB055-CC96-4E2E-B752-CE584E05C19A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134362" y="5210453"/>
              <a:ext cx="87965" cy="82932"/>
            </a:xfrm>
            <a:custGeom>
              <a:avLst/>
              <a:gdLst/>
              <a:ahLst/>
              <a:cxnLst/>
              <a:rect l="0" t="0" r="0" b="0"/>
              <a:pathLst>
                <a:path w="87965" h="82932">
                  <a:moveTo>
                    <a:pt x="6088" y="21947"/>
                  </a:moveTo>
                  <a:lnTo>
                    <a:pt x="6088" y="21947"/>
                  </a:lnTo>
                  <a:lnTo>
                    <a:pt x="6088" y="18289"/>
                  </a:lnTo>
                  <a:lnTo>
                    <a:pt x="2717" y="60487"/>
                  </a:lnTo>
                  <a:lnTo>
                    <a:pt x="0" y="82931"/>
                  </a:lnTo>
                  <a:lnTo>
                    <a:pt x="618" y="82358"/>
                  </a:lnTo>
                  <a:lnTo>
                    <a:pt x="21402" y="40778"/>
                  </a:lnTo>
                  <a:lnTo>
                    <a:pt x="44703" y="10458"/>
                  </a:lnTo>
                  <a:lnTo>
                    <a:pt x="55235" y="2729"/>
                  </a:lnTo>
                  <a:lnTo>
                    <a:pt x="60020" y="668"/>
                  </a:lnTo>
                  <a:lnTo>
                    <a:pt x="63915" y="0"/>
                  </a:lnTo>
                  <a:lnTo>
                    <a:pt x="70123" y="1139"/>
                  </a:lnTo>
                  <a:lnTo>
                    <a:pt x="80957" y="12489"/>
                  </a:lnTo>
                  <a:lnTo>
                    <a:pt x="85224" y="23388"/>
                  </a:lnTo>
                  <a:lnTo>
                    <a:pt x="87964" y="47631"/>
                  </a:lnTo>
                  <a:lnTo>
                    <a:pt x="82288" y="72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992">
              <a:extLst>
                <a:ext uri="{FF2B5EF4-FFF2-40B4-BE49-F238E27FC236}">
                  <a16:creationId xmlns:a16="http://schemas.microsoft.com/office/drawing/2014/main" xmlns="" id="{B9762CA3-8B71-4C44-A280-81C212A32EF6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5908782" y="5512401"/>
              <a:ext cx="184904" cy="467634"/>
            </a:xfrm>
            <a:custGeom>
              <a:avLst/>
              <a:gdLst/>
              <a:ahLst/>
              <a:cxnLst/>
              <a:rect l="0" t="0" r="0" b="0"/>
              <a:pathLst>
                <a:path w="184904" h="467634">
                  <a:moveTo>
                    <a:pt x="34818" y="139099"/>
                  </a:moveTo>
                  <a:lnTo>
                    <a:pt x="34818" y="139099"/>
                  </a:lnTo>
                  <a:lnTo>
                    <a:pt x="23986" y="183848"/>
                  </a:lnTo>
                  <a:lnTo>
                    <a:pt x="17811" y="229107"/>
                  </a:lnTo>
                  <a:lnTo>
                    <a:pt x="13618" y="269179"/>
                  </a:lnTo>
                  <a:lnTo>
                    <a:pt x="11285" y="314739"/>
                  </a:lnTo>
                  <a:lnTo>
                    <a:pt x="10247" y="361096"/>
                  </a:lnTo>
                  <a:lnTo>
                    <a:pt x="9786" y="402864"/>
                  </a:lnTo>
                  <a:lnTo>
                    <a:pt x="9528" y="448595"/>
                  </a:lnTo>
                  <a:lnTo>
                    <a:pt x="9451" y="467633"/>
                  </a:lnTo>
                  <a:lnTo>
                    <a:pt x="8734" y="467483"/>
                  </a:lnTo>
                  <a:lnTo>
                    <a:pt x="6057" y="459789"/>
                  </a:lnTo>
                  <a:lnTo>
                    <a:pt x="583" y="415995"/>
                  </a:lnTo>
                  <a:lnTo>
                    <a:pt x="0" y="391429"/>
                  </a:lnTo>
                  <a:lnTo>
                    <a:pt x="317" y="362352"/>
                  </a:lnTo>
                  <a:lnTo>
                    <a:pt x="1234" y="330267"/>
                  </a:lnTo>
                  <a:lnTo>
                    <a:pt x="3963" y="295472"/>
                  </a:lnTo>
                  <a:lnTo>
                    <a:pt x="7897" y="258870"/>
                  </a:lnTo>
                  <a:lnTo>
                    <a:pt x="12637" y="221063"/>
                  </a:lnTo>
                  <a:lnTo>
                    <a:pt x="17914" y="186686"/>
                  </a:lnTo>
                  <a:lnTo>
                    <a:pt x="23549" y="154597"/>
                  </a:lnTo>
                  <a:lnTo>
                    <a:pt x="29421" y="124031"/>
                  </a:lnTo>
                  <a:lnTo>
                    <a:pt x="41592" y="76898"/>
                  </a:lnTo>
                  <a:lnTo>
                    <a:pt x="54763" y="41604"/>
                  </a:lnTo>
                  <a:lnTo>
                    <a:pt x="70023" y="16510"/>
                  </a:lnTo>
                  <a:lnTo>
                    <a:pt x="79454" y="8690"/>
                  </a:lnTo>
                  <a:lnTo>
                    <a:pt x="101222" y="0"/>
                  </a:lnTo>
                  <a:lnTo>
                    <a:pt x="125009" y="3665"/>
                  </a:lnTo>
                  <a:lnTo>
                    <a:pt x="137278" y="8593"/>
                  </a:lnTo>
                  <a:lnTo>
                    <a:pt x="158437" y="29120"/>
                  </a:lnTo>
                  <a:lnTo>
                    <a:pt x="175132" y="57059"/>
                  </a:lnTo>
                  <a:lnTo>
                    <a:pt x="184903" y="88290"/>
                  </a:lnTo>
                  <a:lnTo>
                    <a:pt x="184072" y="119104"/>
                  </a:lnTo>
                  <a:lnTo>
                    <a:pt x="180887" y="134236"/>
                  </a:lnTo>
                  <a:lnTo>
                    <a:pt x="164179" y="160456"/>
                  </a:lnTo>
                  <a:lnTo>
                    <a:pt x="138172" y="182458"/>
                  </a:lnTo>
                  <a:lnTo>
                    <a:pt x="90919" y="204628"/>
                  </a:lnTo>
                  <a:lnTo>
                    <a:pt x="66568" y="215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993">
              <a:extLst>
                <a:ext uri="{FF2B5EF4-FFF2-40B4-BE49-F238E27FC236}">
                  <a16:creationId xmlns:a16="http://schemas.microsoft.com/office/drawing/2014/main" xmlns="" id="{F8EEDED7-B9CA-475E-B97D-8CAB590B93A0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5137150" y="5740400"/>
              <a:ext cx="50801" cy="57151"/>
            </a:xfrm>
            <a:custGeom>
              <a:avLst/>
              <a:gdLst/>
              <a:ahLst/>
              <a:cxnLst/>
              <a:rect l="0" t="0" r="0" b="0"/>
              <a:pathLst>
                <a:path w="50801" h="57151">
                  <a:moveTo>
                    <a:pt x="50800" y="0"/>
                  </a:moveTo>
                  <a:lnTo>
                    <a:pt x="50800" y="0"/>
                  </a:lnTo>
                  <a:lnTo>
                    <a:pt x="11695" y="4346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994">
              <a:extLst>
                <a:ext uri="{FF2B5EF4-FFF2-40B4-BE49-F238E27FC236}">
                  <a16:creationId xmlns:a16="http://schemas.microsoft.com/office/drawing/2014/main" xmlns="" id="{7773D96D-2A1A-4467-888D-A42ED177058B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4768850" y="5293957"/>
              <a:ext cx="120651" cy="94933"/>
            </a:xfrm>
            <a:custGeom>
              <a:avLst/>
              <a:gdLst/>
              <a:ahLst/>
              <a:cxnLst/>
              <a:rect l="0" t="0" r="0" b="0"/>
              <a:pathLst>
                <a:path w="120651" h="94933">
                  <a:moveTo>
                    <a:pt x="0" y="33693"/>
                  </a:moveTo>
                  <a:lnTo>
                    <a:pt x="0" y="33693"/>
                  </a:lnTo>
                  <a:lnTo>
                    <a:pt x="3371" y="37064"/>
                  </a:lnTo>
                  <a:lnTo>
                    <a:pt x="10540" y="81077"/>
                  </a:lnTo>
                  <a:lnTo>
                    <a:pt x="11740" y="89561"/>
                  </a:lnTo>
                  <a:lnTo>
                    <a:pt x="11354" y="92104"/>
                  </a:lnTo>
                  <a:lnTo>
                    <a:pt x="10392" y="93800"/>
                  </a:lnTo>
                  <a:lnTo>
                    <a:pt x="9044" y="94932"/>
                  </a:lnTo>
                  <a:lnTo>
                    <a:pt x="8146" y="93570"/>
                  </a:lnTo>
                  <a:lnTo>
                    <a:pt x="7148" y="86410"/>
                  </a:lnTo>
                  <a:lnTo>
                    <a:pt x="13328" y="63737"/>
                  </a:lnTo>
                  <a:lnTo>
                    <a:pt x="33128" y="25881"/>
                  </a:lnTo>
                  <a:lnTo>
                    <a:pt x="45062" y="10466"/>
                  </a:lnTo>
                  <a:lnTo>
                    <a:pt x="57422" y="2203"/>
                  </a:lnTo>
                  <a:lnTo>
                    <a:pt x="63681" y="0"/>
                  </a:lnTo>
                  <a:lnTo>
                    <a:pt x="76281" y="1314"/>
                  </a:lnTo>
                  <a:lnTo>
                    <a:pt x="82604" y="3641"/>
                  </a:lnTo>
                  <a:lnTo>
                    <a:pt x="101616" y="20398"/>
                  </a:lnTo>
                  <a:lnTo>
                    <a:pt x="113913" y="46609"/>
                  </a:lnTo>
                  <a:lnTo>
                    <a:pt x="120650" y="90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995">
              <a:extLst>
                <a:ext uri="{FF2B5EF4-FFF2-40B4-BE49-F238E27FC236}">
                  <a16:creationId xmlns:a16="http://schemas.microsoft.com/office/drawing/2014/main" xmlns="" id="{486043AC-B8A3-424C-9659-76E529C099BE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4641850" y="5441950"/>
              <a:ext cx="82486" cy="196851"/>
            </a:xfrm>
            <a:custGeom>
              <a:avLst/>
              <a:gdLst/>
              <a:ahLst/>
              <a:cxnLst/>
              <a:rect l="0" t="0" r="0" b="0"/>
              <a:pathLst>
                <a:path w="82486" h="196851">
                  <a:moveTo>
                    <a:pt x="31750" y="0"/>
                  </a:moveTo>
                  <a:lnTo>
                    <a:pt x="31750" y="0"/>
                  </a:lnTo>
                  <a:lnTo>
                    <a:pt x="41863" y="0"/>
                  </a:lnTo>
                  <a:lnTo>
                    <a:pt x="61636" y="10113"/>
                  </a:lnTo>
                  <a:lnTo>
                    <a:pt x="73490" y="30130"/>
                  </a:lnTo>
                  <a:lnTo>
                    <a:pt x="81345" y="58546"/>
                  </a:lnTo>
                  <a:lnTo>
                    <a:pt x="82485" y="92342"/>
                  </a:lnTo>
                  <a:lnTo>
                    <a:pt x="75789" y="136957"/>
                  </a:lnTo>
                  <a:lnTo>
                    <a:pt x="61201" y="162001"/>
                  </a:lnTo>
                  <a:lnTo>
                    <a:pt x="41311" y="181361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996">
              <a:extLst>
                <a:ext uri="{FF2B5EF4-FFF2-40B4-BE49-F238E27FC236}">
                  <a16:creationId xmlns:a16="http://schemas.microsoft.com/office/drawing/2014/main" xmlns="" id="{C68D7693-D467-4AF5-BD31-19BD57BC12B5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4451350" y="5493945"/>
              <a:ext cx="154679" cy="313874"/>
            </a:xfrm>
            <a:custGeom>
              <a:avLst/>
              <a:gdLst/>
              <a:ahLst/>
              <a:cxnLst/>
              <a:rect l="0" t="0" r="0" b="0"/>
              <a:pathLst>
                <a:path w="154679" h="313874">
                  <a:moveTo>
                    <a:pt x="6350" y="81355"/>
                  </a:moveTo>
                  <a:lnTo>
                    <a:pt x="6350" y="81355"/>
                  </a:lnTo>
                  <a:lnTo>
                    <a:pt x="883" y="128918"/>
                  </a:lnTo>
                  <a:lnTo>
                    <a:pt x="261" y="171568"/>
                  </a:lnTo>
                  <a:lnTo>
                    <a:pt x="3879" y="205412"/>
                  </a:lnTo>
                  <a:lnTo>
                    <a:pt x="9485" y="240208"/>
                  </a:lnTo>
                  <a:lnTo>
                    <a:pt x="15903" y="284742"/>
                  </a:lnTo>
                  <a:lnTo>
                    <a:pt x="18635" y="313873"/>
                  </a:lnTo>
                  <a:lnTo>
                    <a:pt x="20877" y="273303"/>
                  </a:lnTo>
                  <a:lnTo>
                    <a:pt x="25507" y="229460"/>
                  </a:lnTo>
                  <a:lnTo>
                    <a:pt x="29704" y="201963"/>
                  </a:lnTo>
                  <a:lnTo>
                    <a:pt x="34619" y="172344"/>
                  </a:lnTo>
                  <a:lnTo>
                    <a:pt x="40013" y="145542"/>
                  </a:lnTo>
                  <a:lnTo>
                    <a:pt x="45726" y="120618"/>
                  </a:lnTo>
                  <a:lnTo>
                    <a:pt x="57011" y="76934"/>
                  </a:lnTo>
                  <a:lnTo>
                    <a:pt x="71298" y="31361"/>
                  </a:lnTo>
                  <a:lnTo>
                    <a:pt x="80136" y="14215"/>
                  </a:lnTo>
                  <a:lnTo>
                    <a:pt x="92531" y="3773"/>
                  </a:lnTo>
                  <a:lnTo>
                    <a:pt x="99787" y="0"/>
                  </a:lnTo>
                  <a:lnTo>
                    <a:pt x="107447" y="307"/>
                  </a:lnTo>
                  <a:lnTo>
                    <a:pt x="123484" y="8174"/>
                  </a:lnTo>
                  <a:lnTo>
                    <a:pt x="145007" y="35212"/>
                  </a:lnTo>
                  <a:lnTo>
                    <a:pt x="154678" y="76777"/>
                  </a:lnTo>
                  <a:lnTo>
                    <a:pt x="147532" y="104720"/>
                  </a:lnTo>
                  <a:lnTo>
                    <a:pt x="131892" y="129840"/>
                  </a:lnTo>
                  <a:lnTo>
                    <a:pt x="110830" y="150410"/>
                  </a:lnTo>
                  <a:lnTo>
                    <a:pt x="83595" y="163317"/>
                  </a:lnTo>
                  <a:lnTo>
                    <a:pt x="54087" y="169288"/>
                  </a:lnTo>
                  <a:lnTo>
                    <a:pt x="0" y="163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997">
              <a:extLst>
                <a:ext uri="{FF2B5EF4-FFF2-40B4-BE49-F238E27FC236}">
                  <a16:creationId xmlns:a16="http://schemas.microsoft.com/office/drawing/2014/main" xmlns="" id="{84A5E364-853F-4EE2-BFA8-7493EDAD8730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4229100" y="56007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44043" y="763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998">
              <a:extLst>
                <a:ext uri="{FF2B5EF4-FFF2-40B4-BE49-F238E27FC236}">
                  <a16:creationId xmlns:a16="http://schemas.microsoft.com/office/drawing/2014/main" xmlns="" id="{244D788B-3A19-4875-AAE0-4B827F1CE4DF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4140200" y="551815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0" y="0"/>
                  </a:moveTo>
                  <a:lnTo>
                    <a:pt x="0" y="0"/>
                  </a:lnTo>
                  <a:lnTo>
                    <a:pt x="0" y="44044"/>
                  </a:lnTo>
                  <a:lnTo>
                    <a:pt x="705" y="82822"/>
                  </a:lnTo>
                  <a:lnTo>
                    <a:pt x="5069" y="123473"/>
                  </a:lnTo>
                  <a:lnTo>
                    <a:pt x="127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999">
              <a:extLst>
                <a:ext uri="{FF2B5EF4-FFF2-40B4-BE49-F238E27FC236}">
                  <a16:creationId xmlns:a16="http://schemas.microsoft.com/office/drawing/2014/main" xmlns="" id="{146BFB87-51F8-4D0A-8CBB-D9AF4B52E537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3949434" y="5452672"/>
              <a:ext cx="86475" cy="249629"/>
            </a:xfrm>
            <a:custGeom>
              <a:avLst/>
              <a:gdLst/>
              <a:ahLst/>
              <a:cxnLst/>
              <a:rect l="0" t="0" r="0" b="0"/>
              <a:pathLst>
                <a:path w="86475" h="249629">
                  <a:moveTo>
                    <a:pt x="82816" y="46428"/>
                  </a:moveTo>
                  <a:lnTo>
                    <a:pt x="82816" y="46428"/>
                  </a:lnTo>
                  <a:lnTo>
                    <a:pt x="83521" y="31925"/>
                  </a:lnTo>
                  <a:lnTo>
                    <a:pt x="86474" y="19004"/>
                  </a:lnTo>
                  <a:lnTo>
                    <a:pt x="84912" y="10486"/>
                  </a:lnTo>
                  <a:lnTo>
                    <a:pt x="79984" y="3877"/>
                  </a:lnTo>
                  <a:lnTo>
                    <a:pt x="76695" y="1128"/>
                  </a:lnTo>
                  <a:lnTo>
                    <a:pt x="73091" y="0"/>
                  </a:lnTo>
                  <a:lnTo>
                    <a:pt x="65323" y="628"/>
                  </a:lnTo>
                  <a:lnTo>
                    <a:pt x="55286" y="8904"/>
                  </a:lnTo>
                  <a:lnTo>
                    <a:pt x="35853" y="36956"/>
                  </a:lnTo>
                  <a:lnTo>
                    <a:pt x="15984" y="81016"/>
                  </a:lnTo>
                  <a:lnTo>
                    <a:pt x="6546" y="113306"/>
                  </a:lnTo>
                  <a:lnTo>
                    <a:pt x="0" y="146472"/>
                  </a:lnTo>
                  <a:lnTo>
                    <a:pt x="2460" y="190136"/>
                  </a:lnTo>
                  <a:lnTo>
                    <a:pt x="12295" y="213073"/>
                  </a:lnTo>
                  <a:lnTo>
                    <a:pt x="26073" y="230559"/>
                  </a:lnTo>
                  <a:lnTo>
                    <a:pt x="57416" y="249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2000">
              <a:extLst>
                <a:ext uri="{FF2B5EF4-FFF2-40B4-BE49-F238E27FC236}">
                  <a16:creationId xmlns:a16="http://schemas.microsoft.com/office/drawing/2014/main" xmlns="" id="{B95E3837-3ABE-43D6-B786-0E4DF74F271F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3016250" y="5239164"/>
              <a:ext cx="146234" cy="145637"/>
            </a:xfrm>
            <a:custGeom>
              <a:avLst/>
              <a:gdLst/>
              <a:ahLst/>
              <a:cxnLst/>
              <a:rect l="0" t="0" r="0" b="0"/>
              <a:pathLst>
                <a:path w="146234" h="145637">
                  <a:moveTo>
                    <a:pt x="0" y="44036"/>
                  </a:moveTo>
                  <a:lnTo>
                    <a:pt x="0" y="44036"/>
                  </a:lnTo>
                  <a:lnTo>
                    <a:pt x="5467" y="38569"/>
                  </a:lnTo>
                  <a:lnTo>
                    <a:pt x="13141" y="60406"/>
                  </a:lnTo>
                  <a:lnTo>
                    <a:pt x="15719" y="74595"/>
                  </a:lnTo>
                  <a:lnTo>
                    <a:pt x="13058" y="102231"/>
                  </a:lnTo>
                  <a:lnTo>
                    <a:pt x="12938" y="102588"/>
                  </a:lnTo>
                  <a:lnTo>
                    <a:pt x="12859" y="102121"/>
                  </a:lnTo>
                  <a:lnTo>
                    <a:pt x="21510" y="64891"/>
                  </a:lnTo>
                  <a:lnTo>
                    <a:pt x="34360" y="33753"/>
                  </a:lnTo>
                  <a:lnTo>
                    <a:pt x="51573" y="10415"/>
                  </a:lnTo>
                  <a:lnTo>
                    <a:pt x="57666" y="4688"/>
                  </a:lnTo>
                  <a:lnTo>
                    <a:pt x="64549" y="1577"/>
                  </a:lnTo>
                  <a:lnTo>
                    <a:pt x="79723" y="0"/>
                  </a:lnTo>
                  <a:lnTo>
                    <a:pt x="97757" y="7296"/>
                  </a:lnTo>
                  <a:lnTo>
                    <a:pt x="107504" y="13193"/>
                  </a:lnTo>
                  <a:lnTo>
                    <a:pt x="122099" y="31033"/>
                  </a:lnTo>
                  <a:lnTo>
                    <a:pt x="142965" y="76981"/>
                  </a:lnTo>
                  <a:lnTo>
                    <a:pt x="146233" y="117611"/>
                  </a:lnTo>
                  <a:lnTo>
                    <a:pt x="146050" y="145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2001">
              <a:extLst>
                <a:ext uri="{FF2B5EF4-FFF2-40B4-BE49-F238E27FC236}">
                  <a16:creationId xmlns:a16="http://schemas.microsoft.com/office/drawing/2014/main" xmlns="" id="{25187EBB-48E8-42F2-B3B7-36FE4F570D8A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876309" y="4925302"/>
              <a:ext cx="8359892" cy="211849"/>
            </a:xfrm>
            <a:custGeom>
              <a:avLst/>
              <a:gdLst/>
              <a:ahLst/>
              <a:cxnLst/>
              <a:rect l="0" t="0" r="0" b="0"/>
              <a:pathLst>
                <a:path w="8359892" h="211849">
                  <a:moveTo>
                    <a:pt x="22341" y="135648"/>
                  </a:moveTo>
                  <a:lnTo>
                    <a:pt x="22341" y="135648"/>
                  </a:lnTo>
                  <a:lnTo>
                    <a:pt x="471" y="130181"/>
                  </a:lnTo>
                  <a:lnTo>
                    <a:pt x="0" y="129886"/>
                  </a:lnTo>
                  <a:lnTo>
                    <a:pt x="392" y="129690"/>
                  </a:lnTo>
                  <a:lnTo>
                    <a:pt x="1358" y="129559"/>
                  </a:lnTo>
                  <a:lnTo>
                    <a:pt x="38265" y="134419"/>
                  </a:lnTo>
                  <a:lnTo>
                    <a:pt x="79748" y="138159"/>
                  </a:lnTo>
                  <a:lnTo>
                    <a:pt x="108590" y="140144"/>
                  </a:lnTo>
                  <a:lnTo>
                    <a:pt x="141929" y="142173"/>
                  </a:lnTo>
                  <a:lnTo>
                    <a:pt x="178267" y="144232"/>
                  </a:lnTo>
                  <a:lnTo>
                    <a:pt x="223658" y="144898"/>
                  </a:lnTo>
                  <a:lnTo>
                    <a:pt x="275086" y="144637"/>
                  </a:lnTo>
                  <a:lnTo>
                    <a:pt x="330537" y="143757"/>
                  </a:lnTo>
                  <a:lnTo>
                    <a:pt x="393611" y="141760"/>
                  </a:lnTo>
                  <a:lnTo>
                    <a:pt x="461765" y="139017"/>
                  </a:lnTo>
                  <a:lnTo>
                    <a:pt x="533307" y="135777"/>
                  </a:lnTo>
                  <a:lnTo>
                    <a:pt x="613457" y="131501"/>
                  </a:lnTo>
                  <a:lnTo>
                    <a:pt x="699347" y="126533"/>
                  </a:lnTo>
                  <a:lnTo>
                    <a:pt x="789061" y="121105"/>
                  </a:lnTo>
                  <a:lnTo>
                    <a:pt x="891910" y="113252"/>
                  </a:lnTo>
                  <a:lnTo>
                    <a:pt x="1003515" y="103784"/>
                  </a:lnTo>
                  <a:lnTo>
                    <a:pt x="1120957" y="93239"/>
                  </a:lnTo>
                  <a:lnTo>
                    <a:pt x="1246524" y="83386"/>
                  </a:lnTo>
                  <a:lnTo>
                    <a:pt x="1377508" y="73996"/>
                  </a:lnTo>
                  <a:lnTo>
                    <a:pt x="1512102" y="64913"/>
                  </a:lnTo>
                  <a:lnTo>
                    <a:pt x="1651926" y="56742"/>
                  </a:lnTo>
                  <a:lnTo>
                    <a:pt x="1795237" y="49177"/>
                  </a:lnTo>
                  <a:lnTo>
                    <a:pt x="1940871" y="42017"/>
                  </a:lnTo>
                  <a:lnTo>
                    <a:pt x="2097228" y="35127"/>
                  </a:lnTo>
                  <a:lnTo>
                    <a:pt x="2260732" y="28418"/>
                  </a:lnTo>
                  <a:lnTo>
                    <a:pt x="2429002" y="21827"/>
                  </a:lnTo>
                  <a:lnTo>
                    <a:pt x="2603270" y="16729"/>
                  </a:lnTo>
                  <a:lnTo>
                    <a:pt x="2781538" y="12624"/>
                  </a:lnTo>
                  <a:lnTo>
                    <a:pt x="2962472" y="9182"/>
                  </a:lnTo>
                  <a:lnTo>
                    <a:pt x="3148711" y="6182"/>
                  </a:lnTo>
                  <a:lnTo>
                    <a:pt x="3338488" y="3475"/>
                  </a:lnTo>
                  <a:lnTo>
                    <a:pt x="3530623" y="967"/>
                  </a:lnTo>
                  <a:lnTo>
                    <a:pt x="3729267" y="0"/>
                  </a:lnTo>
                  <a:lnTo>
                    <a:pt x="3932253" y="61"/>
                  </a:lnTo>
                  <a:lnTo>
                    <a:pt x="4138132" y="805"/>
                  </a:lnTo>
                  <a:lnTo>
                    <a:pt x="4343824" y="2714"/>
                  </a:lnTo>
                  <a:lnTo>
                    <a:pt x="4549391" y="5397"/>
                  </a:lnTo>
                  <a:lnTo>
                    <a:pt x="4754874" y="8597"/>
                  </a:lnTo>
                  <a:lnTo>
                    <a:pt x="4958185" y="13554"/>
                  </a:lnTo>
                  <a:lnTo>
                    <a:pt x="5160048" y="19679"/>
                  </a:lnTo>
                  <a:lnTo>
                    <a:pt x="5360946" y="26586"/>
                  </a:lnTo>
                  <a:lnTo>
                    <a:pt x="5561905" y="34012"/>
                  </a:lnTo>
                  <a:lnTo>
                    <a:pt x="5762906" y="41785"/>
                  </a:lnTo>
                  <a:lnTo>
                    <a:pt x="5963934" y="49789"/>
                  </a:lnTo>
                  <a:lnTo>
                    <a:pt x="6156514" y="58653"/>
                  </a:lnTo>
                  <a:lnTo>
                    <a:pt x="6343461" y="68090"/>
                  </a:lnTo>
                  <a:lnTo>
                    <a:pt x="6526655" y="77909"/>
                  </a:lnTo>
                  <a:lnTo>
                    <a:pt x="6700995" y="88688"/>
                  </a:lnTo>
                  <a:lnTo>
                    <a:pt x="6869432" y="100109"/>
                  </a:lnTo>
                  <a:lnTo>
                    <a:pt x="7033935" y="111955"/>
                  </a:lnTo>
                  <a:lnTo>
                    <a:pt x="7190170" y="122675"/>
                  </a:lnTo>
                  <a:lnTo>
                    <a:pt x="7340894" y="132644"/>
                  </a:lnTo>
                  <a:lnTo>
                    <a:pt x="7487942" y="142112"/>
                  </a:lnTo>
                  <a:lnTo>
                    <a:pt x="7621253" y="151246"/>
                  </a:lnTo>
                  <a:lnTo>
                    <a:pt x="7745403" y="160158"/>
                  </a:lnTo>
                  <a:lnTo>
                    <a:pt x="7863450" y="168922"/>
                  </a:lnTo>
                  <a:lnTo>
                    <a:pt x="7971074" y="177586"/>
                  </a:lnTo>
                  <a:lnTo>
                    <a:pt x="8071751" y="186184"/>
                  </a:lnTo>
                  <a:lnTo>
                    <a:pt x="8167800" y="194739"/>
                  </a:lnTo>
                  <a:lnTo>
                    <a:pt x="8231828" y="200442"/>
                  </a:lnTo>
                  <a:lnTo>
                    <a:pt x="8359891" y="211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SMARTInkShape-Group284">
            <a:extLst>
              <a:ext uri="{FF2B5EF4-FFF2-40B4-BE49-F238E27FC236}">
                <a16:creationId xmlns:a16="http://schemas.microsoft.com/office/drawing/2014/main" xmlns="" id="{CBCFE333-49D9-4C74-9C9D-D3E0AE0E3536}"/>
              </a:ext>
            </a:extLst>
          </p:cNvPr>
          <p:cNvGrpSpPr/>
          <p:nvPr/>
        </p:nvGrpSpPr>
        <p:grpSpPr>
          <a:xfrm>
            <a:off x="1328915" y="628128"/>
            <a:ext cx="546596" cy="480059"/>
            <a:chOff x="1328915" y="628128"/>
            <a:chExt cx="546596" cy="480059"/>
          </a:xfrm>
        </p:grpSpPr>
        <p:sp>
          <p:nvSpPr>
            <p:cNvPr id="423" name="SMARTInkShape-2002">
              <a:extLst>
                <a:ext uri="{FF2B5EF4-FFF2-40B4-BE49-F238E27FC236}">
                  <a16:creationId xmlns:a16="http://schemas.microsoft.com/office/drawing/2014/main" xmlns="" id="{9B6A7F3D-2FB6-4D82-BDD4-83971ED4A73C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691969" y="779825"/>
              <a:ext cx="78286" cy="328362"/>
            </a:xfrm>
            <a:custGeom>
              <a:avLst/>
              <a:gdLst/>
              <a:ahLst/>
              <a:cxnLst/>
              <a:rect l="0" t="0" r="0" b="0"/>
              <a:pathLst>
                <a:path w="78286" h="328362">
                  <a:moveTo>
                    <a:pt x="16181" y="121875"/>
                  </a:moveTo>
                  <a:lnTo>
                    <a:pt x="16181" y="121875"/>
                  </a:lnTo>
                  <a:lnTo>
                    <a:pt x="12810" y="128617"/>
                  </a:lnTo>
                  <a:lnTo>
                    <a:pt x="10223" y="167065"/>
                  </a:lnTo>
                  <a:lnTo>
                    <a:pt x="11829" y="208407"/>
                  </a:lnTo>
                  <a:lnTo>
                    <a:pt x="13541" y="240061"/>
                  </a:lnTo>
                  <a:lnTo>
                    <a:pt x="11244" y="286794"/>
                  </a:lnTo>
                  <a:lnTo>
                    <a:pt x="10017" y="328361"/>
                  </a:lnTo>
                  <a:lnTo>
                    <a:pt x="9249" y="327971"/>
                  </a:lnTo>
                  <a:lnTo>
                    <a:pt x="5504" y="307040"/>
                  </a:lnTo>
                  <a:lnTo>
                    <a:pt x="4380" y="275902"/>
                  </a:lnTo>
                  <a:lnTo>
                    <a:pt x="3375" y="253487"/>
                  </a:lnTo>
                  <a:lnTo>
                    <a:pt x="1999" y="227255"/>
                  </a:lnTo>
                  <a:lnTo>
                    <a:pt x="376" y="198479"/>
                  </a:lnTo>
                  <a:lnTo>
                    <a:pt x="0" y="169416"/>
                  </a:lnTo>
                  <a:lnTo>
                    <a:pt x="455" y="140164"/>
                  </a:lnTo>
                  <a:lnTo>
                    <a:pt x="1463" y="110784"/>
                  </a:lnTo>
                  <a:lnTo>
                    <a:pt x="6347" y="64970"/>
                  </a:lnTo>
                  <a:lnTo>
                    <a:pt x="17030" y="20818"/>
                  </a:lnTo>
                  <a:lnTo>
                    <a:pt x="25025" y="6405"/>
                  </a:lnTo>
                  <a:lnTo>
                    <a:pt x="33282" y="0"/>
                  </a:lnTo>
                  <a:lnTo>
                    <a:pt x="38871" y="408"/>
                  </a:lnTo>
                  <a:lnTo>
                    <a:pt x="52606" y="6506"/>
                  </a:lnTo>
                  <a:lnTo>
                    <a:pt x="66236" y="23798"/>
                  </a:lnTo>
                  <a:lnTo>
                    <a:pt x="72835" y="35324"/>
                  </a:lnTo>
                  <a:lnTo>
                    <a:pt x="78285" y="63182"/>
                  </a:lnTo>
                  <a:lnTo>
                    <a:pt x="76944" y="92967"/>
                  </a:lnTo>
                  <a:lnTo>
                    <a:pt x="64288" y="131419"/>
                  </a:lnTo>
                  <a:lnTo>
                    <a:pt x="53084" y="149400"/>
                  </a:lnTo>
                  <a:lnTo>
                    <a:pt x="47133" y="153631"/>
                  </a:lnTo>
                  <a:lnTo>
                    <a:pt x="41049" y="155040"/>
                  </a:lnTo>
                  <a:lnTo>
                    <a:pt x="22531" y="153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2003">
              <a:extLst>
                <a:ext uri="{FF2B5EF4-FFF2-40B4-BE49-F238E27FC236}">
                  <a16:creationId xmlns:a16="http://schemas.microsoft.com/office/drawing/2014/main" xmlns="" id="{4142F299-1E56-42EB-A00D-5527A54001F7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797050" y="654050"/>
              <a:ext cx="78461" cy="304801"/>
            </a:xfrm>
            <a:custGeom>
              <a:avLst/>
              <a:gdLst/>
              <a:ahLst/>
              <a:cxnLst/>
              <a:rect l="0" t="0" r="0" b="0"/>
              <a:pathLst>
                <a:path w="78461" h="304801">
                  <a:moveTo>
                    <a:pt x="12700" y="0"/>
                  </a:moveTo>
                  <a:lnTo>
                    <a:pt x="12700" y="0"/>
                  </a:lnTo>
                  <a:lnTo>
                    <a:pt x="42398" y="28862"/>
                  </a:lnTo>
                  <a:lnTo>
                    <a:pt x="62187" y="71895"/>
                  </a:lnTo>
                  <a:lnTo>
                    <a:pt x="72559" y="111446"/>
                  </a:lnTo>
                  <a:lnTo>
                    <a:pt x="78109" y="153013"/>
                  </a:lnTo>
                  <a:lnTo>
                    <a:pt x="78460" y="193595"/>
                  </a:lnTo>
                  <a:lnTo>
                    <a:pt x="71560" y="230446"/>
                  </a:lnTo>
                  <a:lnTo>
                    <a:pt x="49033" y="272813"/>
                  </a:lnTo>
                  <a:lnTo>
                    <a:pt x="30024" y="288937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004">
              <a:extLst>
                <a:ext uri="{FF2B5EF4-FFF2-40B4-BE49-F238E27FC236}">
                  <a16:creationId xmlns:a16="http://schemas.microsoft.com/office/drawing/2014/main" xmlns="" id="{D05B7571-02FD-43FA-B992-1EFD7F2E0007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565276" y="695430"/>
              <a:ext cx="85725" cy="314221"/>
            </a:xfrm>
            <a:custGeom>
              <a:avLst/>
              <a:gdLst/>
              <a:ahLst/>
              <a:cxnLst/>
              <a:rect l="0" t="0" r="0" b="0"/>
              <a:pathLst>
                <a:path w="85725" h="314221">
                  <a:moveTo>
                    <a:pt x="85724" y="9420"/>
                  </a:moveTo>
                  <a:lnTo>
                    <a:pt x="85724" y="9420"/>
                  </a:lnTo>
                  <a:lnTo>
                    <a:pt x="76885" y="582"/>
                  </a:lnTo>
                  <a:lnTo>
                    <a:pt x="74187" y="0"/>
                  </a:lnTo>
                  <a:lnTo>
                    <a:pt x="67426" y="1235"/>
                  </a:lnTo>
                  <a:lnTo>
                    <a:pt x="48944" y="22752"/>
                  </a:lnTo>
                  <a:lnTo>
                    <a:pt x="25594" y="62681"/>
                  </a:lnTo>
                  <a:lnTo>
                    <a:pt x="12903" y="99649"/>
                  </a:lnTo>
                  <a:lnTo>
                    <a:pt x="3970" y="142655"/>
                  </a:lnTo>
                  <a:lnTo>
                    <a:pt x="0" y="189991"/>
                  </a:lnTo>
                  <a:lnTo>
                    <a:pt x="1999" y="231726"/>
                  </a:lnTo>
                  <a:lnTo>
                    <a:pt x="10413" y="266973"/>
                  </a:lnTo>
                  <a:lnTo>
                    <a:pt x="28264" y="294397"/>
                  </a:lnTo>
                  <a:lnTo>
                    <a:pt x="38950" y="302416"/>
                  </a:lnTo>
                  <a:lnTo>
                    <a:pt x="85724" y="314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2005">
              <a:extLst>
                <a:ext uri="{FF2B5EF4-FFF2-40B4-BE49-F238E27FC236}">
                  <a16:creationId xmlns:a16="http://schemas.microsoft.com/office/drawing/2014/main" xmlns="" id="{3978D356-D2BB-4E64-B428-C29D6DCAA2DA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328915" y="889000"/>
              <a:ext cx="156986" cy="101601"/>
            </a:xfrm>
            <a:custGeom>
              <a:avLst/>
              <a:gdLst/>
              <a:ahLst/>
              <a:cxnLst/>
              <a:rect l="0" t="0" r="0" b="0"/>
              <a:pathLst>
                <a:path w="156986" h="101601">
                  <a:moveTo>
                    <a:pt x="10935" y="101600"/>
                  </a:moveTo>
                  <a:lnTo>
                    <a:pt x="10935" y="101600"/>
                  </a:lnTo>
                  <a:lnTo>
                    <a:pt x="4193" y="101600"/>
                  </a:lnTo>
                  <a:lnTo>
                    <a:pt x="2207" y="100894"/>
                  </a:lnTo>
                  <a:lnTo>
                    <a:pt x="883" y="99718"/>
                  </a:lnTo>
                  <a:lnTo>
                    <a:pt x="0" y="98229"/>
                  </a:lnTo>
                  <a:lnTo>
                    <a:pt x="901" y="92811"/>
                  </a:lnTo>
                  <a:lnTo>
                    <a:pt x="2129" y="89391"/>
                  </a:lnTo>
                  <a:lnTo>
                    <a:pt x="40292" y="63623"/>
                  </a:lnTo>
                  <a:lnTo>
                    <a:pt x="86034" y="38920"/>
                  </a:lnTo>
                  <a:lnTo>
                    <a:pt x="133140" y="13100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2006">
              <a:extLst>
                <a:ext uri="{FF2B5EF4-FFF2-40B4-BE49-F238E27FC236}">
                  <a16:creationId xmlns:a16="http://schemas.microsoft.com/office/drawing/2014/main" xmlns="" id="{B0A150B3-912C-43D4-877D-1B845743CEB6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378557" y="628128"/>
              <a:ext cx="145444" cy="457723"/>
            </a:xfrm>
            <a:custGeom>
              <a:avLst/>
              <a:gdLst/>
              <a:ahLst/>
              <a:cxnLst/>
              <a:rect l="0" t="0" r="0" b="0"/>
              <a:pathLst>
                <a:path w="145444" h="457723">
                  <a:moveTo>
                    <a:pt x="145443" y="83072"/>
                  </a:moveTo>
                  <a:lnTo>
                    <a:pt x="145443" y="83072"/>
                  </a:lnTo>
                  <a:lnTo>
                    <a:pt x="143561" y="49502"/>
                  </a:lnTo>
                  <a:lnTo>
                    <a:pt x="142072" y="43759"/>
                  </a:lnTo>
                  <a:lnTo>
                    <a:pt x="129863" y="25563"/>
                  </a:lnTo>
                  <a:lnTo>
                    <a:pt x="109469" y="10137"/>
                  </a:lnTo>
                  <a:lnTo>
                    <a:pt x="85552" y="0"/>
                  </a:lnTo>
                  <a:lnTo>
                    <a:pt x="76588" y="879"/>
                  </a:lnTo>
                  <a:lnTo>
                    <a:pt x="57220" y="9383"/>
                  </a:lnTo>
                  <a:lnTo>
                    <a:pt x="26483" y="40150"/>
                  </a:lnTo>
                  <a:lnTo>
                    <a:pt x="11198" y="72227"/>
                  </a:lnTo>
                  <a:lnTo>
                    <a:pt x="1817" y="110002"/>
                  </a:lnTo>
                  <a:lnTo>
                    <a:pt x="0" y="150309"/>
                  </a:lnTo>
                  <a:lnTo>
                    <a:pt x="3426" y="193624"/>
                  </a:lnTo>
                  <a:lnTo>
                    <a:pt x="11063" y="238039"/>
                  </a:lnTo>
                  <a:lnTo>
                    <a:pt x="23865" y="281298"/>
                  </a:lnTo>
                  <a:lnTo>
                    <a:pt x="37080" y="324043"/>
                  </a:lnTo>
                  <a:lnTo>
                    <a:pt x="49304" y="364442"/>
                  </a:lnTo>
                  <a:lnTo>
                    <a:pt x="59440" y="398861"/>
                  </a:lnTo>
                  <a:lnTo>
                    <a:pt x="66601" y="443168"/>
                  </a:lnTo>
                  <a:lnTo>
                    <a:pt x="62893" y="457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SMARTInkShape-Group285">
            <a:extLst>
              <a:ext uri="{FF2B5EF4-FFF2-40B4-BE49-F238E27FC236}">
                <a16:creationId xmlns:a16="http://schemas.microsoft.com/office/drawing/2014/main" xmlns="" id="{DE121D6F-68DD-4AA3-A27D-C5D2993F0A12}"/>
              </a:ext>
            </a:extLst>
          </p:cNvPr>
          <p:cNvGrpSpPr/>
          <p:nvPr/>
        </p:nvGrpSpPr>
        <p:grpSpPr>
          <a:xfrm>
            <a:off x="2247900" y="736600"/>
            <a:ext cx="296931" cy="177801"/>
            <a:chOff x="2247900" y="736600"/>
            <a:chExt cx="296931" cy="177801"/>
          </a:xfrm>
        </p:grpSpPr>
        <p:sp>
          <p:nvSpPr>
            <p:cNvPr id="429" name="SMARTInkShape-2007">
              <a:extLst>
                <a:ext uri="{FF2B5EF4-FFF2-40B4-BE49-F238E27FC236}">
                  <a16:creationId xmlns:a16="http://schemas.microsoft.com/office/drawing/2014/main" xmlns="" id="{62C2C9D2-EE90-4CCD-9C0F-29E30F3BF8D0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247900" y="8001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45466" y="3862"/>
                  </a:lnTo>
                  <a:lnTo>
                    <a:pt x="82851" y="114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2008">
              <a:extLst>
                <a:ext uri="{FF2B5EF4-FFF2-40B4-BE49-F238E27FC236}">
                  <a16:creationId xmlns:a16="http://schemas.microsoft.com/office/drawing/2014/main" xmlns="" id="{28F3B002-ED5A-4B5E-AD11-0CDC3F1B84EB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286000" y="857250"/>
              <a:ext cx="152401" cy="27889"/>
            </a:xfrm>
            <a:custGeom>
              <a:avLst/>
              <a:gdLst/>
              <a:ahLst/>
              <a:cxnLst/>
              <a:rect l="0" t="0" r="0" b="0"/>
              <a:pathLst>
                <a:path w="152401" h="27889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3763" y="25957"/>
                  </a:lnTo>
                  <a:lnTo>
                    <a:pt x="6742" y="27888"/>
                  </a:lnTo>
                  <a:lnTo>
                    <a:pt x="27790" y="27235"/>
                  </a:lnTo>
                  <a:lnTo>
                    <a:pt x="69852" y="19202"/>
                  </a:lnTo>
                  <a:lnTo>
                    <a:pt x="102542" y="1182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2009">
              <a:extLst>
                <a:ext uri="{FF2B5EF4-FFF2-40B4-BE49-F238E27FC236}">
                  <a16:creationId xmlns:a16="http://schemas.microsoft.com/office/drawing/2014/main" xmlns="" id="{F7097845-B374-4051-A2F1-193CB63AAC71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527300" y="736600"/>
              <a:ext cx="17531" cy="177801"/>
            </a:xfrm>
            <a:custGeom>
              <a:avLst/>
              <a:gdLst/>
              <a:ahLst/>
              <a:cxnLst/>
              <a:rect l="0" t="0" r="0" b="0"/>
              <a:pathLst>
                <a:path w="17531" h="177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7526"/>
                  </a:lnTo>
                  <a:lnTo>
                    <a:pt x="16301" y="54169"/>
                  </a:lnTo>
                  <a:lnTo>
                    <a:pt x="17530" y="94759"/>
                  </a:lnTo>
                  <a:lnTo>
                    <a:pt x="13739" y="135948"/>
                  </a:lnTo>
                  <a:lnTo>
                    <a:pt x="63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SMARTInkShape-Group286">
            <a:extLst>
              <a:ext uri="{FF2B5EF4-FFF2-40B4-BE49-F238E27FC236}">
                <a16:creationId xmlns:a16="http://schemas.microsoft.com/office/drawing/2014/main" xmlns="" id="{D1E327C5-A4D8-4A24-B0DB-22E490C0FDED}"/>
              </a:ext>
            </a:extLst>
          </p:cNvPr>
          <p:cNvGrpSpPr/>
          <p:nvPr/>
        </p:nvGrpSpPr>
        <p:grpSpPr>
          <a:xfrm>
            <a:off x="1448683" y="1562100"/>
            <a:ext cx="1244323" cy="536547"/>
            <a:chOff x="1448683" y="1562100"/>
            <a:chExt cx="1244323" cy="536547"/>
          </a:xfrm>
        </p:grpSpPr>
        <p:sp>
          <p:nvSpPr>
            <p:cNvPr id="433" name="SMARTInkShape-2010">
              <a:extLst>
                <a:ext uri="{FF2B5EF4-FFF2-40B4-BE49-F238E27FC236}">
                  <a16:creationId xmlns:a16="http://schemas.microsoft.com/office/drawing/2014/main" xmlns="" id="{7E2974C9-6DAA-42D6-AAC0-EFAF10C95A0E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504785" y="1615266"/>
              <a:ext cx="89066" cy="391335"/>
            </a:xfrm>
            <a:custGeom>
              <a:avLst/>
              <a:gdLst/>
              <a:ahLst/>
              <a:cxnLst/>
              <a:rect l="0" t="0" r="0" b="0"/>
              <a:pathLst>
                <a:path w="89066" h="391335">
                  <a:moveTo>
                    <a:pt x="89065" y="29384"/>
                  </a:moveTo>
                  <a:lnTo>
                    <a:pt x="89065" y="29384"/>
                  </a:lnTo>
                  <a:lnTo>
                    <a:pt x="89065" y="26013"/>
                  </a:lnTo>
                  <a:lnTo>
                    <a:pt x="78926" y="13483"/>
                  </a:lnTo>
                  <a:lnTo>
                    <a:pt x="71388" y="5619"/>
                  </a:lnTo>
                  <a:lnTo>
                    <a:pt x="61453" y="1183"/>
                  </a:lnTo>
                  <a:lnTo>
                    <a:pt x="55840" y="0"/>
                  </a:lnTo>
                  <a:lnTo>
                    <a:pt x="43960" y="2449"/>
                  </a:lnTo>
                  <a:lnTo>
                    <a:pt x="37828" y="5077"/>
                  </a:lnTo>
                  <a:lnTo>
                    <a:pt x="19085" y="25631"/>
                  </a:lnTo>
                  <a:lnTo>
                    <a:pt x="3498" y="60806"/>
                  </a:lnTo>
                  <a:lnTo>
                    <a:pt x="0" y="95795"/>
                  </a:lnTo>
                  <a:lnTo>
                    <a:pt x="2208" y="137217"/>
                  </a:lnTo>
                  <a:lnTo>
                    <a:pt x="10245" y="181497"/>
                  </a:lnTo>
                  <a:lnTo>
                    <a:pt x="18991" y="228928"/>
                  </a:lnTo>
                  <a:lnTo>
                    <a:pt x="26877" y="276115"/>
                  </a:lnTo>
                  <a:lnTo>
                    <a:pt x="32733" y="318253"/>
                  </a:lnTo>
                  <a:lnTo>
                    <a:pt x="39997" y="364193"/>
                  </a:lnTo>
                  <a:lnTo>
                    <a:pt x="40681" y="379271"/>
                  </a:lnTo>
                  <a:lnTo>
                    <a:pt x="38265" y="391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2011">
              <a:extLst>
                <a:ext uri="{FF2B5EF4-FFF2-40B4-BE49-F238E27FC236}">
                  <a16:creationId xmlns:a16="http://schemas.microsoft.com/office/drawing/2014/main" xmlns="" id="{08879801-477B-46D4-96EC-4806ADEF647E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448683" y="1828800"/>
              <a:ext cx="183268" cy="76201"/>
            </a:xfrm>
            <a:custGeom>
              <a:avLst/>
              <a:gdLst/>
              <a:ahLst/>
              <a:cxnLst/>
              <a:rect l="0" t="0" r="0" b="0"/>
              <a:pathLst>
                <a:path w="183268" h="76201">
                  <a:moveTo>
                    <a:pt x="5467" y="76200"/>
                  </a:moveTo>
                  <a:lnTo>
                    <a:pt x="5467" y="76200"/>
                  </a:lnTo>
                  <a:lnTo>
                    <a:pt x="2096" y="72829"/>
                  </a:lnTo>
                  <a:lnTo>
                    <a:pt x="441" y="69292"/>
                  </a:lnTo>
                  <a:lnTo>
                    <a:pt x="0" y="67362"/>
                  </a:lnTo>
                  <a:lnTo>
                    <a:pt x="5154" y="61453"/>
                  </a:lnTo>
                  <a:lnTo>
                    <a:pt x="27482" y="48312"/>
                  </a:lnTo>
                  <a:lnTo>
                    <a:pt x="69140" y="32894"/>
                  </a:lnTo>
                  <a:lnTo>
                    <a:pt x="104322" y="23086"/>
                  </a:lnTo>
                  <a:lnTo>
                    <a:pt x="143477" y="11672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012">
              <a:extLst>
                <a:ext uri="{FF2B5EF4-FFF2-40B4-BE49-F238E27FC236}">
                  <a16:creationId xmlns:a16="http://schemas.microsoft.com/office/drawing/2014/main" xmlns="" id="{6ED06CC9-F397-41A7-878F-0A8F6A50611A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705849" y="1655744"/>
              <a:ext cx="72152" cy="357207"/>
            </a:xfrm>
            <a:custGeom>
              <a:avLst/>
              <a:gdLst/>
              <a:ahLst/>
              <a:cxnLst/>
              <a:rect l="0" t="0" r="0" b="0"/>
              <a:pathLst>
                <a:path w="72152" h="357207">
                  <a:moveTo>
                    <a:pt x="72151" y="14306"/>
                  </a:moveTo>
                  <a:lnTo>
                    <a:pt x="72151" y="14306"/>
                  </a:lnTo>
                  <a:lnTo>
                    <a:pt x="63313" y="0"/>
                  </a:lnTo>
                  <a:lnTo>
                    <a:pt x="59909" y="535"/>
                  </a:lnTo>
                  <a:lnTo>
                    <a:pt x="50482" y="6775"/>
                  </a:lnTo>
                  <a:lnTo>
                    <a:pt x="29904" y="39042"/>
                  </a:lnTo>
                  <a:lnTo>
                    <a:pt x="15980" y="76100"/>
                  </a:lnTo>
                  <a:lnTo>
                    <a:pt x="4853" y="120792"/>
                  </a:lnTo>
                  <a:lnTo>
                    <a:pt x="1886" y="144564"/>
                  </a:lnTo>
                  <a:lnTo>
                    <a:pt x="0" y="192143"/>
                  </a:lnTo>
                  <a:lnTo>
                    <a:pt x="3865" y="236807"/>
                  </a:lnTo>
                  <a:lnTo>
                    <a:pt x="12168" y="276414"/>
                  </a:lnTo>
                  <a:lnTo>
                    <a:pt x="24325" y="310009"/>
                  </a:lnTo>
                  <a:lnTo>
                    <a:pt x="59451" y="357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2013">
              <a:extLst>
                <a:ext uri="{FF2B5EF4-FFF2-40B4-BE49-F238E27FC236}">
                  <a16:creationId xmlns:a16="http://schemas.microsoft.com/office/drawing/2014/main" xmlns="" id="{BA190AF2-5CC2-422D-8437-05D9054168C1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841500" y="1738837"/>
              <a:ext cx="88155" cy="359810"/>
            </a:xfrm>
            <a:custGeom>
              <a:avLst/>
              <a:gdLst/>
              <a:ahLst/>
              <a:cxnLst/>
              <a:rect l="0" t="0" r="0" b="0"/>
              <a:pathLst>
                <a:path w="88155" h="359810">
                  <a:moveTo>
                    <a:pt x="19050" y="147113"/>
                  </a:moveTo>
                  <a:lnTo>
                    <a:pt x="19050" y="147113"/>
                  </a:lnTo>
                  <a:lnTo>
                    <a:pt x="12308" y="153855"/>
                  </a:lnTo>
                  <a:lnTo>
                    <a:pt x="4744" y="171532"/>
                  </a:lnTo>
                  <a:lnTo>
                    <a:pt x="6007" y="214339"/>
                  </a:lnTo>
                  <a:lnTo>
                    <a:pt x="11109" y="259538"/>
                  </a:lnTo>
                  <a:lnTo>
                    <a:pt x="15050" y="292094"/>
                  </a:lnTo>
                  <a:lnTo>
                    <a:pt x="17865" y="335415"/>
                  </a:lnTo>
                  <a:lnTo>
                    <a:pt x="18699" y="358207"/>
                  </a:lnTo>
                  <a:lnTo>
                    <a:pt x="18110" y="359809"/>
                  </a:lnTo>
                  <a:lnTo>
                    <a:pt x="17013" y="358760"/>
                  </a:lnTo>
                  <a:lnTo>
                    <a:pt x="15575" y="355944"/>
                  </a:lnTo>
                  <a:lnTo>
                    <a:pt x="13552" y="321642"/>
                  </a:lnTo>
                  <a:lnTo>
                    <a:pt x="13078" y="279480"/>
                  </a:lnTo>
                  <a:lnTo>
                    <a:pt x="12952" y="254408"/>
                  </a:lnTo>
                  <a:lnTo>
                    <a:pt x="12868" y="224287"/>
                  </a:lnTo>
                  <a:lnTo>
                    <a:pt x="12812" y="190801"/>
                  </a:lnTo>
                  <a:lnTo>
                    <a:pt x="12775" y="155072"/>
                  </a:lnTo>
                  <a:lnTo>
                    <a:pt x="14161" y="123491"/>
                  </a:lnTo>
                  <a:lnTo>
                    <a:pt x="16496" y="94676"/>
                  </a:lnTo>
                  <a:lnTo>
                    <a:pt x="19464" y="67705"/>
                  </a:lnTo>
                  <a:lnTo>
                    <a:pt x="26525" y="30211"/>
                  </a:lnTo>
                  <a:lnTo>
                    <a:pt x="30383" y="16262"/>
                  </a:lnTo>
                  <a:lnTo>
                    <a:pt x="35072" y="7668"/>
                  </a:lnTo>
                  <a:lnTo>
                    <a:pt x="40315" y="2644"/>
                  </a:lnTo>
                  <a:lnTo>
                    <a:pt x="45926" y="0"/>
                  </a:lnTo>
                  <a:lnTo>
                    <a:pt x="51784" y="1060"/>
                  </a:lnTo>
                  <a:lnTo>
                    <a:pt x="63937" y="9763"/>
                  </a:lnTo>
                  <a:lnTo>
                    <a:pt x="82679" y="44014"/>
                  </a:lnTo>
                  <a:lnTo>
                    <a:pt x="88154" y="86540"/>
                  </a:lnTo>
                  <a:lnTo>
                    <a:pt x="78566" y="130420"/>
                  </a:lnTo>
                  <a:lnTo>
                    <a:pt x="55578" y="167959"/>
                  </a:lnTo>
                  <a:lnTo>
                    <a:pt x="38342" y="182954"/>
                  </a:lnTo>
                  <a:lnTo>
                    <a:pt x="29794" y="187940"/>
                  </a:lnTo>
                  <a:lnTo>
                    <a:pt x="22685" y="189148"/>
                  </a:lnTo>
                  <a:lnTo>
                    <a:pt x="16535" y="187836"/>
                  </a:lnTo>
                  <a:lnTo>
                    <a:pt x="0" y="178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2014">
              <a:extLst>
                <a:ext uri="{FF2B5EF4-FFF2-40B4-BE49-F238E27FC236}">
                  <a16:creationId xmlns:a16="http://schemas.microsoft.com/office/drawing/2014/main" xmlns="" id="{4B2C242A-475C-4ECA-9886-1CB6AB4B773B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041042" y="1634642"/>
              <a:ext cx="21249" cy="397359"/>
            </a:xfrm>
            <a:custGeom>
              <a:avLst/>
              <a:gdLst/>
              <a:ahLst/>
              <a:cxnLst/>
              <a:rect l="0" t="0" r="0" b="0"/>
              <a:pathLst>
                <a:path w="21249" h="39735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1562" y="1562"/>
                  </a:lnTo>
                  <a:lnTo>
                    <a:pt x="9779" y="19892"/>
                  </a:lnTo>
                  <a:lnTo>
                    <a:pt x="15315" y="49208"/>
                  </a:lnTo>
                  <a:lnTo>
                    <a:pt x="19422" y="89519"/>
                  </a:lnTo>
                  <a:lnTo>
                    <a:pt x="20518" y="113110"/>
                  </a:lnTo>
                  <a:lnTo>
                    <a:pt x="21248" y="138009"/>
                  </a:lnTo>
                  <a:lnTo>
                    <a:pt x="21029" y="163781"/>
                  </a:lnTo>
                  <a:lnTo>
                    <a:pt x="20177" y="190134"/>
                  </a:lnTo>
                  <a:lnTo>
                    <a:pt x="18904" y="216876"/>
                  </a:lnTo>
                  <a:lnTo>
                    <a:pt x="17350" y="242464"/>
                  </a:lnTo>
                  <a:lnTo>
                    <a:pt x="15608" y="267284"/>
                  </a:lnTo>
                  <a:lnTo>
                    <a:pt x="11791" y="312031"/>
                  </a:lnTo>
                  <a:lnTo>
                    <a:pt x="6381" y="358906"/>
                  </a:lnTo>
                  <a:lnTo>
                    <a:pt x="3658" y="397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2015">
              <a:extLst>
                <a:ext uri="{FF2B5EF4-FFF2-40B4-BE49-F238E27FC236}">
                  <a16:creationId xmlns:a16="http://schemas.microsoft.com/office/drawing/2014/main" xmlns="" id="{A9EA3AED-A0A5-454A-8056-7ABD8B34EA9F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193442" y="1765300"/>
              <a:ext cx="149709" cy="234951"/>
            </a:xfrm>
            <a:custGeom>
              <a:avLst/>
              <a:gdLst/>
              <a:ahLst/>
              <a:cxnLst/>
              <a:rect l="0" t="0" r="0" b="0"/>
              <a:pathLst>
                <a:path w="149709" h="2349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4377" y="7186"/>
                  </a:lnTo>
                  <a:lnTo>
                    <a:pt x="40102" y="51555"/>
                  </a:lnTo>
                  <a:lnTo>
                    <a:pt x="74899" y="95865"/>
                  </a:lnTo>
                  <a:lnTo>
                    <a:pt x="99526" y="128214"/>
                  </a:lnTo>
                  <a:lnTo>
                    <a:pt x="129665" y="174397"/>
                  </a:lnTo>
                  <a:lnTo>
                    <a:pt x="145749" y="217815"/>
                  </a:lnTo>
                  <a:lnTo>
                    <a:pt x="149708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2016">
              <a:extLst>
                <a:ext uri="{FF2B5EF4-FFF2-40B4-BE49-F238E27FC236}">
                  <a16:creationId xmlns:a16="http://schemas.microsoft.com/office/drawing/2014/main" xmlns="" id="{49EF09B3-D2AE-4603-A304-62119F38B2F9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222500" y="1727200"/>
              <a:ext cx="158751" cy="292101"/>
            </a:xfrm>
            <a:custGeom>
              <a:avLst/>
              <a:gdLst/>
              <a:ahLst/>
              <a:cxnLst/>
              <a:rect l="0" t="0" r="0" b="0"/>
              <a:pathLst>
                <a:path w="158751" h="292101">
                  <a:moveTo>
                    <a:pt x="158750" y="0"/>
                  </a:moveTo>
                  <a:lnTo>
                    <a:pt x="158750" y="0"/>
                  </a:lnTo>
                  <a:lnTo>
                    <a:pt x="148637" y="6742"/>
                  </a:lnTo>
                  <a:lnTo>
                    <a:pt x="115412" y="47715"/>
                  </a:lnTo>
                  <a:lnTo>
                    <a:pt x="81703" y="94650"/>
                  </a:lnTo>
                  <a:lnTo>
                    <a:pt x="59831" y="132613"/>
                  </a:lnTo>
                  <a:lnTo>
                    <a:pt x="40232" y="169241"/>
                  </a:lnTo>
                  <a:lnTo>
                    <a:pt x="22820" y="203629"/>
                  </a:lnTo>
                  <a:lnTo>
                    <a:pt x="3939" y="248639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2017">
              <a:extLst>
                <a:ext uri="{FF2B5EF4-FFF2-40B4-BE49-F238E27FC236}">
                  <a16:creationId xmlns:a16="http://schemas.microsoft.com/office/drawing/2014/main" xmlns="" id="{2BD9DDC7-75DA-4547-89FE-B5FDBBFB3C8D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381534" y="1944102"/>
              <a:ext cx="63217" cy="81549"/>
            </a:xfrm>
            <a:custGeom>
              <a:avLst/>
              <a:gdLst/>
              <a:ahLst/>
              <a:cxnLst/>
              <a:rect l="0" t="0" r="0" b="0"/>
              <a:pathLst>
                <a:path w="63217" h="81549">
                  <a:moveTo>
                    <a:pt x="12416" y="24398"/>
                  </a:moveTo>
                  <a:lnTo>
                    <a:pt x="12416" y="24398"/>
                  </a:lnTo>
                  <a:lnTo>
                    <a:pt x="9045" y="27769"/>
                  </a:lnTo>
                  <a:lnTo>
                    <a:pt x="356" y="75236"/>
                  </a:lnTo>
                  <a:lnTo>
                    <a:pt x="0" y="78743"/>
                  </a:lnTo>
                  <a:lnTo>
                    <a:pt x="4842" y="64374"/>
                  </a:lnTo>
                  <a:lnTo>
                    <a:pt x="18021" y="19018"/>
                  </a:lnTo>
                  <a:lnTo>
                    <a:pt x="25726" y="6014"/>
                  </a:lnTo>
                  <a:lnTo>
                    <a:pt x="29756" y="1559"/>
                  </a:lnTo>
                  <a:lnTo>
                    <a:pt x="33148" y="0"/>
                  </a:lnTo>
                  <a:lnTo>
                    <a:pt x="36115" y="371"/>
                  </a:lnTo>
                  <a:lnTo>
                    <a:pt x="38798" y="2030"/>
                  </a:lnTo>
                  <a:lnTo>
                    <a:pt x="43662" y="11399"/>
                  </a:lnTo>
                  <a:lnTo>
                    <a:pt x="54683" y="52136"/>
                  </a:lnTo>
                  <a:lnTo>
                    <a:pt x="63216" y="81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2018">
              <a:extLst>
                <a:ext uri="{FF2B5EF4-FFF2-40B4-BE49-F238E27FC236}">
                  <a16:creationId xmlns:a16="http://schemas.microsoft.com/office/drawing/2014/main" xmlns="" id="{8A9335AE-D40B-4244-B883-1D8A81A0D118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152650" y="1603179"/>
              <a:ext cx="273051" cy="16072"/>
            </a:xfrm>
            <a:custGeom>
              <a:avLst/>
              <a:gdLst/>
              <a:ahLst/>
              <a:cxnLst/>
              <a:rect l="0" t="0" r="0" b="0"/>
              <a:pathLst>
                <a:path w="273051" h="1607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50538" y="2679"/>
                  </a:lnTo>
                  <a:lnTo>
                    <a:pt x="90900" y="6121"/>
                  </a:lnTo>
                  <a:lnTo>
                    <a:pt x="114222" y="7321"/>
                  </a:lnTo>
                  <a:lnTo>
                    <a:pt x="138943" y="8121"/>
                  </a:lnTo>
                  <a:lnTo>
                    <a:pt x="164595" y="8654"/>
                  </a:lnTo>
                  <a:lnTo>
                    <a:pt x="210031" y="11128"/>
                  </a:lnTo>
                  <a:lnTo>
                    <a:pt x="273050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2019">
              <a:extLst>
                <a:ext uri="{FF2B5EF4-FFF2-40B4-BE49-F238E27FC236}">
                  <a16:creationId xmlns:a16="http://schemas.microsoft.com/office/drawing/2014/main" xmlns="" id="{3FC07E58-8083-42B3-825C-61EEC6A42C9C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2413000" y="1562100"/>
              <a:ext cx="71751" cy="107951"/>
            </a:xfrm>
            <a:custGeom>
              <a:avLst/>
              <a:gdLst/>
              <a:ahLst/>
              <a:cxnLst/>
              <a:rect l="0" t="0" r="0" b="0"/>
              <a:pathLst>
                <a:path w="71751" h="107951">
                  <a:moveTo>
                    <a:pt x="0" y="0"/>
                  </a:moveTo>
                  <a:lnTo>
                    <a:pt x="0" y="0"/>
                  </a:lnTo>
                  <a:lnTo>
                    <a:pt x="36628" y="3371"/>
                  </a:lnTo>
                  <a:lnTo>
                    <a:pt x="61182" y="12209"/>
                  </a:lnTo>
                  <a:lnTo>
                    <a:pt x="66188" y="17312"/>
                  </a:lnTo>
                  <a:lnTo>
                    <a:pt x="71750" y="30507"/>
                  </a:lnTo>
                  <a:lnTo>
                    <a:pt x="68578" y="47660"/>
                  </a:lnTo>
                  <a:lnTo>
                    <a:pt x="59407" y="65632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020">
              <a:extLst>
                <a:ext uri="{FF2B5EF4-FFF2-40B4-BE49-F238E27FC236}">
                  <a16:creationId xmlns:a16="http://schemas.microsoft.com/office/drawing/2014/main" xmlns="" id="{E189E71A-8F69-4FE1-81BE-4DC95544F2FB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565400" y="1612900"/>
              <a:ext cx="127606" cy="361598"/>
            </a:xfrm>
            <a:custGeom>
              <a:avLst/>
              <a:gdLst/>
              <a:ahLst/>
              <a:cxnLst/>
              <a:rect l="0" t="0" r="0" b="0"/>
              <a:pathLst>
                <a:path w="127606" h="361598">
                  <a:moveTo>
                    <a:pt x="31750" y="0"/>
                  </a:moveTo>
                  <a:lnTo>
                    <a:pt x="31750" y="0"/>
                  </a:lnTo>
                  <a:lnTo>
                    <a:pt x="61261" y="35156"/>
                  </a:lnTo>
                  <a:lnTo>
                    <a:pt x="80144" y="67836"/>
                  </a:lnTo>
                  <a:lnTo>
                    <a:pt x="100295" y="115286"/>
                  </a:lnTo>
                  <a:lnTo>
                    <a:pt x="109197" y="141063"/>
                  </a:lnTo>
                  <a:lnTo>
                    <a:pt x="117248" y="167420"/>
                  </a:lnTo>
                  <a:lnTo>
                    <a:pt x="124732" y="194163"/>
                  </a:lnTo>
                  <a:lnTo>
                    <a:pt x="127605" y="219753"/>
                  </a:lnTo>
                  <a:lnTo>
                    <a:pt x="127403" y="244574"/>
                  </a:lnTo>
                  <a:lnTo>
                    <a:pt x="118713" y="290027"/>
                  </a:lnTo>
                  <a:lnTo>
                    <a:pt x="98387" y="326692"/>
                  </a:lnTo>
                  <a:lnTo>
                    <a:pt x="71009" y="350043"/>
                  </a:lnTo>
                  <a:lnTo>
                    <a:pt x="55806" y="358245"/>
                  </a:lnTo>
                  <a:lnTo>
                    <a:pt x="42848" y="361597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5" name="SMARTInkShape-2021">
            <a:extLst>
              <a:ext uri="{FF2B5EF4-FFF2-40B4-BE49-F238E27FC236}">
                <a16:creationId xmlns:a16="http://schemas.microsoft.com/office/drawing/2014/main" xmlns="" id="{65E8328B-BD2A-4B15-973E-3E15F8C831D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11121" y="1701800"/>
            <a:ext cx="365530" cy="273051"/>
          </a:xfrm>
          <a:custGeom>
            <a:avLst/>
            <a:gdLst/>
            <a:ahLst/>
            <a:cxnLst/>
            <a:rect l="0" t="0" r="0" b="0"/>
            <a:pathLst>
              <a:path w="365530" h="273051">
                <a:moveTo>
                  <a:pt x="321079" y="0"/>
                </a:moveTo>
                <a:lnTo>
                  <a:pt x="321079" y="0"/>
                </a:lnTo>
                <a:lnTo>
                  <a:pt x="319197" y="41427"/>
                </a:lnTo>
                <a:lnTo>
                  <a:pt x="308870" y="84461"/>
                </a:lnTo>
                <a:lnTo>
                  <a:pt x="283830" y="124587"/>
                </a:lnTo>
                <a:lnTo>
                  <a:pt x="246170" y="170843"/>
                </a:lnTo>
                <a:lnTo>
                  <a:pt x="210924" y="194788"/>
                </a:lnTo>
                <a:lnTo>
                  <a:pt x="170221" y="213172"/>
                </a:lnTo>
                <a:lnTo>
                  <a:pt x="143965" y="218215"/>
                </a:lnTo>
                <a:lnTo>
                  <a:pt x="105382" y="214313"/>
                </a:lnTo>
                <a:lnTo>
                  <a:pt x="70510" y="197477"/>
                </a:lnTo>
                <a:lnTo>
                  <a:pt x="33603" y="166504"/>
                </a:lnTo>
                <a:lnTo>
                  <a:pt x="6583" y="124790"/>
                </a:lnTo>
                <a:lnTo>
                  <a:pt x="0" y="99456"/>
                </a:lnTo>
                <a:lnTo>
                  <a:pt x="1421" y="77446"/>
                </a:lnTo>
                <a:lnTo>
                  <a:pt x="4257" y="72092"/>
                </a:lnTo>
                <a:lnTo>
                  <a:pt x="13052" y="64261"/>
                </a:lnTo>
                <a:lnTo>
                  <a:pt x="25899" y="60310"/>
                </a:lnTo>
                <a:lnTo>
                  <a:pt x="70625" y="57774"/>
                </a:lnTo>
                <a:lnTo>
                  <a:pt x="117440" y="67448"/>
                </a:lnTo>
                <a:lnTo>
                  <a:pt x="152256" y="79836"/>
                </a:lnTo>
                <a:lnTo>
                  <a:pt x="186779" y="94749"/>
                </a:lnTo>
                <a:lnTo>
                  <a:pt x="230722" y="119718"/>
                </a:lnTo>
                <a:lnTo>
                  <a:pt x="274002" y="149145"/>
                </a:lnTo>
                <a:lnTo>
                  <a:pt x="311834" y="180912"/>
                </a:lnTo>
                <a:lnTo>
                  <a:pt x="340890" y="223570"/>
                </a:lnTo>
                <a:lnTo>
                  <a:pt x="365529" y="273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4" name="SMARTInkShape-Group288">
            <a:extLst>
              <a:ext uri="{FF2B5EF4-FFF2-40B4-BE49-F238E27FC236}">
                <a16:creationId xmlns:a16="http://schemas.microsoft.com/office/drawing/2014/main" xmlns="" id="{51C9972E-016D-466F-90F4-FE7AC0DB5EB2}"/>
              </a:ext>
            </a:extLst>
          </p:cNvPr>
          <p:cNvGrpSpPr/>
          <p:nvPr/>
        </p:nvGrpSpPr>
        <p:grpSpPr>
          <a:xfrm>
            <a:off x="4343400" y="1295400"/>
            <a:ext cx="2235201" cy="911049"/>
            <a:chOff x="4343400" y="1295400"/>
            <a:chExt cx="2235201" cy="911049"/>
          </a:xfrm>
        </p:grpSpPr>
        <p:sp>
          <p:nvSpPr>
            <p:cNvPr id="446" name="SMARTInkShape-2022">
              <a:extLst>
                <a:ext uri="{FF2B5EF4-FFF2-40B4-BE49-F238E27FC236}">
                  <a16:creationId xmlns:a16="http://schemas.microsoft.com/office/drawing/2014/main" xmlns="" id="{9EF3FA98-45EB-4BC1-9A4D-7FD3B97FB730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343400" y="1728600"/>
              <a:ext cx="172513" cy="477849"/>
            </a:xfrm>
            <a:custGeom>
              <a:avLst/>
              <a:gdLst/>
              <a:ahLst/>
              <a:cxnLst/>
              <a:rect l="0" t="0" r="0" b="0"/>
              <a:pathLst>
                <a:path w="172513" h="477849">
                  <a:moveTo>
                    <a:pt x="50800" y="100200"/>
                  </a:moveTo>
                  <a:lnTo>
                    <a:pt x="50800" y="100200"/>
                  </a:lnTo>
                  <a:lnTo>
                    <a:pt x="45333" y="94733"/>
                  </a:lnTo>
                  <a:lnTo>
                    <a:pt x="48082" y="97483"/>
                  </a:lnTo>
                  <a:lnTo>
                    <a:pt x="55333" y="122764"/>
                  </a:lnTo>
                  <a:lnTo>
                    <a:pt x="61471" y="166466"/>
                  </a:lnTo>
                  <a:lnTo>
                    <a:pt x="65656" y="208674"/>
                  </a:lnTo>
                  <a:lnTo>
                    <a:pt x="67054" y="232488"/>
                  </a:lnTo>
                  <a:lnTo>
                    <a:pt x="67986" y="257536"/>
                  </a:lnTo>
                  <a:lnTo>
                    <a:pt x="68607" y="283407"/>
                  </a:lnTo>
                  <a:lnTo>
                    <a:pt x="69021" y="309122"/>
                  </a:lnTo>
                  <a:lnTo>
                    <a:pt x="69297" y="334731"/>
                  </a:lnTo>
                  <a:lnTo>
                    <a:pt x="69482" y="360271"/>
                  </a:lnTo>
                  <a:lnTo>
                    <a:pt x="69686" y="405581"/>
                  </a:lnTo>
                  <a:lnTo>
                    <a:pt x="69072" y="442653"/>
                  </a:lnTo>
                  <a:lnTo>
                    <a:pt x="64373" y="477848"/>
                  </a:lnTo>
                  <a:lnTo>
                    <a:pt x="58603" y="446593"/>
                  </a:lnTo>
                  <a:lnTo>
                    <a:pt x="54739" y="411021"/>
                  </a:lnTo>
                  <a:lnTo>
                    <a:pt x="52720" y="387142"/>
                  </a:lnTo>
                  <a:lnTo>
                    <a:pt x="50669" y="359933"/>
                  </a:lnTo>
                  <a:lnTo>
                    <a:pt x="48596" y="330506"/>
                  </a:lnTo>
                  <a:lnTo>
                    <a:pt x="47919" y="299598"/>
                  </a:lnTo>
                  <a:lnTo>
                    <a:pt x="48174" y="267704"/>
                  </a:lnTo>
                  <a:lnTo>
                    <a:pt x="49049" y="235153"/>
                  </a:lnTo>
                  <a:lnTo>
                    <a:pt x="50339" y="204985"/>
                  </a:lnTo>
                  <a:lnTo>
                    <a:pt x="51904" y="176407"/>
                  </a:lnTo>
                  <a:lnTo>
                    <a:pt x="53653" y="148888"/>
                  </a:lnTo>
                  <a:lnTo>
                    <a:pt x="57477" y="103259"/>
                  </a:lnTo>
                  <a:lnTo>
                    <a:pt x="62234" y="65576"/>
                  </a:lnTo>
                  <a:lnTo>
                    <a:pt x="72846" y="23384"/>
                  </a:lnTo>
                  <a:lnTo>
                    <a:pt x="80824" y="7028"/>
                  </a:lnTo>
                  <a:lnTo>
                    <a:pt x="87044" y="2807"/>
                  </a:lnTo>
                  <a:lnTo>
                    <a:pt x="103362" y="0"/>
                  </a:lnTo>
                  <a:lnTo>
                    <a:pt x="122374" y="8629"/>
                  </a:lnTo>
                  <a:lnTo>
                    <a:pt x="151029" y="35203"/>
                  </a:lnTo>
                  <a:lnTo>
                    <a:pt x="165902" y="57907"/>
                  </a:lnTo>
                  <a:lnTo>
                    <a:pt x="172512" y="82109"/>
                  </a:lnTo>
                  <a:lnTo>
                    <a:pt x="169806" y="106976"/>
                  </a:lnTo>
                  <a:lnTo>
                    <a:pt x="166120" y="119534"/>
                  </a:lnTo>
                  <a:lnTo>
                    <a:pt x="140708" y="154063"/>
                  </a:lnTo>
                  <a:lnTo>
                    <a:pt x="99625" y="176524"/>
                  </a:lnTo>
                  <a:lnTo>
                    <a:pt x="55075" y="182003"/>
                  </a:lnTo>
                  <a:lnTo>
                    <a:pt x="0" y="17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023">
              <a:extLst>
                <a:ext uri="{FF2B5EF4-FFF2-40B4-BE49-F238E27FC236}">
                  <a16:creationId xmlns:a16="http://schemas.microsoft.com/office/drawing/2014/main" xmlns="" id="{CCD62202-8A7C-4B9F-AD56-D66B5A16FD97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509271" y="1374880"/>
              <a:ext cx="170680" cy="192963"/>
            </a:xfrm>
            <a:custGeom>
              <a:avLst/>
              <a:gdLst/>
              <a:ahLst/>
              <a:cxnLst/>
              <a:rect l="0" t="0" r="0" b="0"/>
              <a:pathLst>
                <a:path w="170680" h="192963">
                  <a:moveTo>
                    <a:pt x="119879" y="9420"/>
                  </a:moveTo>
                  <a:lnTo>
                    <a:pt x="119879" y="9420"/>
                  </a:lnTo>
                  <a:lnTo>
                    <a:pt x="123250" y="9420"/>
                  </a:lnTo>
                  <a:lnTo>
                    <a:pt x="126787" y="7539"/>
                  </a:lnTo>
                  <a:lnTo>
                    <a:pt x="128717" y="6049"/>
                  </a:lnTo>
                  <a:lnTo>
                    <a:pt x="130863" y="2512"/>
                  </a:lnTo>
                  <a:lnTo>
                    <a:pt x="131435" y="582"/>
                  </a:lnTo>
                  <a:lnTo>
                    <a:pt x="131815" y="0"/>
                  </a:lnTo>
                  <a:lnTo>
                    <a:pt x="132070" y="318"/>
                  </a:lnTo>
                  <a:lnTo>
                    <a:pt x="132240" y="1235"/>
                  </a:lnTo>
                  <a:lnTo>
                    <a:pt x="88516" y="29708"/>
                  </a:lnTo>
                  <a:lnTo>
                    <a:pt x="51162" y="57608"/>
                  </a:lnTo>
                  <a:lnTo>
                    <a:pt x="5536" y="99004"/>
                  </a:lnTo>
                  <a:lnTo>
                    <a:pt x="2023" y="103715"/>
                  </a:lnTo>
                  <a:lnTo>
                    <a:pt x="386" y="107561"/>
                  </a:lnTo>
                  <a:lnTo>
                    <a:pt x="0" y="110830"/>
                  </a:lnTo>
                  <a:lnTo>
                    <a:pt x="1860" y="113010"/>
                  </a:lnTo>
                  <a:lnTo>
                    <a:pt x="9571" y="115433"/>
                  </a:lnTo>
                  <a:lnTo>
                    <a:pt x="56696" y="117115"/>
                  </a:lnTo>
                  <a:lnTo>
                    <a:pt x="80697" y="119176"/>
                  </a:lnTo>
                  <a:lnTo>
                    <a:pt x="85291" y="120690"/>
                  </a:lnTo>
                  <a:lnTo>
                    <a:pt x="85531" y="123817"/>
                  </a:lnTo>
                  <a:lnTo>
                    <a:pt x="78272" y="132935"/>
                  </a:lnTo>
                  <a:lnTo>
                    <a:pt x="37525" y="160400"/>
                  </a:lnTo>
                  <a:lnTo>
                    <a:pt x="1458" y="186641"/>
                  </a:lnTo>
                  <a:lnTo>
                    <a:pt x="10" y="188951"/>
                  </a:lnTo>
                  <a:lnTo>
                    <a:pt x="455" y="190491"/>
                  </a:lnTo>
                  <a:lnTo>
                    <a:pt x="2163" y="191517"/>
                  </a:lnTo>
                  <a:lnTo>
                    <a:pt x="18050" y="192962"/>
                  </a:lnTo>
                  <a:lnTo>
                    <a:pt x="64618" y="187675"/>
                  </a:lnTo>
                  <a:lnTo>
                    <a:pt x="110404" y="176928"/>
                  </a:lnTo>
                  <a:lnTo>
                    <a:pt x="170679" y="15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024">
              <a:extLst>
                <a:ext uri="{FF2B5EF4-FFF2-40B4-BE49-F238E27FC236}">
                  <a16:creationId xmlns:a16="http://schemas.microsoft.com/office/drawing/2014/main" xmlns="" id="{BE2FF226-AB84-4062-BB9A-C065E3A0C0F9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714392" y="1367942"/>
              <a:ext cx="105259" cy="175109"/>
            </a:xfrm>
            <a:custGeom>
              <a:avLst/>
              <a:gdLst/>
              <a:ahLst/>
              <a:cxnLst/>
              <a:rect l="0" t="0" r="0" b="0"/>
              <a:pathLst>
                <a:path w="105259" h="175109">
                  <a:moveTo>
                    <a:pt x="3658" y="3658"/>
                  </a:moveTo>
                  <a:lnTo>
                    <a:pt x="3658" y="3658"/>
                  </a:lnTo>
                  <a:lnTo>
                    <a:pt x="0" y="0"/>
                  </a:lnTo>
                  <a:lnTo>
                    <a:pt x="43201" y="42509"/>
                  </a:lnTo>
                  <a:lnTo>
                    <a:pt x="77216" y="87611"/>
                  </a:lnTo>
                  <a:lnTo>
                    <a:pt x="101365" y="133914"/>
                  </a:lnTo>
                  <a:lnTo>
                    <a:pt x="105174" y="151861"/>
                  </a:lnTo>
                  <a:lnTo>
                    <a:pt x="105258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2025">
              <a:extLst>
                <a:ext uri="{FF2B5EF4-FFF2-40B4-BE49-F238E27FC236}">
                  <a16:creationId xmlns:a16="http://schemas.microsoft.com/office/drawing/2014/main" xmlns="" id="{EB8AE4C0-6963-4905-8C8C-E615F28960F3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737100" y="1348892"/>
              <a:ext cx="120651" cy="206859"/>
            </a:xfrm>
            <a:custGeom>
              <a:avLst/>
              <a:gdLst/>
              <a:ahLst/>
              <a:cxnLst/>
              <a:rect l="0" t="0" r="0" b="0"/>
              <a:pathLst>
                <a:path w="120651" h="206859">
                  <a:moveTo>
                    <a:pt x="120650" y="3658"/>
                  </a:moveTo>
                  <a:lnTo>
                    <a:pt x="120650" y="3658"/>
                  </a:lnTo>
                  <a:lnTo>
                    <a:pt x="120650" y="287"/>
                  </a:lnTo>
                  <a:lnTo>
                    <a:pt x="119944" y="0"/>
                  </a:lnTo>
                  <a:lnTo>
                    <a:pt x="105070" y="9779"/>
                  </a:lnTo>
                  <a:lnTo>
                    <a:pt x="67031" y="55673"/>
                  </a:lnTo>
                  <a:lnTo>
                    <a:pt x="41028" y="99268"/>
                  </a:lnTo>
                  <a:lnTo>
                    <a:pt x="19918" y="141583"/>
                  </a:lnTo>
                  <a:lnTo>
                    <a:pt x="5902" y="177169"/>
                  </a:lnTo>
                  <a:lnTo>
                    <a:pt x="0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026">
              <a:extLst>
                <a:ext uri="{FF2B5EF4-FFF2-40B4-BE49-F238E27FC236}">
                  <a16:creationId xmlns:a16="http://schemas.microsoft.com/office/drawing/2014/main" xmlns="" id="{934EB880-BC36-4D8A-9AD2-056195BD638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876800" y="1517650"/>
              <a:ext cx="5468" cy="50801"/>
            </a:xfrm>
            <a:custGeom>
              <a:avLst/>
              <a:gdLst/>
              <a:ahLst/>
              <a:cxnLst/>
              <a:rect l="0" t="0" r="0" b="0"/>
              <a:pathLst>
                <a:path w="5468" h="508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5467" y="2104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027">
              <a:extLst>
                <a:ext uri="{FF2B5EF4-FFF2-40B4-BE49-F238E27FC236}">
                  <a16:creationId xmlns:a16="http://schemas.microsoft.com/office/drawing/2014/main" xmlns="" id="{3BB8C212-90BC-4481-8E86-73E24BB94D9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889500" y="1438724"/>
              <a:ext cx="29738" cy="21515"/>
            </a:xfrm>
            <a:custGeom>
              <a:avLst/>
              <a:gdLst/>
              <a:ahLst/>
              <a:cxnLst/>
              <a:rect l="0" t="0" r="0" b="0"/>
              <a:pathLst>
                <a:path w="29738" h="21515">
                  <a:moveTo>
                    <a:pt x="25400" y="15426"/>
                  </a:moveTo>
                  <a:lnTo>
                    <a:pt x="25400" y="15426"/>
                  </a:lnTo>
                  <a:lnTo>
                    <a:pt x="14465" y="15426"/>
                  </a:lnTo>
                  <a:lnTo>
                    <a:pt x="13877" y="16132"/>
                  </a:lnTo>
                  <a:lnTo>
                    <a:pt x="13223" y="18797"/>
                  </a:lnTo>
                  <a:lnTo>
                    <a:pt x="13753" y="19790"/>
                  </a:lnTo>
                  <a:lnTo>
                    <a:pt x="14813" y="20452"/>
                  </a:lnTo>
                  <a:lnTo>
                    <a:pt x="18579" y="21188"/>
                  </a:lnTo>
                  <a:lnTo>
                    <a:pt x="24955" y="21514"/>
                  </a:lnTo>
                  <a:lnTo>
                    <a:pt x="27220" y="20191"/>
                  </a:lnTo>
                  <a:lnTo>
                    <a:pt x="28730" y="17897"/>
                  </a:lnTo>
                  <a:lnTo>
                    <a:pt x="29737" y="14956"/>
                  </a:lnTo>
                  <a:lnTo>
                    <a:pt x="29702" y="12291"/>
                  </a:lnTo>
                  <a:lnTo>
                    <a:pt x="27782" y="7447"/>
                  </a:lnTo>
                  <a:lnTo>
                    <a:pt x="22735" y="754"/>
                  </a:lnTo>
                  <a:lnTo>
                    <a:pt x="20096" y="0"/>
                  </a:lnTo>
                  <a:lnTo>
                    <a:pt x="13400" y="1044"/>
                  </a:lnTo>
                  <a:lnTo>
                    <a:pt x="7601" y="5741"/>
                  </a:lnTo>
                  <a:lnTo>
                    <a:pt x="0" y="15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028">
              <a:extLst>
                <a:ext uri="{FF2B5EF4-FFF2-40B4-BE49-F238E27FC236}">
                  <a16:creationId xmlns:a16="http://schemas.microsoft.com/office/drawing/2014/main" xmlns="" id="{E60EDA1A-FB49-4960-A167-C091171243CB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108693" y="1722227"/>
              <a:ext cx="130058" cy="254278"/>
            </a:xfrm>
            <a:custGeom>
              <a:avLst/>
              <a:gdLst/>
              <a:ahLst/>
              <a:cxnLst/>
              <a:rect l="0" t="0" r="0" b="0"/>
              <a:pathLst>
                <a:path w="130058" h="254278">
                  <a:moveTo>
                    <a:pt x="130057" y="30373"/>
                  </a:moveTo>
                  <a:lnTo>
                    <a:pt x="130057" y="30373"/>
                  </a:lnTo>
                  <a:lnTo>
                    <a:pt x="123149" y="13413"/>
                  </a:lnTo>
                  <a:lnTo>
                    <a:pt x="118520" y="8019"/>
                  </a:lnTo>
                  <a:lnTo>
                    <a:pt x="111759" y="3269"/>
                  </a:lnTo>
                  <a:lnTo>
                    <a:pt x="96649" y="0"/>
                  </a:lnTo>
                  <a:lnTo>
                    <a:pt x="84869" y="4879"/>
                  </a:lnTo>
                  <a:lnTo>
                    <a:pt x="53319" y="32001"/>
                  </a:lnTo>
                  <a:lnTo>
                    <a:pt x="26808" y="74600"/>
                  </a:lnTo>
                  <a:lnTo>
                    <a:pt x="13378" y="109296"/>
                  </a:lnTo>
                  <a:lnTo>
                    <a:pt x="4116" y="145178"/>
                  </a:lnTo>
                  <a:lnTo>
                    <a:pt x="0" y="179940"/>
                  </a:lnTo>
                  <a:lnTo>
                    <a:pt x="5696" y="208560"/>
                  </a:lnTo>
                  <a:lnTo>
                    <a:pt x="11167" y="221131"/>
                  </a:lnTo>
                  <a:lnTo>
                    <a:pt x="28533" y="240743"/>
                  </a:lnTo>
                  <a:lnTo>
                    <a:pt x="39091" y="248936"/>
                  </a:lnTo>
                  <a:lnTo>
                    <a:pt x="67755" y="254277"/>
                  </a:lnTo>
                  <a:lnTo>
                    <a:pt x="117357" y="252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029">
              <a:extLst>
                <a:ext uri="{FF2B5EF4-FFF2-40B4-BE49-F238E27FC236}">
                  <a16:creationId xmlns:a16="http://schemas.microsoft.com/office/drawing/2014/main" xmlns="" id="{10669361-585A-4084-870F-B1AA6E93C428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362795" y="1746250"/>
              <a:ext cx="22006" cy="203201"/>
            </a:xfrm>
            <a:custGeom>
              <a:avLst/>
              <a:gdLst/>
              <a:ahLst/>
              <a:cxnLst/>
              <a:rect l="0" t="0" r="0" b="0"/>
              <a:pathLst>
                <a:path w="22006" h="203201">
                  <a:moveTo>
                    <a:pt x="22005" y="0"/>
                  </a:moveTo>
                  <a:lnTo>
                    <a:pt x="22005" y="0"/>
                  </a:lnTo>
                  <a:lnTo>
                    <a:pt x="15263" y="6742"/>
                  </a:lnTo>
                  <a:lnTo>
                    <a:pt x="7700" y="27789"/>
                  </a:lnTo>
                  <a:lnTo>
                    <a:pt x="4361" y="66481"/>
                  </a:lnTo>
                  <a:lnTo>
                    <a:pt x="0" y="110323"/>
                  </a:lnTo>
                  <a:lnTo>
                    <a:pt x="982" y="154593"/>
                  </a:lnTo>
                  <a:lnTo>
                    <a:pt x="15655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2030">
              <a:extLst>
                <a:ext uri="{FF2B5EF4-FFF2-40B4-BE49-F238E27FC236}">
                  <a16:creationId xmlns:a16="http://schemas.microsoft.com/office/drawing/2014/main" xmlns="" id="{16CBA919-1E7C-4401-B285-C98218258810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422900" y="18732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6087" y="9590"/>
                  </a:lnTo>
                  <a:lnTo>
                    <a:pt x="93149" y="393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2031">
              <a:extLst>
                <a:ext uri="{FF2B5EF4-FFF2-40B4-BE49-F238E27FC236}">
                  <a16:creationId xmlns:a16="http://schemas.microsoft.com/office/drawing/2014/main" xmlns="" id="{D503C6C6-6E52-4452-BFC8-7FB10A1D7980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646110" y="1725488"/>
              <a:ext cx="113286" cy="354766"/>
            </a:xfrm>
            <a:custGeom>
              <a:avLst/>
              <a:gdLst/>
              <a:ahLst/>
              <a:cxnLst/>
              <a:rect l="0" t="0" r="0" b="0"/>
              <a:pathLst>
                <a:path w="113286" h="354766">
                  <a:moveTo>
                    <a:pt x="18090" y="96962"/>
                  </a:moveTo>
                  <a:lnTo>
                    <a:pt x="18090" y="96962"/>
                  </a:lnTo>
                  <a:lnTo>
                    <a:pt x="17384" y="103443"/>
                  </a:lnTo>
                  <a:lnTo>
                    <a:pt x="13064" y="127405"/>
                  </a:lnTo>
                  <a:lnTo>
                    <a:pt x="12132" y="161251"/>
                  </a:lnTo>
                  <a:lnTo>
                    <a:pt x="11914" y="191857"/>
                  </a:lnTo>
                  <a:lnTo>
                    <a:pt x="11817" y="226626"/>
                  </a:lnTo>
                  <a:lnTo>
                    <a:pt x="9892" y="263246"/>
                  </a:lnTo>
                  <a:lnTo>
                    <a:pt x="7391" y="298572"/>
                  </a:lnTo>
                  <a:lnTo>
                    <a:pt x="5277" y="338731"/>
                  </a:lnTo>
                  <a:lnTo>
                    <a:pt x="2282" y="352111"/>
                  </a:lnTo>
                  <a:lnTo>
                    <a:pt x="1201" y="354550"/>
                  </a:lnTo>
                  <a:lnTo>
                    <a:pt x="481" y="354765"/>
                  </a:lnTo>
                  <a:lnTo>
                    <a:pt x="0" y="353498"/>
                  </a:lnTo>
                  <a:lnTo>
                    <a:pt x="4300" y="313154"/>
                  </a:lnTo>
                  <a:lnTo>
                    <a:pt x="7963" y="275832"/>
                  </a:lnTo>
                  <a:lnTo>
                    <a:pt x="10633" y="250781"/>
                  </a:lnTo>
                  <a:lnTo>
                    <a:pt x="13824" y="222086"/>
                  </a:lnTo>
                  <a:lnTo>
                    <a:pt x="17363" y="190961"/>
                  </a:lnTo>
                  <a:lnTo>
                    <a:pt x="21837" y="160334"/>
                  </a:lnTo>
                  <a:lnTo>
                    <a:pt x="26939" y="130038"/>
                  </a:lnTo>
                  <a:lnTo>
                    <a:pt x="32456" y="99962"/>
                  </a:lnTo>
                  <a:lnTo>
                    <a:pt x="42349" y="57138"/>
                  </a:lnTo>
                  <a:lnTo>
                    <a:pt x="55852" y="18840"/>
                  </a:lnTo>
                  <a:lnTo>
                    <a:pt x="64507" y="5797"/>
                  </a:lnTo>
                  <a:lnTo>
                    <a:pt x="73056" y="0"/>
                  </a:lnTo>
                  <a:lnTo>
                    <a:pt x="78723" y="1276"/>
                  </a:lnTo>
                  <a:lnTo>
                    <a:pt x="92546" y="10220"/>
                  </a:lnTo>
                  <a:lnTo>
                    <a:pt x="104333" y="29247"/>
                  </a:lnTo>
                  <a:lnTo>
                    <a:pt x="112159" y="54872"/>
                  </a:lnTo>
                  <a:lnTo>
                    <a:pt x="113285" y="85076"/>
                  </a:lnTo>
                  <a:lnTo>
                    <a:pt x="105789" y="111670"/>
                  </a:lnTo>
                  <a:lnTo>
                    <a:pt x="92345" y="133838"/>
                  </a:lnTo>
                  <a:lnTo>
                    <a:pt x="74611" y="150746"/>
                  </a:lnTo>
                  <a:lnTo>
                    <a:pt x="56851" y="157790"/>
                  </a:lnTo>
                  <a:lnTo>
                    <a:pt x="48165" y="158681"/>
                  </a:lnTo>
                  <a:lnTo>
                    <a:pt x="41667" y="155041"/>
                  </a:lnTo>
                  <a:lnTo>
                    <a:pt x="24440" y="122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2032">
              <a:extLst>
                <a:ext uri="{FF2B5EF4-FFF2-40B4-BE49-F238E27FC236}">
                  <a16:creationId xmlns:a16="http://schemas.microsoft.com/office/drawing/2014/main" xmlns="" id="{4B8B5CF6-5DD0-44A8-8BCE-4ED63BE9D8F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784850" y="1670050"/>
              <a:ext cx="94744" cy="273051"/>
            </a:xfrm>
            <a:custGeom>
              <a:avLst/>
              <a:gdLst/>
              <a:ahLst/>
              <a:cxnLst/>
              <a:rect l="0" t="0" r="0" b="0"/>
              <a:pathLst>
                <a:path w="94744" h="273051">
                  <a:moveTo>
                    <a:pt x="50800" y="0"/>
                  </a:moveTo>
                  <a:lnTo>
                    <a:pt x="50800" y="0"/>
                  </a:lnTo>
                  <a:lnTo>
                    <a:pt x="67656" y="10113"/>
                  </a:lnTo>
                  <a:lnTo>
                    <a:pt x="79693" y="28248"/>
                  </a:lnTo>
                  <a:lnTo>
                    <a:pt x="92522" y="71870"/>
                  </a:lnTo>
                  <a:lnTo>
                    <a:pt x="94743" y="110259"/>
                  </a:lnTo>
                  <a:lnTo>
                    <a:pt x="86323" y="153191"/>
                  </a:lnTo>
                  <a:lnTo>
                    <a:pt x="73172" y="190616"/>
                  </a:lnTo>
                  <a:lnTo>
                    <a:pt x="55099" y="222302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2033">
              <a:extLst>
                <a:ext uri="{FF2B5EF4-FFF2-40B4-BE49-F238E27FC236}">
                  <a16:creationId xmlns:a16="http://schemas.microsoft.com/office/drawing/2014/main" xmlns="" id="{08FA107C-B42F-41E7-839F-B2E30BCA849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874633" y="1435491"/>
              <a:ext cx="76804" cy="120260"/>
            </a:xfrm>
            <a:custGeom>
              <a:avLst/>
              <a:gdLst/>
              <a:ahLst/>
              <a:cxnLst/>
              <a:rect l="0" t="0" r="0" b="0"/>
              <a:pathLst>
                <a:path w="76804" h="120260">
                  <a:moveTo>
                    <a:pt x="5467" y="5959"/>
                  </a:moveTo>
                  <a:lnTo>
                    <a:pt x="5467" y="5959"/>
                  </a:lnTo>
                  <a:lnTo>
                    <a:pt x="2096" y="5959"/>
                  </a:lnTo>
                  <a:lnTo>
                    <a:pt x="1103" y="7370"/>
                  </a:lnTo>
                  <a:lnTo>
                    <a:pt x="0" y="12701"/>
                  </a:lnTo>
                  <a:lnTo>
                    <a:pt x="8033" y="56860"/>
                  </a:lnTo>
                  <a:lnTo>
                    <a:pt x="6017" y="93918"/>
                  </a:lnTo>
                  <a:lnTo>
                    <a:pt x="5128" y="95643"/>
                  </a:lnTo>
                  <a:lnTo>
                    <a:pt x="3831" y="96087"/>
                  </a:lnTo>
                  <a:lnTo>
                    <a:pt x="2259" y="95678"/>
                  </a:lnTo>
                  <a:lnTo>
                    <a:pt x="513" y="87697"/>
                  </a:lnTo>
                  <a:lnTo>
                    <a:pt x="1148" y="73331"/>
                  </a:lnTo>
                  <a:lnTo>
                    <a:pt x="13055" y="33378"/>
                  </a:lnTo>
                  <a:lnTo>
                    <a:pt x="24884" y="10320"/>
                  </a:lnTo>
                  <a:lnTo>
                    <a:pt x="28996" y="4633"/>
                  </a:lnTo>
                  <a:lnTo>
                    <a:pt x="33146" y="1547"/>
                  </a:lnTo>
                  <a:lnTo>
                    <a:pt x="37326" y="196"/>
                  </a:lnTo>
                  <a:lnTo>
                    <a:pt x="41523" y="0"/>
                  </a:lnTo>
                  <a:lnTo>
                    <a:pt x="51831" y="5427"/>
                  </a:lnTo>
                  <a:lnTo>
                    <a:pt x="57543" y="9838"/>
                  </a:lnTo>
                  <a:lnTo>
                    <a:pt x="65771" y="24146"/>
                  </a:lnTo>
                  <a:lnTo>
                    <a:pt x="76803" y="62076"/>
                  </a:lnTo>
                  <a:lnTo>
                    <a:pt x="75317" y="120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034">
              <a:extLst>
                <a:ext uri="{FF2B5EF4-FFF2-40B4-BE49-F238E27FC236}">
                  <a16:creationId xmlns:a16="http://schemas.microsoft.com/office/drawing/2014/main" xmlns="" id="{80083ED3-FE2D-4C46-9084-BF305DF16216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019800" y="14605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26679" y="1081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035">
              <a:extLst>
                <a:ext uri="{FF2B5EF4-FFF2-40B4-BE49-F238E27FC236}">
                  <a16:creationId xmlns:a16="http://schemas.microsoft.com/office/drawing/2014/main" xmlns="" id="{2BA48DAF-FDC2-490B-B810-A1A427BE1EF0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186089" y="1353433"/>
              <a:ext cx="112850" cy="162770"/>
            </a:xfrm>
            <a:custGeom>
              <a:avLst/>
              <a:gdLst/>
              <a:ahLst/>
              <a:cxnLst/>
              <a:rect l="0" t="0" r="0" b="0"/>
              <a:pathLst>
                <a:path w="112850" h="162770">
                  <a:moveTo>
                    <a:pt x="106761" y="5467"/>
                  </a:moveTo>
                  <a:lnTo>
                    <a:pt x="106761" y="5467"/>
                  </a:lnTo>
                  <a:lnTo>
                    <a:pt x="110132" y="5467"/>
                  </a:lnTo>
                  <a:lnTo>
                    <a:pt x="111125" y="4761"/>
                  </a:lnTo>
                  <a:lnTo>
                    <a:pt x="111787" y="3585"/>
                  </a:lnTo>
                  <a:lnTo>
                    <a:pt x="112849" y="0"/>
                  </a:lnTo>
                  <a:lnTo>
                    <a:pt x="71673" y="20806"/>
                  </a:lnTo>
                  <a:lnTo>
                    <a:pt x="29547" y="45195"/>
                  </a:lnTo>
                  <a:lnTo>
                    <a:pt x="23055" y="53933"/>
                  </a:lnTo>
                  <a:lnTo>
                    <a:pt x="19400" y="63415"/>
                  </a:lnTo>
                  <a:lnTo>
                    <a:pt x="22415" y="65971"/>
                  </a:lnTo>
                  <a:lnTo>
                    <a:pt x="68117" y="83749"/>
                  </a:lnTo>
                  <a:lnTo>
                    <a:pt x="69710" y="86583"/>
                  </a:lnTo>
                  <a:lnTo>
                    <a:pt x="70065" y="89883"/>
                  </a:lnTo>
                  <a:lnTo>
                    <a:pt x="69597" y="93494"/>
                  </a:lnTo>
                  <a:lnTo>
                    <a:pt x="61551" y="103151"/>
                  </a:lnTo>
                  <a:lnTo>
                    <a:pt x="19118" y="134005"/>
                  </a:lnTo>
                  <a:lnTo>
                    <a:pt x="4828" y="148210"/>
                  </a:lnTo>
                  <a:lnTo>
                    <a:pt x="1484" y="154280"/>
                  </a:lnTo>
                  <a:lnTo>
                    <a:pt x="0" y="159330"/>
                  </a:lnTo>
                  <a:lnTo>
                    <a:pt x="3131" y="160959"/>
                  </a:lnTo>
                  <a:lnTo>
                    <a:pt x="16018" y="162769"/>
                  </a:lnTo>
                  <a:lnTo>
                    <a:pt x="54446" y="153792"/>
                  </a:lnTo>
                  <a:lnTo>
                    <a:pt x="106761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036">
              <a:extLst>
                <a:ext uri="{FF2B5EF4-FFF2-40B4-BE49-F238E27FC236}">
                  <a16:creationId xmlns:a16="http://schemas.microsoft.com/office/drawing/2014/main" xmlns="" id="{2821E293-2E45-482A-A326-11DA60F764E6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381750" y="1346200"/>
              <a:ext cx="127001" cy="158751"/>
            </a:xfrm>
            <a:custGeom>
              <a:avLst/>
              <a:gdLst/>
              <a:ahLst/>
              <a:cxnLst/>
              <a:rect l="0" t="0" r="0" b="0"/>
              <a:pathLst>
                <a:path w="127001" h="158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741" y="18951"/>
                  </a:lnTo>
                  <a:lnTo>
                    <a:pt x="48334" y="66483"/>
                  </a:lnTo>
                  <a:lnTo>
                    <a:pt x="81820" y="102484"/>
                  </a:lnTo>
                  <a:lnTo>
                    <a:pt x="118751" y="147891"/>
                  </a:lnTo>
                  <a:lnTo>
                    <a:pt x="1270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2037">
              <a:extLst>
                <a:ext uri="{FF2B5EF4-FFF2-40B4-BE49-F238E27FC236}">
                  <a16:creationId xmlns:a16="http://schemas.microsoft.com/office/drawing/2014/main" xmlns="" id="{ADE37BA8-94FA-4F70-A46F-89E71EA4867C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389382" y="1295400"/>
              <a:ext cx="170169" cy="215901"/>
            </a:xfrm>
            <a:custGeom>
              <a:avLst/>
              <a:gdLst/>
              <a:ahLst/>
              <a:cxnLst/>
              <a:rect l="0" t="0" r="0" b="0"/>
              <a:pathLst>
                <a:path w="170169" h="215901">
                  <a:moveTo>
                    <a:pt x="170168" y="0"/>
                  </a:moveTo>
                  <a:lnTo>
                    <a:pt x="170168" y="0"/>
                  </a:lnTo>
                  <a:lnTo>
                    <a:pt x="125523" y="34532"/>
                  </a:lnTo>
                  <a:lnTo>
                    <a:pt x="86463" y="70674"/>
                  </a:lnTo>
                  <a:lnTo>
                    <a:pt x="52547" y="108194"/>
                  </a:lnTo>
                  <a:lnTo>
                    <a:pt x="20155" y="146122"/>
                  </a:lnTo>
                  <a:lnTo>
                    <a:pt x="1699" y="177429"/>
                  </a:lnTo>
                  <a:lnTo>
                    <a:pt x="0" y="186019"/>
                  </a:lnTo>
                  <a:lnTo>
                    <a:pt x="5068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038">
              <a:extLst>
                <a:ext uri="{FF2B5EF4-FFF2-40B4-BE49-F238E27FC236}">
                  <a16:creationId xmlns:a16="http://schemas.microsoft.com/office/drawing/2014/main" xmlns="" id="{F6BE1BCF-0CCE-4DC2-B0AF-96014E24176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540500" y="14922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2691" y="23231"/>
                  </a:lnTo>
                  <a:lnTo>
                    <a:pt x="4247" y="3824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039">
              <a:extLst>
                <a:ext uri="{FF2B5EF4-FFF2-40B4-BE49-F238E27FC236}">
                  <a16:creationId xmlns:a16="http://schemas.microsoft.com/office/drawing/2014/main" xmlns="" id="{9169451B-ABAF-4D3F-A539-F67040904C86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554867" y="1403350"/>
              <a:ext cx="23734" cy="6351"/>
            </a:xfrm>
            <a:custGeom>
              <a:avLst/>
              <a:gdLst/>
              <a:ahLst/>
              <a:cxnLst/>
              <a:rect l="0" t="0" r="0" b="0"/>
              <a:pathLst>
                <a:path w="23734" h="6351">
                  <a:moveTo>
                    <a:pt x="23733" y="0"/>
                  </a:moveTo>
                  <a:lnTo>
                    <a:pt x="23733" y="0"/>
                  </a:lnTo>
                  <a:lnTo>
                    <a:pt x="0" y="0"/>
                  </a:lnTo>
                  <a:lnTo>
                    <a:pt x="150" y="706"/>
                  </a:lnTo>
                  <a:lnTo>
                    <a:pt x="468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3" name="SMARTInkShape-Group289">
            <a:extLst>
              <a:ext uri="{FF2B5EF4-FFF2-40B4-BE49-F238E27FC236}">
                <a16:creationId xmlns:a16="http://schemas.microsoft.com/office/drawing/2014/main" xmlns="" id="{3FDE7167-F9E6-49E8-9866-A43F65CAB262}"/>
              </a:ext>
            </a:extLst>
          </p:cNvPr>
          <p:cNvGrpSpPr/>
          <p:nvPr/>
        </p:nvGrpSpPr>
        <p:grpSpPr>
          <a:xfrm>
            <a:off x="1410304" y="2859751"/>
            <a:ext cx="837597" cy="352467"/>
            <a:chOff x="1410304" y="2859751"/>
            <a:chExt cx="837597" cy="352467"/>
          </a:xfrm>
        </p:grpSpPr>
        <p:sp>
          <p:nvSpPr>
            <p:cNvPr id="465" name="SMARTInkShape-2040">
              <a:extLst>
                <a:ext uri="{FF2B5EF4-FFF2-40B4-BE49-F238E27FC236}">
                  <a16:creationId xmlns:a16="http://schemas.microsoft.com/office/drawing/2014/main" xmlns="" id="{3F1C8E77-4FE6-4C99-853B-7CF19DA408C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410304" y="2859751"/>
              <a:ext cx="304197" cy="273353"/>
            </a:xfrm>
            <a:custGeom>
              <a:avLst/>
              <a:gdLst/>
              <a:ahLst/>
              <a:cxnLst/>
              <a:rect l="0" t="0" r="0" b="0"/>
              <a:pathLst>
                <a:path w="304197" h="273353">
                  <a:moveTo>
                    <a:pt x="170846" y="35849"/>
                  </a:moveTo>
                  <a:lnTo>
                    <a:pt x="170846" y="35849"/>
                  </a:lnTo>
                  <a:lnTo>
                    <a:pt x="167475" y="32478"/>
                  </a:lnTo>
                  <a:lnTo>
                    <a:pt x="165820" y="28941"/>
                  </a:lnTo>
                  <a:lnTo>
                    <a:pt x="162731" y="19895"/>
                  </a:lnTo>
                  <a:lnTo>
                    <a:pt x="161202" y="16746"/>
                  </a:lnTo>
                  <a:lnTo>
                    <a:pt x="148939" y="5573"/>
                  </a:lnTo>
                  <a:lnTo>
                    <a:pt x="137826" y="1226"/>
                  </a:lnTo>
                  <a:lnTo>
                    <a:pt x="125831" y="0"/>
                  </a:lnTo>
                  <a:lnTo>
                    <a:pt x="113445" y="1807"/>
                  </a:lnTo>
                  <a:lnTo>
                    <a:pt x="91201" y="13533"/>
                  </a:lnTo>
                  <a:lnTo>
                    <a:pt x="63365" y="40526"/>
                  </a:lnTo>
                  <a:lnTo>
                    <a:pt x="36145" y="82077"/>
                  </a:lnTo>
                  <a:lnTo>
                    <a:pt x="13577" y="126765"/>
                  </a:lnTo>
                  <a:lnTo>
                    <a:pt x="227" y="171286"/>
                  </a:lnTo>
                  <a:lnTo>
                    <a:pt x="0" y="197173"/>
                  </a:lnTo>
                  <a:lnTo>
                    <a:pt x="5309" y="219732"/>
                  </a:lnTo>
                  <a:lnTo>
                    <a:pt x="14724" y="239165"/>
                  </a:lnTo>
                  <a:lnTo>
                    <a:pt x="38667" y="262602"/>
                  </a:lnTo>
                  <a:lnTo>
                    <a:pt x="61770" y="270684"/>
                  </a:lnTo>
                  <a:lnTo>
                    <a:pt x="102544" y="273352"/>
                  </a:lnTo>
                  <a:lnTo>
                    <a:pt x="144023" y="265911"/>
                  </a:lnTo>
                  <a:lnTo>
                    <a:pt x="181243" y="250300"/>
                  </a:lnTo>
                  <a:lnTo>
                    <a:pt x="201572" y="236994"/>
                  </a:lnTo>
                  <a:lnTo>
                    <a:pt x="215311" y="219321"/>
                  </a:lnTo>
                  <a:lnTo>
                    <a:pt x="222359" y="201588"/>
                  </a:lnTo>
                  <a:lnTo>
                    <a:pt x="224785" y="185005"/>
                  </a:lnTo>
                  <a:lnTo>
                    <a:pt x="223511" y="170580"/>
                  </a:lnTo>
                  <a:lnTo>
                    <a:pt x="221478" y="165886"/>
                  </a:lnTo>
                  <a:lnTo>
                    <a:pt x="218712" y="162757"/>
                  </a:lnTo>
                  <a:lnTo>
                    <a:pt x="215457" y="160671"/>
                  </a:lnTo>
                  <a:lnTo>
                    <a:pt x="204314" y="162116"/>
                  </a:lnTo>
                  <a:lnTo>
                    <a:pt x="197391" y="164477"/>
                  </a:lnTo>
                  <a:lnTo>
                    <a:pt x="184055" y="176508"/>
                  </a:lnTo>
                  <a:lnTo>
                    <a:pt x="172483" y="193614"/>
                  </a:lnTo>
                  <a:lnTo>
                    <a:pt x="164989" y="212976"/>
                  </a:lnTo>
                  <a:lnTo>
                    <a:pt x="164950" y="229578"/>
                  </a:lnTo>
                  <a:lnTo>
                    <a:pt x="166916" y="236968"/>
                  </a:lnTo>
                  <a:lnTo>
                    <a:pt x="170342" y="241895"/>
                  </a:lnTo>
                  <a:lnTo>
                    <a:pt x="174744" y="245180"/>
                  </a:lnTo>
                  <a:lnTo>
                    <a:pt x="179794" y="247370"/>
                  </a:lnTo>
                  <a:lnTo>
                    <a:pt x="185278" y="247418"/>
                  </a:lnTo>
                  <a:lnTo>
                    <a:pt x="197016" y="243710"/>
                  </a:lnTo>
                  <a:lnTo>
                    <a:pt x="215524" y="223575"/>
                  </a:lnTo>
                  <a:lnTo>
                    <a:pt x="229896" y="201080"/>
                  </a:lnTo>
                  <a:lnTo>
                    <a:pt x="233027" y="193070"/>
                  </a:lnTo>
                  <a:lnTo>
                    <a:pt x="233467" y="192874"/>
                  </a:lnTo>
                  <a:lnTo>
                    <a:pt x="233760" y="193449"/>
                  </a:lnTo>
                  <a:lnTo>
                    <a:pt x="237665" y="215546"/>
                  </a:lnTo>
                  <a:lnTo>
                    <a:pt x="243112" y="223429"/>
                  </a:lnTo>
                  <a:lnTo>
                    <a:pt x="246540" y="226519"/>
                  </a:lnTo>
                  <a:lnTo>
                    <a:pt x="255993" y="229952"/>
                  </a:lnTo>
                  <a:lnTo>
                    <a:pt x="261477" y="230868"/>
                  </a:lnTo>
                  <a:lnTo>
                    <a:pt x="304196" y="219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2041">
              <a:extLst>
                <a:ext uri="{FF2B5EF4-FFF2-40B4-BE49-F238E27FC236}">
                  <a16:creationId xmlns:a16="http://schemas.microsoft.com/office/drawing/2014/main" xmlns="" id="{C2A6C227-8F24-4D70-A398-75FEE66B736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724395" y="2978150"/>
              <a:ext cx="59956" cy="115565"/>
            </a:xfrm>
            <a:custGeom>
              <a:avLst/>
              <a:gdLst/>
              <a:ahLst/>
              <a:cxnLst/>
              <a:rect l="0" t="0" r="0" b="0"/>
              <a:pathLst>
                <a:path w="59956" h="115565">
                  <a:moveTo>
                    <a:pt x="59955" y="0"/>
                  </a:moveTo>
                  <a:lnTo>
                    <a:pt x="59955" y="0"/>
                  </a:lnTo>
                  <a:lnTo>
                    <a:pt x="34206" y="1881"/>
                  </a:lnTo>
                  <a:lnTo>
                    <a:pt x="9086" y="8838"/>
                  </a:lnTo>
                  <a:lnTo>
                    <a:pt x="4876" y="11536"/>
                  </a:lnTo>
                  <a:lnTo>
                    <a:pt x="2069" y="14747"/>
                  </a:lnTo>
                  <a:lnTo>
                    <a:pt x="197" y="18298"/>
                  </a:lnTo>
                  <a:lnTo>
                    <a:pt x="0" y="27888"/>
                  </a:lnTo>
                  <a:lnTo>
                    <a:pt x="935" y="33408"/>
                  </a:lnTo>
                  <a:lnTo>
                    <a:pt x="7618" y="43305"/>
                  </a:lnTo>
                  <a:lnTo>
                    <a:pt x="47312" y="84033"/>
                  </a:lnTo>
                  <a:lnTo>
                    <a:pt x="50808" y="92852"/>
                  </a:lnTo>
                  <a:lnTo>
                    <a:pt x="50329" y="97179"/>
                  </a:lnTo>
                  <a:lnTo>
                    <a:pt x="46034" y="105750"/>
                  </a:lnTo>
                  <a:lnTo>
                    <a:pt x="35683" y="115138"/>
                  </a:lnTo>
                  <a:lnTo>
                    <a:pt x="32485" y="115564"/>
                  </a:lnTo>
                  <a:lnTo>
                    <a:pt x="29647" y="114437"/>
                  </a:lnTo>
                  <a:lnTo>
                    <a:pt x="21855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2042">
              <a:extLst>
                <a:ext uri="{FF2B5EF4-FFF2-40B4-BE49-F238E27FC236}">
                  <a16:creationId xmlns:a16="http://schemas.microsoft.com/office/drawing/2014/main" xmlns="" id="{A752E095-E873-4C12-AD9F-FEF98952B317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797050" y="2954779"/>
              <a:ext cx="152401" cy="101742"/>
            </a:xfrm>
            <a:custGeom>
              <a:avLst/>
              <a:gdLst/>
              <a:ahLst/>
              <a:cxnLst/>
              <a:rect l="0" t="0" r="0" b="0"/>
              <a:pathLst>
                <a:path w="152401" h="101742">
                  <a:moveTo>
                    <a:pt x="0" y="67821"/>
                  </a:moveTo>
                  <a:lnTo>
                    <a:pt x="0" y="67821"/>
                  </a:lnTo>
                  <a:lnTo>
                    <a:pt x="10139" y="67115"/>
                  </a:lnTo>
                  <a:lnTo>
                    <a:pt x="36595" y="55612"/>
                  </a:lnTo>
                  <a:lnTo>
                    <a:pt x="56704" y="40685"/>
                  </a:lnTo>
                  <a:lnTo>
                    <a:pt x="65889" y="27068"/>
                  </a:lnTo>
                  <a:lnTo>
                    <a:pt x="69326" y="19486"/>
                  </a:lnTo>
                  <a:lnTo>
                    <a:pt x="70206" y="13020"/>
                  </a:lnTo>
                  <a:lnTo>
                    <a:pt x="67421" y="2072"/>
                  </a:lnTo>
                  <a:lnTo>
                    <a:pt x="63292" y="0"/>
                  </a:lnTo>
                  <a:lnTo>
                    <a:pt x="51178" y="1460"/>
                  </a:lnTo>
                  <a:lnTo>
                    <a:pt x="28491" y="16957"/>
                  </a:lnTo>
                  <a:lnTo>
                    <a:pt x="7266" y="42794"/>
                  </a:lnTo>
                  <a:lnTo>
                    <a:pt x="1583" y="60696"/>
                  </a:lnTo>
                  <a:lnTo>
                    <a:pt x="2115" y="77354"/>
                  </a:lnTo>
                  <a:lnTo>
                    <a:pt x="7054" y="91813"/>
                  </a:lnTo>
                  <a:lnTo>
                    <a:pt x="13170" y="96516"/>
                  </a:lnTo>
                  <a:lnTo>
                    <a:pt x="31253" y="101741"/>
                  </a:lnTo>
                  <a:lnTo>
                    <a:pt x="68605" y="101311"/>
                  </a:lnTo>
                  <a:lnTo>
                    <a:pt x="100341" y="92819"/>
                  </a:lnTo>
                  <a:lnTo>
                    <a:pt x="152400" y="74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2043">
              <a:extLst>
                <a:ext uri="{FF2B5EF4-FFF2-40B4-BE49-F238E27FC236}">
                  <a16:creationId xmlns:a16="http://schemas.microsoft.com/office/drawing/2014/main" xmlns="" id="{88176CA4-7DAF-424A-BE33-D3FC48E1D80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108200" y="2866829"/>
              <a:ext cx="23913" cy="212922"/>
            </a:xfrm>
            <a:custGeom>
              <a:avLst/>
              <a:gdLst/>
              <a:ahLst/>
              <a:cxnLst/>
              <a:rect l="0" t="0" r="0" b="0"/>
              <a:pathLst>
                <a:path w="23913" h="2129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69" y="418"/>
                  </a:lnTo>
                  <a:lnTo>
                    <a:pt x="8838" y="4646"/>
                  </a:lnTo>
                  <a:lnTo>
                    <a:pt x="12643" y="44911"/>
                  </a:lnTo>
                  <a:lnTo>
                    <a:pt x="17544" y="88900"/>
                  </a:lnTo>
                  <a:lnTo>
                    <a:pt x="22758" y="130077"/>
                  </a:lnTo>
                  <a:lnTo>
                    <a:pt x="23912" y="171127"/>
                  </a:lnTo>
                  <a:lnTo>
                    <a:pt x="19050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044">
              <a:extLst>
                <a:ext uri="{FF2B5EF4-FFF2-40B4-BE49-F238E27FC236}">
                  <a16:creationId xmlns:a16="http://schemas.microsoft.com/office/drawing/2014/main" xmlns="" id="{F35485F4-2326-4F78-9A6C-70F945E76191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520629" y="3105150"/>
              <a:ext cx="593922" cy="107068"/>
            </a:xfrm>
            <a:custGeom>
              <a:avLst/>
              <a:gdLst/>
              <a:ahLst/>
              <a:cxnLst/>
              <a:rect l="0" t="0" r="0" b="0"/>
              <a:pathLst>
                <a:path w="593922" h="107068">
                  <a:moveTo>
                    <a:pt x="3371" y="101600"/>
                  </a:moveTo>
                  <a:lnTo>
                    <a:pt x="3371" y="101600"/>
                  </a:lnTo>
                  <a:lnTo>
                    <a:pt x="0" y="104971"/>
                  </a:lnTo>
                  <a:lnTo>
                    <a:pt x="1829" y="105964"/>
                  </a:lnTo>
                  <a:lnTo>
                    <a:pt x="11388" y="107067"/>
                  </a:lnTo>
                  <a:lnTo>
                    <a:pt x="56233" y="100947"/>
                  </a:lnTo>
                  <a:lnTo>
                    <a:pt x="80240" y="96226"/>
                  </a:lnTo>
                  <a:lnTo>
                    <a:pt x="108239" y="90256"/>
                  </a:lnTo>
                  <a:lnTo>
                    <a:pt x="138900" y="83454"/>
                  </a:lnTo>
                  <a:lnTo>
                    <a:pt x="175568" y="75392"/>
                  </a:lnTo>
                  <a:lnTo>
                    <a:pt x="216241" y="66489"/>
                  </a:lnTo>
                  <a:lnTo>
                    <a:pt x="259584" y="57026"/>
                  </a:lnTo>
                  <a:lnTo>
                    <a:pt x="305413" y="48601"/>
                  </a:lnTo>
                  <a:lnTo>
                    <a:pt x="352899" y="40867"/>
                  </a:lnTo>
                  <a:lnTo>
                    <a:pt x="401490" y="33594"/>
                  </a:lnTo>
                  <a:lnTo>
                    <a:pt x="442350" y="26630"/>
                  </a:lnTo>
                  <a:lnTo>
                    <a:pt x="478057" y="19870"/>
                  </a:lnTo>
                  <a:lnTo>
                    <a:pt x="510328" y="13246"/>
                  </a:lnTo>
                  <a:lnTo>
                    <a:pt x="551830" y="5887"/>
                  </a:lnTo>
                  <a:lnTo>
                    <a:pt x="593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2045">
              <a:extLst>
                <a:ext uri="{FF2B5EF4-FFF2-40B4-BE49-F238E27FC236}">
                  <a16:creationId xmlns:a16="http://schemas.microsoft.com/office/drawing/2014/main" xmlns="" id="{B3CDFD45-A141-43FF-83EF-EBA658D58307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895349" y="3111500"/>
              <a:ext cx="206502" cy="72332"/>
            </a:xfrm>
            <a:custGeom>
              <a:avLst/>
              <a:gdLst/>
              <a:ahLst/>
              <a:cxnLst/>
              <a:rect l="0" t="0" r="0" b="0"/>
              <a:pathLst>
                <a:path w="206502" h="72332">
                  <a:moveTo>
                    <a:pt x="54101" y="57150"/>
                  </a:moveTo>
                  <a:lnTo>
                    <a:pt x="54101" y="57150"/>
                  </a:lnTo>
                  <a:lnTo>
                    <a:pt x="6985" y="69083"/>
                  </a:lnTo>
                  <a:lnTo>
                    <a:pt x="0" y="72331"/>
                  </a:lnTo>
                  <a:lnTo>
                    <a:pt x="34930" y="63574"/>
                  </a:lnTo>
                  <a:lnTo>
                    <a:pt x="71686" y="50598"/>
                  </a:lnTo>
                  <a:lnTo>
                    <a:pt x="115539" y="33777"/>
                  </a:lnTo>
                  <a:lnTo>
                    <a:pt x="160899" y="16893"/>
                  </a:lnTo>
                  <a:lnTo>
                    <a:pt x="206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046">
              <a:extLst>
                <a:ext uri="{FF2B5EF4-FFF2-40B4-BE49-F238E27FC236}">
                  <a16:creationId xmlns:a16="http://schemas.microsoft.com/office/drawing/2014/main" xmlns="" id="{3BE2F02E-578E-494E-AD48-07EBD8E42F26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236083" y="2979033"/>
              <a:ext cx="5468" cy="5468"/>
            </a:xfrm>
            <a:custGeom>
              <a:avLst/>
              <a:gdLst/>
              <a:ahLst/>
              <a:cxnLst/>
              <a:rect l="0" t="0" r="0" b="0"/>
              <a:pathLst>
                <a:path w="5468" h="54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2047">
              <a:extLst>
                <a:ext uri="{FF2B5EF4-FFF2-40B4-BE49-F238E27FC236}">
                  <a16:creationId xmlns:a16="http://schemas.microsoft.com/office/drawing/2014/main" xmlns="" id="{9F7A083E-7123-41A3-826C-6328B7059AA2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244242" y="304800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36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6" name="SMARTInkShape-Group290">
            <a:extLst>
              <a:ext uri="{FF2B5EF4-FFF2-40B4-BE49-F238E27FC236}">
                <a16:creationId xmlns:a16="http://schemas.microsoft.com/office/drawing/2014/main" xmlns="" id="{99E5EE1F-9718-4B7D-940E-36A49AD58151}"/>
              </a:ext>
            </a:extLst>
          </p:cNvPr>
          <p:cNvGrpSpPr/>
          <p:nvPr/>
        </p:nvGrpSpPr>
        <p:grpSpPr>
          <a:xfrm>
            <a:off x="2688149" y="2820544"/>
            <a:ext cx="1684023" cy="386207"/>
            <a:chOff x="2688149" y="2820544"/>
            <a:chExt cx="1684023" cy="386207"/>
          </a:xfrm>
        </p:grpSpPr>
        <p:sp>
          <p:nvSpPr>
            <p:cNvPr id="474" name="SMARTInkShape-2048">
              <a:extLst>
                <a:ext uri="{FF2B5EF4-FFF2-40B4-BE49-F238E27FC236}">
                  <a16:creationId xmlns:a16="http://schemas.microsoft.com/office/drawing/2014/main" xmlns="" id="{F0262178-A6AA-4986-B04F-3BC70700274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688149" y="2820544"/>
              <a:ext cx="143952" cy="324004"/>
            </a:xfrm>
            <a:custGeom>
              <a:avLst/>
              <a:gdLst/>
              <a:ahLst/>
              <a:cxnLst/>
              <a:rect l="0" t="0" r="0" b="0"/>
              <a:pathLst>
                <a:path w="143952" h="324004">
                  <a:moveTo>
                    <a:pt x="112201" y="11556"/>
                  </a:moveTo>
                  <a:lnTo>
                    <a:pt x="112201" y="11556"/>
                  </a:lnTo>
                  <a:lnTo>
                    <a:pt x="108830" y="8185"/>
                  </a:lnTo>
                  <a:lnTo>
                    <a:pt x="96621" y="2718"/>
                  </a:lnTo>
                  <a:lnTo>
                    <a:pt x="79598" y="0"/>
                  </a:lnTo>
                  <a:lnTo>
                    <a:pt x="57777" y="2566"/>
                  </a:lnTo>
                  <a:lnTo>
                    <a:pt x="43563" y="9677"/>
                  </a:lnTo>
                  <a:lnTo>
                    <a:pt x="20561" y="28118"/>
                  </a:lnTo>
                  <a:lnTo>
                    <a:pt x="15028" y="38672"/>
                  </a:lnTo>
                  <a:lnTo>
                    <a:pt x="13552" y="44450"/>
                  </a:lnTo>
                  <a:lnTo>
                    <a:pt x="13979" y="49713"/>
                  </a:lnTo>
                  <a:lnTo>
                    <a:pt x="18217" y="59324"/>
                  </a:lnTo>
                  <a:lnTo>
                    <a:pt x="31908" y="72668"/>
                  </a:lnTo>
                  <a:lnTo>
                    <a:pt x="75513" y="102859"/>
                  </a:lnTo>
                  <a:lnTo>
                    <a:pt x="93073" y="118457"/>
                  </a:lnTo>
                  <a:lnTo>
                    <a:pt x="103229" y="134797"/>
                  </a:lnTo>
                  <a:lnTo>
                    <a:pt x="104809" y="143106"/>
                  </a:lnTo>
                  <a:lnTo>
                    <a:pt x="102801" y="159863"/>
                  </a:lnTo>
                  <a:lnTo>
                    <a:pt x="93442" y="174837"/>
                  </a:lnTo>
                  <a:lnTo>
                    <a:pt x="72305" y="193285"/>
                  </a:lnTo>
                  <a:lnTo>
                    <a:pt x="56370" y="201686"/>
                  </a:lnTo>
                  <a:lnTo>
                    <a:pt x="39879" y="205419"/>
                  </a:lnTo>
                  <a:lnTo>
                    <a:pt x="4983" y="202677"/>
                  </a:lnTo>
                  <a:lnTo>
                    <a:pt x="2622" y="201764"/>
                  </a:lnTo>
                  <a:lnTo>
                    <a:pt x="1049" y="200450"/>
                  </a:lnTo>
                  <a:lnTo>
                    <a:pt x="0" y="198868"/>
                  </a:lnTo>
                  <a:lnTo>
                    <a:pt x="1417" y="198520"/>
                  </a:lnTo>
                  <a:lnTo>
                    <a:pt x="42736" y="210715"/>
                  </a:lnTo>
                  <a:lnTo>
                    <a:pt x="51459" y="218604"/>
                  </a:lnTo>
                  <a:lnTo>
                    <a:pt x="54773" y="223672"/>
                  </a:lnTo>
                  <a:lnTo>
                    <a:pt x="56574" y="234946"/>
                  </a:lnTo>
                  <a:lnTo>
                    <a:pt x="56066" y="240916"/>
                  </a:lnTo>
                  <a:lnTo>
                    <a:pt x="49858" y="253194"/>
                  </a:lnTo>
                  <a:lnTo>
                    <a:pt x="18377" y="296011"/>
                  </a:lnTo>
                  <a:lnTo>
                    <a:pt x="8436" y="312210"/>
                  </a:lnTo>
                  <a:lnTo>
                    <a:pt x="7041" y="315708"/>
                  </a:lnTo>
                  <a:lnTo>
                    <a:pt x="8228" y="318746"/>
                  </a:lnTo>
                  <a:lnTo>
                    <a:pt x="15191" y="324003"/>
                  </a:lnTo>
                  <a:lnTo>
                    <a:pt x="30985" y="323047"/>
                  </a:lnTo>
                  <a:lnTo>
                    <a:pt x="65559" y="316457"/>
                  </a:lnTo>
                  <a:lnTo>
                    <a:pt x="105202" y="311917"/>
                  </a:lnTo>
                  <a:lnTo>
                    <a:pt x="143951" y="310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2049">
              <a:extLst>
                <a:ext uri="{FF2B5EF4-FFF2-40B4-BE49-F238E27FC236}">
                  <a16:creationId xmlns:a16="http://schemas.microsoft.com/office/drawing/2014/main" xmlns="" id="{5E5BABF6-F271-47D6-ABD8-D8B472148A12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952827" y="2883783"/>
              <a:ext cx="133274" cy="243070"/>
            </a:xfrm>
            <a:custGeom>
              <a:avLst/>
              <a:gdLst/>
              <a:ahLst/>
              <a:cxnLst/>
              <a:rect l="0" t="0" r="0" b="0"/>
              <a:pathLst>
                <a:path w="133274" h="243070">
                  <a:moveTo>
                    <a:pt x="25323" y="5467"/>
                  </a:moveTo>
                  <a:lnTo>
                    <a:pt x="25323" y="5467"/>
                  </a:lnTo>
                  <a:lnTo>
                    <a:pt x="25323" y="0"/>
                  </a:lnTo>
                  <a:lnTo>
                    <a:pt x="28981" y="42534"/>
                  </a:lnTo>
                  <a:lnTo>
                    <a:pt x="27419" y="77210"/>
                  </a:lnTo>
                  <a:lnTo>
                    <a:pt x="22491" y="116140"/>
                  </a:lnTo>
                  <a:lnTo>
                    <a:pt x="16303" y="155549"/>
                  </a:lnTo>
                  <a:lnTo>
                    <a:pt x="11201" y="191879"/>
                  </a:lnTo>
                  <a:lnTo>
                    <a:pt x="2883" y="237389"/>
                  </a:lnTo>
                  <a:lnTo>
                    <a:pt x="1238" y="243069"/>
                  </a:lnTo>
                  <a:lnTo>
                    <a:pt x="508" y="237598"/>
                  </a:lnTo>
                  <a:lnTo>
                    <a:pt x="0" y="194498"/>
                  </a:lnTo>
                  <a:lnTo>
                    <a:pt x="1820" y="164058"/>
                  </a:lnTo>
                  <a:lnTo>
                    <a:pt x="6835" y="153352"/>
                  </a:lnTo>
                  <a:lnTo>
                    <a:pt x="8765" y="150623"/>
                  </a:lnTo>
                  <a:lnTo>
                    <a:pt x="11462" y="148805"/>
                  </a:lnTo>
                  <a:lnTo>
                    <a:pt x="18222" y="146783"/>
                  </a:lnTo>
                  <a:lnTo>
                    <a:pt x="25930" y="147767"/>
                  </a:lnTo>
                  <a:lnTo>
                    <a:pt x="42376" y="150776"/>
                  </a:lnTo>
                  <a:lnTo>
                    <a:pt x="58362" y="147926"/>
                  </a:lnTo>
                  <a:lnTo>
                    <a:pt x="76505" y="139243"/>
                  </a:lnTo>
                  <a:lnTo>
                    <a:pt x="97235" y="117892"/>
                  </a:lnTo>
                  <a:lnTo>
                    <a:pt x="113423" y="95301"/>
                  </a:lnTo>
                  <a:lnTo>
                    <a:pt x="122609" y="70733"/>
                  </a:lnTo>
                  <a:lnTo>
                    <a:pt x="127953" y="42792"/>
                  </a:lnTo>
                  <a:lnTo>
                    <a:pt x="130908" y="36872"/>
                  </a:lnTo>
                  <a:lnTo>
                    <a:pt x="131697" y="36282"/>
                  </a:lnTo>
                  <a:lnTo>
                    <a:pt x="132222" y="36593"/>
                  </a:lnTo>
                  <a:lnTo>
                    <a:pt x="128155" y="80518"/>
                  </a:lnTo>
                  <a:lnTo>
                    <a:pt x="132053" y="127144"/>
                  </a:lnTo>
                  <a:lnTo>
                    <a:pt x="133273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2050">
              <a:extLst>
                <a:ext uri="{FF2B5EF4-FFF2-40B4-BE49-F238E27FC236}">
                  <a16:creationId xmlns:a16="http://schemas.microsoft.com/office/drawing/2014/main" xmlns="" id="{D1222251-2E81-4FFD-B7CB-6C29969729E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111500" y="314325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15410" y="4455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2051">
              <a:extLst>
                <a:ext uri="{FF2B5EF4-FFF2-40B4-BE49-F238E27FC236}">
                  <a16:creationId xmlns:a16="http://schemas.microsoft.com/office/drawing/2014/main" xmlns="" id="{C728B728-28C8-4B96-92CE-4D95A25DB168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299773" y="2923692"/>
              <a:ext cx="14928" cy="187809"/>
            </a:xfrm>
            <a:custGeom>
              <a:avLst/>
              <a:gdLst/>
              <a:ahLst/>
              <a:cxnLst/>
              <a:rect l="0" t="0" r="0" b="0"/>
              <a:pathLst>
                <a:path w="14928" h="187809">
                  <a:moveTo>
                    <a:pt x="14927" y="3658"/>
                  </a:moveTo>
                  <a:lnTo>
                    <a:pt x="14927" y="3658"/>
                  </a:lnTo>
                  <a:lnTo>
                    <a:pt x="11556" y="287"/>
                  </a:lnTo>
                  <a:lnTo>
                    <a:pt x="9858" y="0"/>
                  </a:lnTo>
                  <a:lnTo>
                    <a:pt x="8019" y="514"/>
                  </a:lnTo>
                  <a:lnTo>
                    <a:pt x="6089" y="1562"/>
                  </a:lnTo>
                  <a:lnTo>
                    <a:pt x="0" y="19892"/>
                  </a:lnTo>
                  <a:lnTo>
                    <a:pt x="3840" y="54408"/>
                  </a:lnTo>
                  <a:lnTo>
                    <a:pt x="3802" y="99285"/>
                  </a:lnTo>
                  <a:lnTo>
                    <a:pt x="2694" y="141588"/>
                  </a:lnTo>
                  <a:lnTo>
                    <a:pt x="2227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2052">
              <a:extLst>
                <a:ext uri="{FF2B5EF4-FFF2-40B4-BE49-F238E27FC236}">
                  <a16:creationId xmlns:a16="http://schemas.microsoft.com/office/drawing/2014/main" xmlns="" id="{60501B9D-56D6-480E-9F9A-8DBB153ED1D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663950" y="2913676"/>
              <a:ext cx="160972" cy="197825"/>
            </a:xfrm>
            <a:custGeom>
              <a:avLst/>
              <a:gdLst/>
              <a:ahLst/>
              <a:cxnLst/>
              <a:rect l="0" t="0" r="0" b="0"/>
              <a:pathLst>
                <a:path w="160972" h="197825">
                  <a:moveTo>
                    <a:pt x="0" y="153374"/>
                  </a:moveTo>
                  <a:lnTo>
                    <a:pt x="0" y="153374"/>
                  </a:lnTo>
                  <a:lnTo>
                    <a:pt x="705" y="139577"/>
                  </a:lnTo>
                  <a:lnTo>
                    <a:pt x="3371" y="133601"/>
                  </a:lnTo>
                  <a:lnTo>
                    <a:pt x="5069" y="132431"/>
                  </a:lnTo>
                  <a:lnTo>
                    <a:pt x="6907" y="132356"/>
                  </a:lnTo>
                  <a:lnTo>
                    <a:pt x="29769" y="139177"/>
                  </a:lnTo>
                  <a:lnTo>
                    <a:pt x="52094" y="138349"/>
                  </a:lnTo>
                  <a:lnTo>
                    <a:pt x="60130" y="137007"/>
                  </a:lnTo>
                  <a:lnTo>
                    <a:pt x="95035" y="118264"/>
                  </a:lnTo>
                  <a:lnTo>
                    <a:pt x="123173" y="86997"/>
                  </a:lnTo>
                  <a:lnTo>
                    <a:pt x="138174" y="47550"/>
                  </a:lnTo>
                  <a:lnTo>
                    <a:pt x="145589" y="0"/>
                  </a:lnTo>
                  <a:lnTo>
                    <a:pt x="151079" y="38323"/>
                  </a:lnTo>
                  <a:lnTo>
                    <a:pt x="156869" y="82910"/>
                  </a:lnTo>
                  <a:lnTo>
                    <a:pt x="160971" y="117823"/>
                  </a:lnTo>
                  <a:lnTo>
                    <a:pt x="157620" y="150744"/>
                  </a:lnTo>
                  <a:lnTo>
                    <a:pt x="146050" y="197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2053">
              <a:extLst>
                <a:ext uri="{FF2B5EF4-FFF2-40B4-BE49-F238E27FC236}">
                  <a16:creationId xmlns:a16="http://schemas.microsoft.com/office/drawing/2014/main" xmlns="" id="{3CB0A43E-9F8E-40B1-844E-2354DDBF647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3676650" y="2908300"/>
              <a:ext cx="15189" cy="209551"/>
            </a:xfrm>
            <a:custGeom>
              <a:avLst/>
              <a:gdLst/>
              <a:ahLst/>
              <a:cxnLst/>
              <a:rect l="0" t="0" r="0" b="0"/>
              <a:pathLst>
                <a:path w="15189" h="20955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3257" y="5644"/>
                  </a:lnTo>
                  <a:lnTo>
                    <a:pt x="15188" y="10113"/>
                  </a:lnTo>
                  <a:lnTo>
                    <a:pt x="11163" y="46741"/>
                  </a:lnTo>
                  <a:lnTo>
                    <a:pt x="8489" y="80040"/>
                  </a:lnTo>
                  <a:lnTo>
                    <a:pt x="7301" y="115301"/>
                  </a:lnTo>
                  <a:lnTo>
                    <a:pt x="6772" y="149787"/>
                  </a:lnTo>
                  <a:lnTo>
                    <a:pt x="5728" y="194818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2054">
              <a:extLst>
                <a:ext uri="{FF2B5EF4-FFF2-40B4-BE49-F238E27FC236}">
                  <a16:creationId xmlns:a16="http://schemas.microsoft.com/office/drawing/2014/main" xmlns="" id="{4D9FC95E-1198-4618-8F87-B691AF3EB628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429000" y="311150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29311" y="1381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2055">
              <a:extLst>
                <a:ext uri="{FF2B5EF4-FFF2-40B4-BE49-F238E27FC236}">
                  <a16:creationId xmlns:a16="http://schemas.microsoft.com/office/drawing/2014/main" xmlns="" id="{3CC7EBD5-19CB-40A7-BAD5-1CD93B3CBC6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295650" y="2918957"/>
              <a:ext cx="107035" cy="154444"/>
            </a:xfrm>
            <a:custGeom>
              <a:avLst/>
              <a:gdLst/>
              <a:ahLst/>
              <a:cxnLst/>
              <a:rect l="0" t="0" r="0" b="0"/>
              <a:pathLst>
                <a:path w="107035" h="154444">
                  <a:moveTo>
                    <a:pt x="0" y="103643"/>
                  </a:moveTo>
                  <a:lnTo>
                    <a:pt x="0" y="103643"/>
                  </a:lnTo>
                  <a:lnTo>
                    <a:pt x="15901" y="102937"/>
                  </a:lnTo>
                  <a:lnTo>
                    <a:pt x="39497" y="94805"/>
                  </a:lnTo>
                  <a:lnTo>
                    <a:pt x="57564" y="81974"/>
                  </a:lnTo>
                  <a:lnTo>
                    <a:pt x="72952" y="61397"/>
                  </a:lnTo>
                  <a:lnTo>
                    <a:pt x="93220" y="17681"/>
                  </a:lnTo>
                  <a:lnTo>
                    <a:pt x="98581" y="5466"/>
                  </a:lnTo>
                  <a:lnTo>
                    <a:pt x="103316" y="37"/>
                  </a:lnTo>
                  <a:lnTo>
                    <a:pt x="104860" y="0"/>
                  </a:lnTo>
                  <a:lnTo>
                    <a:pt x="105890" y="1386"/>
                  </a:lnTo>
                  <a:lnTo>
                    <a:pt x="107034" y="8101"/>
                  </a:lnTo>
                  <a:lnTo>
                    <a:pt x="104460" y="46707"/>
                  </a:lnTo>
                  <a:lnTo>
                    <a:pt x="102447" y="83559"/>
                  </a:lnTo>
                  <a:lnTo>
                    <a:pt x="98480" y="125758"/>
                  </a:lnTo>
                  <a:lnTo>
                    <a:pt x="95250" y="154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2056">
              <a:extLst>
                <a:ext uri="{FF2B5EF4-FFF2-40B4-BE49-F238E27FC236}">
                  <a16:creationId xmlns:a16="http://schemas.microsoft.com/office/drawing/2014/main" xmlns="" id="{AD832E1B-5C9C-4A78-B26E-5B35BDD651FC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803650" y="3124200"/>
              <a:ext cx="50801" cy="50801"/>
            </a:xfrm>
            <a:custGeom>
              <a:avLst/>
              <a:gdLst/>
              <a:ahLst/>
              <a:cxnLst/>
              <a:rect l="0" t="0" r="0" b="0"/>
              <a:pathLst>
                <a:path w="50801" h="50801">
                  <a:moveTo>
                    <a:pt x="50800" y="0"/>
                  </a:moveTo>
                  <a:lnTo>
                    <a:pt x="5080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2057">
              <a:extLst>
                <a:ext uri="{FF2B5EF4-FFF2-40B4-BE49-F238E27FC236}">
                  <a16:creationId xmlns:a16="http://schemas.microsoft.com/office/drawing/2014/main" xmlns="" id="{7F20122A-AB08-4001-94CC-0ACC85E825DC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000500" y="31115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6742" y="6350"/>
                  </a:lnTo>
                  <a:lnTo>
                    <a:pt x="11933" y="446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2058">
              <a:extLst>
                <a:ext uri="{FF2B5EF4-FFF2-40B4-BE49-F238E27FC236}">
                  <a16:creationId xmlns:a16="http://schemas.microsoft.com/office/drawing/2014/main" xmlns="" id="{04E1C4F4-02EF-45A3-B31A-BA786C50D59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165600" y="30988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24593" y="5644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059">
              <a:extLst>
                <a:ext uri="{FF2B5EF4-FFF2-40B4-BE49-F238E27FC236}">
                  <a16:creationId xmlns:a16="http://schemas.microsoft.com/office/drawing/2014/main" xmlns="" id="{0D325F9B-615A-4AC8-AAAF-A4264C49FBF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343400" y="3098800"/>
              <a:ext cx="28772" cy="50801"/>
            </a:xfrm>
            <a:custGeom>
              <a:avLst/>
              <a:gdLst/>
              <a:ahLst/>
              <a:cxnLst/>
              <a:rect l="0" t="0" r="0" b="0"/>
              <a:pathLst>
                <a:path w="28772" h="50801">
                  <a:moveTo>
                    <a:pt x="25400" y="0"/>
                  </a:moveTo>
                  <a:lnTo>
                    <a:pt x="25400" y="0"/>
                  </a:lnTo>
                  <a:lnTo>
                    <a:pt x="28771" y="6742"/>
                  </a:lnTo>
                  <a:lnTo>
                    <a:pt x="28544" y="13815"/>
                  </a:lnTo>
                  <a:lnTo>
                    <a:pt x="27496" y="17677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9" name="SMARTInkShape-Group291">
            <a:extLst>
              <a:ext uri="{FF2B5EF4-FFF2-40B4-BE49-F238E27FC236}">
                <a16:creationId xmlns:a16="http://schemas.microsoft.com/office/drawing/2014/main" xmlns="" id="{88D98A86-87B2-43E4-B8A5-9D52ABE2D2F9}"/>
              </a:ext>
            </a:extLst>
          </p:cNvPr>
          <p:cNvGrpSpPr/>
          <p:nvPr/>
        </p:nvGrpSpPr>
        <p:grpSpPr>
          <a:xfrm>
            <a:off x="4624128" y="2814815"/>
            <a:ext cx="357264" cy="385560"/>
            <a:chOff x="4624128" y="2814815"/>
            <a:chExt cx="357264" cy="385560"/>
          </a:xfrm>
        </p:grpSpPr>
        <p:sp>
          <p:nvSpPr>
            <p:cNvPr id="487" name="SMARTInkShape-2060">
              <a:extLst>
                <a:ext uri="{FF2B5EF4-FFF2-40B4-BE49-F238E27FC236}">
                  <a16:creationId xmlns:a16="http://schemas.microsoft.com/office/drawing/2014/main" xmlns="" id="{52A1B8D1-B18F-4593-BD41-8E215CDC4E5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624128" y="2898579"/>
              <a:ext cx="188632" cy="244296"/>
            </a:xfrm>
            <a:custGeom>
              <a:avLst/>
              <a:gdLst/>
              <a:ahLst/>
              <a:cxnLst/>
              <a:rect l="0" t="0" r="0" b="0"/>
              <a:pathLst>
                <a:path w="188632" h="244296">
                  <a:moveTo>
                    <a:pt x="24072" y="3371"/>
                  </a:moveTo>
                  <a:lnTo>
                    <a:pt x="24072" y="3371"/>
                  </a:lnTo>
                  <a:lnTo>
                    <a:pt x="27443" y="0"/>
                  </a:lnTo>
                  <a:lnTo>
                    <a:pt x="28436" y="418"/>
                  </a:lnTo>
                  <a:lnTo>
                    <a:pt x="33532" y="28443"/>
                  </a:lnTo>
                  <a:lnTo>
                    <a:pt x="35812" y="72418"/>
                  </a:lnTo>
                  <a:lnTo>
                    <a:pt x="34463" y="111199"/>
                  </a:lnTo>
                  <a:lnTo>
                    <a:pt x="31512" y="152189"/>
                  </a:lnTo>
                  <a:lnTo>
                    <a:pt x="27849" y="189221"/>
                  </a:lnTo>
                  <a:lnTo>
                    <a:pt x="15385" y="235887"/>
                  </a:lnTo>
                  <a:lnTo>
                    <a:pt x="10098" y="244295"/>
                  </a:lnTo>
                  <a:lnTo>
                    <a:pt x="7700" y="243715"/>
                  </a:lnTo>
                  <a:lnTo>
                    <a:pt x="3155" y="235544"/>
                  </a:lnTo>
                  <a:lnTo>
                    <a:pt x="0" y="211706"/>
                  </a:lnTo>
                  <a:lnTo>
                    <a:pt x="5807" y="185672"/>
                  </a:lnTo>
                  <a:lnTo>
                    <a:pt x="14544" y="172353"/>
                  </a:lnTo>
                  <a:lnTo>
                    <a:pt x="34027" y="155675"/>
                  </a:lnTo>
                  <a:lnTo>
                    <a:pt x="77676" y="141131"/>
                  </a:lnTo>
                  <a:lnTo>
                    <a:pt x="105922" y="131112"/>
                  </a:lnTo>
                  <a:lnTo>
                    <a:pt x="119011" y="121528"/>
                  </a:lnTo>
                  <a:lnTo>
                    <a:pt x="134907" y="100861"/>
                  </a:lnTo>
                  <a:lnTo>
                    <a:pt x="157287" y="55502"/>
                  </a:lnTo>
                  <a:lnTo>
                    <a:pt x="172264" y="19051"/>
                  </a:lnTo>
                  <a:lnTo>
                    <a:pt x="175307" y="6812"/>
                  </a:lnTo>
                  <a:lnTo>
                    <a:pt x="179011" y="1373"/>
                  </a:lnTo>
                  <a:lnTo>
                    <a:pt x="180987" y="2744"/>
                  </a:lnTo>
                  <a:lnTo>
                    <a:pt x="185064" y="11794"/>
                  </a:lnTo>
                  <a:lnTo>
                    <a:pt x="187955" y="46240"/>
                  </a:lnTo>
                  <a:lnTo>
                    <a:pt x="188631" y="78163"/>
                  </a:lnTo>
                  <a:lnTo>
                    <a:pt x="188226" y="112106"/>
                  </a:lnTo>
                  <a:lnTo>
                    <a:pt x="184737" y="158277"/>
                  </a:lnTo>
                  <a:lnTo>
                    <a:pt x="183199" y="204635"/>
                  </a:lnTo>
                  <a:lnTo>
                    <a:pt x="182822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2061">
              <a:extLst>
                <a:ext uri="{FF2B5EF4-FFF2-40B4-BE49-F238E27FC236}">
                  <a16:creationId xmlns:a16="http://schemas.microsoft.com/office/drawing/2014/main" xmlns="" id="{E1E15F53-98C2-43C1-B77F-7AB466E47AD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857750" y="2814815"/>
              <a:ext cx="123642" cy="385560"/>
            </a:xfrm>
            <a:custGeom>
              <a:avLst/>
              <a:gdLst/>
              <a:ahLst/>
              <a:cxnLst/>
              <a:rect l="0" t="0" r="0" b="0"/>
              <a:pathLst>
                <a:path w="123642" h="385560">
                  <a:moveTo>
                    <a:pt x="63500" y="10935"/>
                  </a:moveTo>
                  <a:lnTo>
                    <a:pt x="63500" y="10935"/>
                  </a:lnTo>
                  <a:lnTo>
                    <a:pt x="63500" y="4193"/>
                  </a:lnTo>
                  <a:lnTo>
                    <a:pt x="64205" y="2207"/>
                  </a:lnTo>
                  <a:lnTo>
                    <a:pt x="65381" y="883"/>
                  </a:lnTo>
                  <a:lnTo>
                    <a:pt x="66871" y="0"/>
                  </a:lnTo>
                  <a:lnTo>
                    <a:pt x="82452" y="5500"/>
                  </a:lnTo>
                  <a:lnTo>
                    <a:pt x="101571" y="22809"/>
                  </a:lnTo>
                  <a:lnTo>
                    <a:pt x="117270" y="45811"/>
                  </a:lnTo>
                  <a:lnTo>
                    <a:pt x="120794" y="64065"/>
                  </a:lnTo>
                  <a:lnTo>
                    <a:pt x="116930" y="94175"/>
                  </a:lnTo>
                  <a:lnTo>
                    <a:pt x="109824" y="113548"/>
                  </a:lnTo>
                  <a:lnTo>
                    <a:pt x="81581" y="160880"/>
                  </a:lnTo>
                  <a:lnTo>
                    <a:pt x="75535" y="174944"/>
                  </a:lnTo>
                  <a:lnTo>
                    <a:pt x="75050" y="181657"/>
                  </a:lnTo>
                  <a:lnTo>
                    <a:pt x="78277" y="194762"/>
                  </a:lnTo>
                  <a:lnTo>
                    <a:pt x="104667" y="238824"/>
                  </a:lnTo>
                  <a:lnTo>
                    <a:pt x="115663" y="254977"/>
                  </a:lnTo>
                  <a:lnTo>
                    <a:pt x="123641" y="290050"/>
                  </a:lnTo>
                  <a:lnTo>
                    <a:pt x="122634" y="324980"/>
                  </a:lnTo>
                  <a:lnTo>
                    <a:pt x="111125" y="354301"/>
                  </a:lnTo>
                  <a:lnTo>
                    <a:pt x="96426" y="368388"/>
                  </a:lnTo>
                  <a:lnTo>
                    <a:pt x="77428" y="378648"/>
                  </a:lnTo>
                  <a:lnTo>
                    <a:pt x="54874" y="385559"/>
                  </a:lnTo>
                  <a:lnTo>
                    <a:pt x="32619" y="385338"/>
                  </a:lnTo>
                  <a:lnTo>
                    <a:pt x="0" y="37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1" name="SMARTInkShape-Group292">
            <a:extLst>
              <a:ext uri="{FF2B5EF4-FFF2-40B4-BE49-F238E27FC236}">
                <a16:creationId xmlns:a16="http://schemas.microsoft.com/office/drawing/2014/main" xmlns="" id="{4FF4C231-6DCD-4E1F-93FC-974885ED3303}"/>
              </a:ext>
            </a:extLst>
          </p:cNvPr>
          <p:cNvGrpSpPr/>
          <p:nvPr/>
        </p:nvGrpSpPr>
        <p:grpSpPr>
          <a:xfrm>
            <a:off x="6289193" y="2762250"/>
            <a:ext cx="1224280" cy="513899"/>
            <a:chOff x="6289193" y="2762250"/>
            <a:chExt cx="1224280" cy="513899"/>
          </a:xfrm>
        </p:grpSpPr>
        <p:sp>
          <p:nvSpPr>
            <p:cNvPr id="490" name="SMARTInkShape-2062">
              <a:extLst>
                <a:ext uri="{FF2B5EF4-FFF2-40B4-BE49-F238E27FC236}">
                  <a16:creationId xmlns:a16="http://schemas.microsoft.com/office/drawing/2014/main" xmlns="" id="{CFFE3BA1-8049-4E2B-BBE3-CBBEA95AC4F7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350000" y="2806103"/>
              <a:ext cx="120651" cy="368898"/>
            </a:xfrm>
            <a:custGeom>
              <a:avLst/>
              <a:gdLst/>
              <a:ahLst/>
              <a:cxnLst/>
              <a:rect l="0" t="0" r="0" b="0"/>
              <a:pathLst>
                <a:path w="120651" h="368898">
                  <a:moveTo>
                    <a:pt x="120650" y="64097"/>
                  </a:moveTo>
                  <a:lnTo>
                    <a:pt x="120650" y="64097"/>
                  </a:lnTo>
                  <a:lnTo>
                    <a:pt x="119945" y="49594"/>
                  </a:lnTo>
                  <a:lnTo>
                    <a:pt x="117279" y="40953"/>
                  </a:lnTo>
                  <a:lnTo>
                    <a:pt x="105070" y="24784"/>
                  </a:lnTo>
                  <a:lnTo>
                    <a:pt x="81981" y="6133"/>
                  </a:lnTo>
                  <a:lnTo>
                    <a:pt x="69597" y="0"/>
                  </a:lnTo>
                  <a:lnTo>
                    <a:pt x="55155" y="567"/>
                  </a:lnTo>
                  <a:lnTo>
                    <a:pt x="47354" y="2694"/>
                  </a:lnTo>
                  <a:lnTo>
                    <a:pt x="31159" y="16346"/>
                  </a:lnTo>
                  <a:lnTo>
                    <a:pt x="15965" y="38641"/>
                  </a:lnTo>
                  <a:lnTo>
                    <a:pt x="4509" y="69716"/>
                  </a:lnTo>
                  <a:lnTo>
                    <a:pt x="358" y="106576"/>
                  </a:lnTo>
                  <a:lnTo>
                    <a:pt x="865" y="147182"/>
                  </a:lnTo>
                  <a:lnTo>
                    <a:pt x="3442" y="191100"/>
                  </a:lnTo>
                  <a:lnTo>
                    <a:pt x="6939" y="234608"/>
                  </a:lnTo>
                  <a:lnTo>
                    <a:pt x="10140" y="276052"/>
                  </a:lnTo>
                  <a:lnTo>
                    <a:pt x="11562" y="313286"/>
                  </a:lnTo>
                  <a:lnTo>
                    <a:pt x="11064" y="355717"/>
                  </a:lnTo>
                  <a:lnTo>
                    <a:pt x="8786" y="360110"/>
                  </a:lnTo>
                  <a:lnTo>
                    <a:pt x="0" y="368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2063">
              <a:extLst>
                <a:ext uri="{FF2B5EF4-FFF2-40B4-BE49-F238E27FC236}">
                  <a16:creationId xmlns:a16="http://schemas.microsoft.com/office/drawing/2014/main" xmlns="" id="{C3397C99-FD29-4BE6-A46E-773B19CB726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289193" y="2990850"/>
              <a:ext cx="181458" cy="82551"/>
            </a:xfrm>
            <a:custGeom>
              <a:avLst/>
              <a:gdLst/>
              <a:ahLst/>
              <a:cxnLst/>
              <a:rect l="0" t="0" r="0" b="0"/>
              <a:pathLst>
                <a:path w="181458" h="82551">
                  <a:moveTo>
                    <a:pt x="3657" y="82550"/>
                  </a:moveTo>
                  <a:lnTo>
                    <a:pt x="3657" y="82550"/>
                  </a:lnTo>
                  <a:lnTo>
                    <a:pt x="286" y="79179"/>
                  </a:lnTo>
                  <a:lnTo>
                    <a:pt x="0" y="76775"/>
                  </a:lnTo>
                  <a:lnTo>
                    <a:pt x="1559" y="70341"/>
                  </a:lnTo>
                  <a:lnTo>
                    <a:pt x="16520" y="55414"/>
                  </a:lnTo>
                  <a:lnTo>
                    <a:pt x="63478" y="32112"/>
                  </a:lnTo>
                  <a:lnTo>
                    <a:pt x="96567" y="22268"/>
                  </a:lnTo>
                  <a:lnTo>
                    <a:pt x="130556" y="13190"/>
                  </a:lnTo>
                  <a:lnTo>
                    <a:pt x="1814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2064">
              <a:extLst>
                <a:ext uri="{FF2B5EF4-FFF2-40B4-BE49-F238E27FC236}">
                  <a16:creationId xmlns:a16="http://schemas.microsoft.com/office/drawing/2014/main" xmlns="" id="{E6DBF428-23B4-44A2-BD29-C43FE9394273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565757" y="2887357"/>
              <a:ext cx="69994" cy="287644"/>
            </a:xfrm>
            <a:custGeom>
              <a:avLst/>
              <a:gdLst/>
              <a:ahLst/>
              <a:cxnLst/>
              <a:rect l="0" t="0" r="0" b="0"/>
              <a:pathLst>
                <a:path w="69994" h="287644">
                  <a:moveTo>
                    <a:pt x="69993" y="20943"/>
                  </a:moveTo>
                  <a:lnTo>
                    <a:pt x="69993" y="20943"/>
                  </a:lnTo>
                  <a:lnTo>
                    <a:pt x="63085" y="3984"/>
                  </a:lnTo>
                  <a:lnTo>
                    <a:pt x="61154" y="1170"/>
                  </a:lnTo>
                  <a:lnTo>
                    <a:pt x="58456" y="0"/>
                  </a:lnTo>
                  <a:lnTo>
                    <a:pt x="51695" y="581"/>
                  </a:lnTo>
                  <a:lnTo>
                    <a:pt x="36584" y="14989"/>
                  </a:lnTo>
                  <a:lnTo>
                    <a:pt x="18701" y="50615"/>
                  </a:lnTo>
                  <a:lnTo>
                    <a:pt x="8156" y="84695"/>
                  </a:lnTo>
                  <a:lnTo>
                    <a:pt x="882" y="123361"/>
                  </a:lnTo>
                  <a:lnTo>
                    <a:pt x="0" y="164064"/>
                  </a:lnTo>
                  <a:lnTo>
                    <a:pt x="5724" y="201910"/>
                  </a:lnTo>
                  <a:lnTo>
                    <a:pt x="22728" y="249305"/>
                  </a:lnTo>
                  <a:lnTo>
                    <a:pt x="44593" y="287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065">
              <a:extLst>
                <a:ext uri="{FF2B5EF4-FFF2-40B4-BE49-F238E27FC236}">
                  <a16:creationId xmlns:a16="http://schemas.microsoft.com/office/drawing/2014/main" xmlns="" id="{69F02D16-1153-44B1-A4BF-32ACD20C86A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858000" y="2864733"/>
              <a:ext cx="50801" cy="316618"/>
            </a:xfrm>
            <a:custGeom>
              <a:avLst/>
              <a:gdLst/>
              <a:ahLst/>
              <a:cxnLst/>
              <a:rect l="0" t="0" r="0" b="0"/>
              <a:pathLst>
                <a:path w="50801" h="316618">
                  <a:moveTo>
                    <a:pt x="50800" y="5467"/>
                  </a:moveTo>
                  <a:lnTo>
                    <a:pt x="50800" y="5467"/>
                  </a:lnTo>
                  <a:lnTo>
                    <a:pt x="39865" y="0"/>
                  </a:lnTo>
                  <a:lnTo>
                    <a:pt x="38623" y="12862"/>
                  </a:lnTo>
                  <a:lnTo>
                    <a:pt x="41626" y="51403"/>
                  </a:lnTo>
                  <a:lnTo>
                    <a:pt x="43195" y="88912"/>
                  </a:lnTo>
                  <a:lnTo>
                    <a:pt x="43187" y="131453"/>
                  </a:lnTo>
                  <a:lnTo>
                    <a:pt x="40831" y="176231"/>
                  </a:lnTo>
                  <a:lnTo>
                    <a:pt x="33669" y="218240"/>
                  </a:lnTo>
                  <a:lnTo>
                    <a:pt x="23430" y="255255"/>
                  </a:lnTo>
                  <a:lnTo>
                    <a:pt x="5255" y="300237"/>
                  </a:lnTo>
                  <a:lnTo>
                    <a:pt x="0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066">
              <a:extLst>
                <a:ext uri="{FF2B5EF4-FFF2-40B4-BE49-F238E27FC236}">
                  <a16:creationId xmlns:a16="http://schemas.microsoft.com/office/drawing/2014/main" xmlns="" id="{4E5CF793-BFBD-4BC9-981E-7174E0403A7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694956" y="2941568"/>
              <a:ext cx="101098" cy="334581"/>
            </a:xfrm>
            <a:custGeom>
              <a:avLst/>
              <a:gdLst/>
              <a:ahLst/>
              <a:cxnLst/>
              <a:rect l="0" t="0" r="0" b="0"/>
              <a:pathLst>
                <a:path w="101098" h="334581">
                  <a:moveTo>
                    <a:pt x="16994" y="138182"/>
                  </a:moveTo>
                  <a:lnTo>
                    <a:pt x="16994" y="138182"/>
                  </a:lnTo>
                  <a:lnTo>
                    <a:pt x="13623" y="138182"/>
                  </a:lnTo>
                  <a:lnTo>
                    <a:pt x="4784" y="148295"/>
                  </a:lnTo>
                  <a:lnTo>
                    <a:pt x="984" y="158904"/>
                  </a:lnTo>
                  <a:lnTo>
                    <a:pt x="0" y="172792"/>
                  </a:lnTo>
                  <a:lnTo>
                    <a:pt x="5118" y="219964"/>
                  </a:lnTo>
                  <a:lnTo>
                    <a:pt x="9007" y="264954"/>
                  </a:lnTo>
                  <a:lnTo>
                    <a:pt x="8277" y="305802"/>
                  </a:lnTo>
                  <a:lnTo>
                    <a:pt x="5081" y="334354"/>
                  </a:lnTo>
                  <a:lnTo>
                    <a:pt x="4113" y="334580"/>
                  </a:lnTo>
                  <a:lnTo>
                    <a:pt x="1156" y="329187"/>
                  </a:lnTo>
                  <a:lnTo>
                    <a:pt x="2942" y="283966"/>
                  </a:lnTo>
                  <a:lnTo>
                    <a:pt x="3693" y="240840"/>
                  </a:lnTo>
                  <a:lnTo>
                    <a:pt x="5305" y="215087"/>
                  </a:lnTo>
                  <a:lnTo>
                    <a:pt x="7790" y="187335"/>
                  </a:lnTo>
                  <a:lnTo>
                    <a:pt x="10857" y="158251"/>
                  </a:lnTo>
                  <a:lnTo>
                    <a:pt x="14314" y="131100"/>
                  </a:lnTo>
                  <a:lnTo>
                    <a:pt x="18030" y="105239"/>
                  </a:lnTo>
                  <a:lnTo>
                    <a:pt x="26627" y="59335"/>
                  </a:lnTo>
                  <a:lnTo>
                    <a:pt x="43367" y="13925"/>
                  </a:lnTo>
                  <a:lnTo>
                    <a:pt x="55527" y="1817"/>
                  </a:lnTo>
                  <a:lnTo>
                    <a:pt x="62438" y="0"/>
                  </a:lnTo>
                  <a:lnTo>
                    <a:pt x="77643" y="1744"/>
                  </a:lnTo>
                  <a:lnTo>
                    <a:pt x="91927" y="14748"/>
                  </a:lnTo>
                  <a:lnTo>
                    <a:pt x="98699" y="24143"/>
                  </a:lnTo>
                  <a:lnTo>
                    <a:pt x="101097" y="36050"/>
                  </a:lnTo>
                  <a:lnTo>
                    <a:pt x="98118" y="64333"/>
                  </a:lnTo>
                  <a:lnTo>
                    <a:pt x="87856" y="88192"/>
                  </a:lnTo>
                  <a:lnTo>
                    <a:pt x="68094" y="113728"/>
                  </a:lnTo>
                  <a:lnTo>
                    <a:pt x="61644" y="119762"/>
                  </a:lnTo>
                  <a:lnTo>
                    <a:pt x="55227" y="123080"/>
                  </a:lnTo>
                  <a:lnTo>
                    <a:pt x="29694" y="125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2067">
              <a:extLst>
                <a:ext uri="{FF2B5EF4-FFF2-40B4-BE49-F238E27FC236}">
                  <a16:creationId xmlns:a16="http://schemas.microsoft.com/office/drawing/2014/main" xmlns="" id="{E451A19F-CABE-4D6B-8F1D-55B38D793F2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049382" y="2928233"/>
              <a:ext cx="97815" cy="215018"/>
            </a:xfrm>
            <a:custGeom>
              <a:avLst/>
              <a:gdLst/>
              <a:ahLst/>
              <a:cxnLst/>
              <a:rect l="0" t="0" r="0" b="0"/>
              <a:pathLst>
                <a:path w="97815" h="21501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25914" y="36759"/>
                  </a:lnTo>
                  <a:lnTo>
                    <a:pt x="52997" y="79728"/>
                  </a:lnTo>
                  <a:lnTo>
                    <a:pt x="77797" y="124053"/>
                  </a:lnTo>
                  <a:lnTo>
                    <a:pt x="93299" y="166349"/>
                  </a:lnTo>
                  <a:lnTo>
                    <a:pt x="97814" y="195580"/>
                  </a:lnTo>
                  <a:lnTo>
                    <a:pt x="94368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2068">
              <a:extLst>
                <a:ext uri="{FF2B5EF4-FFF2-40B4-BE49-F238E27FC236}">
                  <a16:creationId xmlns:a16="http://schemas.microsoft.com/office/drawing/2014/main" xmlns="" id="{0CE046C9-476A-4FA5-9EF2-938B378B6865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073900" y="2926383"/>
              <a:ext cx="146051" cy="223218"/>
            </a:xfrm>
            <a:custGeom>
              <a:avLst/>
              <a:gdLst/>
              <a:ahLst/>
              <a:cxnLst/>
              <a:rect l="0" t="0" r="0" b="0"/>
              <a:pathLst>
                <a:path w="146051" h="223218">
                  <a:moveTo>
                    <a:pt x="146050" y="7317"/>
                  </a:moveTo>
                  <a:lnTo>
                    <a:pt x="146050" y="7317"/>
                  </a:lnTo>
                  <a:lnTo>
                    <a:pt x="146050" y="575"/>
                  </a:lnTo>
                  <a:lnTo>
                    <a:pt x="144638" y="0"/>
                  </a:lnTo>
                  <a:lnTo>
                    <a:pt x="139308" y="3124"/>
                  </a:lnTo>
                  <a:lnTo>
                    <a:pt x="100616" y="43577"/>
                  </a:lnTo>
                  <a:lnTo>
                    <a:pt x="71048" y="85245"/>
                  </a:lnTo>
                  <a:lnTo>
                    <a:pt x="50391" y="116976"/>
                  </a:lnTo>
                  <a:lnTo>
                    <a:pt x="24573" y="160929"/>
                  </a:lnTo>
                  <a:lnTo>
                    <a:pt x="6579" y="204014"/>
                  </a:lnTo>
                  <a:lnTo>
                    <a:pt x="0" y="223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069">
              <a:extLst>
                <a:ext uri="{FF2B5EF4-FFF2-40B4-BE49-F238E27FC236}">
                  <a16:creationId xmlns:a16="http://schemas.microsoft.com/office/drawing/2014/main" xmlns="" id="{57EFDD45-D738-43E1-ACFA-6B358D5B6EC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209015" y="3104846"/>
              <a:ext cx="74436" cy="70155"/>
            </a:xfrm>
            <a:custGeom>
              <a:avLst/>
              <a:gdLst/>
              <a:ahLst/>
              <a:cxnLst/>
              <a:rect l="0" t="0" r="0" b="0"/>
              <a:pathLst>
                <a:path w="74436" h="70155">
                  <a:moveTo>
                    <a:pt x="10935" y="19354"/>
                  </a:moveTo>
                  <a:lnTo>
                    <a:pt x="10935" y="19354"/>
                  </a:lnTo>
                  <a:lnTo>
                    <a:pt x="10935" y="40402"/>
                  </a:lnTo>
                  <a:lnTo>
                    <a:pt x="0" y="66566"/>
                  </a:lnTo>
                  <a:lnTo>
                    <a:pt x="117" y="67057"/>
                  </a:lnTo>
                  <a:lnTo>
                    <a:pt x="2129" y="65720"/>
                  </a:lnTo>
                  <a:lnTo>
                    <a:pt x="25416" y="21877"/>
                  </a:lnTo>
                  <a:lnTo>
                    <a:pt x="39842" y="3325"/>
                  </a:lnTo>
                  <a:lnTo>
                    <a:pt x="44317" y="907"/>
                  </a:lnTo>
                  <a:lnTo>
                    <a:pt x="48711" y="0"/>
                  </a:lnTo>
                  <a:lnTo>
                    <a:pt x="53053" y="101"/>
                  </a:lnTo>
                  <a:lnTo>
                    <a:pt x="57359" y="2286"/>
                  </a:lnTo>
                  <a:lnTo>
                    <a:pt x="65905" y="10357"/>
                  </a:lnTo>
                  <a:lnTo>
                    <a:pt x="70644" y="22881"/>
                  </a:lnTo>
                  <a:lnTo>
                    <a:pt x="74435" y="70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2070">
              <a:extLst>
                <a:ext uri="{FF2B5EF4-FFF2-40B4-BE49-F238E27FC236}">
                  <a16:creationId xmlns:a16="http://schemas.microsoft.com/office/drawing/2014/main" xmlns="" id="{5961811B-3E9C-49A3-BCDC-8EDFAAF0C57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023100" y="2795144"/>
              <a:ext cx="266701" cy="24257"/>
            </a:xfrm>
            <a:custGeom>
              <a:avLst/>
              <a:gdLst/>
              <a:ahLst/>
              <a:cxnLst/>
              <a:rect l="0" t="0" r="0" b="0"/>
              <a:pathLst>
                <a:path w="266701" h="24257">
                  <a:moveTo>
                    <a:pt x="0" y="11556"/>
                  </a:moveTo>
                  <a:lnTo>
                    <a:pt x="0" y="11556"/>
                  </a:lnTo>
                  <a:lnTo>
                    <a:pt x="12553" y="9674"/>
                  </a:lnTo>
                  <a:lnTo>
                    <a:pt x="48639" y="4649"/>
                  </a:lnTo>
                  <a:lnTo>
                    <a:pt x="90057" y="1431"/>
                  </a:lnTo>
                  <a:lnTo>
                    <a:pt x="136686" y="0"/>
                  </a:lnTo>
                  <a:lnTo>
                    <a:pt x="178107" y="3128"/>
                  </a:lnTo>
                  <a:lnTo>
                    <a:pt x="213214" y="9221"/>
                  </a:lnTo>
                  <a:lnTo>
                    <a:pt x="266700" y="24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2071">
              <a:extLst>
                <a:ext uri="{FF2B5EF4-FFF2-40B4-BE49-F238E27FC236}">
                  <a16:creationId xmlns:a16="http://schemas.microsoft.com/office/drawing/2014/main" xmlns="" id="{A0E37331-F91C-4BF0-84AE-DDB55C1D0E5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245350" y="2762250"/>
              <a:ext cx="80866" cy="114301"/>
            </a:xfrm>
            <a:custGeom>
              <a:avLst/>
              <a:gdLst/>
              <a:ahLst/>
              <a:cxnLst/>
              <a:rect l="0" t="0" r="0" b="0"/>
              <a:pathLst>
                <a:path w="80866" h="1143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046" y="16606"/>
                  </a:lnTo>
                  <a:lnTo>
                    <a:pt x="69983" y="32907"/>
                  </a:lnTo>
                  <a:lnTo>
                    <a:pt x="80021" y="44964"/>
                  </a:lnTo>
                  <a:lnTo>
                    <a:pt x="80865" y="51143"/>
                  </a:lnTo>
                  <a:lnTo>
                    <a:pt x="76156" y="63653"/>
                  </a:lnTo>
                  <a:lnTo>
                    <a:pt x="39909" y="110396"/>
                  </a:lnTo>
                  <a:lnTo>
                    <a:pt x="381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072">
              <a:extLst>
                <a:ext uri="{FF2B5EF4-FFF2-40B4-BE49-F238E27FC236}">
                  <a16:creationId xmlns:a16="http://schemas.microsoft.com/office/drawing/2014/main" xmlns="" id="{BC1CA655-80EF-4EA4-AA0E-D3826EEA7462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404100" y="2819400"/>
              <a:ext cx="109373" cy="355601"/>
            </a:xfrm>
            <a:custGeom>
              <a:avLst/>
              <a:gdLst/>
              <a:ahLst/>
              <a:cxnLst/>
              <a:rect l="0" t="0" r="0" b="0"/>
              <a:pathLst>
                <a:path w="109373" h="355601">
                  <a:moveTo>
                    <a:pt x="25400" y="0"/>
                  </a:moveTo>
                  <a:lnTo>
                    <a:pt x="25400" y="0"/>
                  </a:lnTo>
                  <a:lnTo>
                    <a:pt x="53189" y="36628"/>
                  </a:lnTo>
                  <a:lnTo>
                    <a:pt x="69972" y="66844"/>
                  </a:lnTo>
                  <a:lnTo>
                    <a:pt x="86837" y="105203"/>
                  </a:lnTo>
                  <a:lnTo>
                    <a:pt x="103740" y="150474"/>
                  </a:lnTo>
                  <a:lnTo>
                    <a:pt x="107966" y="174399"/>
                  </a:lnTo>
                  <a:lnTo>
                    <a:pt x="109372" y="198816"/>
                  </a:lnTo>
                  <a:lnTo>
                    <a:pt x="105054" y="245701"/>
                  </a:lnTo>
                  <a:lnTo>
                    <a:pt x="91376" y="285354"/>
                  </a:lnTo>
                  <a:lnTo>
                    <a:pt x="60471" y="329299"/>
                  </a:lnTo>
                  <a:lnTo>
                    <a:pt x="36754" y="343910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2" name="SMARTInkShape-2073">
            <a:extLst>
              <a:ext uri="{FF2B5EF4-FFF2-40B4-BE49-F238E27FC236}">
                <a16:creationId xmlns:a16="http://schemas.microsoft.com/office/drawing/2014/main" xmlns="" id="{4EB035A3-5D9D-406A-B4A5-5DC9BD8B62B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896553" y="2914650"/>
            <a:ext cx="307648" cy="247651"/>
          </a:xfrm>
          <a:custGeom>
            <a:avLst/>
            <a:gdLst/>
            <a:ahLst/>
            <a:cxnLst/>
            <a:rect l="0" t="0" r="0" b="0"/>
            <a:pathLst>
              <a:path w="307648" h="247651">
                <a:moveTo>
                  <a:pt x="282247" y="0"/>
                </a:moveTo>
                <a:lnTo>
                  <a:pt x="282247" y="0"/>
                </a:lnTo>
                <a:lnTo>
                  <a:pt x="291085" y="0"/>
                </a:lnTo>
                <a:lnTo>
                  <a:pt x="291667" y="2822"/>
                </a:lnTo>
                <a:lnTo>
                  <a:pt x="285771" y="38724"/>
                </a:lnTo>
                <a:lnTo>
                  <a:pt x="263369" y="83927"/>
                </a:lnTo>
                <a:lnTo>
                  <a:pt x="242787" y="121058"/>
                </a:lnTo>
                <a:lnTo>
                  <a:pt x="213561" y="158165"/>
                </a:lnTo>
                <a:lnTo>
                  <a:pt x="174250" y="189699"/>
                </a:lnTo>
                <a:lnTo>
                  <a:pt x="131321" y="208215"/>
                </a:lnTo>
                <a:lnTo>
                  <a:pt x="102045" y="215542"/>
                </a:lnTo>
                <a:lnTo>
                  <a:pt x="74451" y="213624"/>
                </a:lnTo>
                <a:lnTo>
                  <a:pt x="49488" y="204305"/>
                </a:lnTo>
                <a:lnTo>
                  <a:pt x="28986" y="188404"/>
                </a:lnTo>
                <a:lnTo>
                  <a:pt x="8318" y="159619"/>
                </a:lnTo>
                <a:lnTo>
                  <a:pt x="0" y="132118"/>
                </a:lnTo>
                <a:lnTo>
                  <a:pt x="906" y="109467"/>
                </a:lnTo>
                <a:lnTo>
                  <a:pt x="3669" y="104022"/>
                </a:lnTo>
                <a:lnTo>
                  <a:pt x="12386" y="96091"/>
                </a:lnTo>
                <a:lnTo>
                  <a:pt x="27077" y="93978"/>
                </a:lnTo>
                <a:lnTo>
                  <a:pt x="62708" y="100517"/>
                </a:lnTo>
                <a:lnTo>
                  <a:pt x="95774" y="111702"/>
                </a:lnTo>
                <a:lnTo>
                  <a:pt x="131637" y="128432"/>
                </a:lnTo>
                <a:lnTo>
                  <a:pt x="166861" y="145746"/>
                </a:lnTo>
                <a:lnTo>
                  <a:pt x="212780" y="171360"/>
                </a:lnTo>
                <a:lnTo>
                  <a:pt x="256531" y="201928"/>
                </a:lnTo>
                <a:lnTo>
                  <a:pt x="307647" y="247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SMARTInkShape-2074">
            <a:extLst>
              <a:ext uri="{FF2B5EF4-FFF2-40B4-BE49-F238E27FC236}">
                <a16:creationId xmlns:a16="http://schemas.microsoft.com/office/drawing/2014/main" xmlns="" id="{15604346-AED8-46AB-87A2-C1788BD71A6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534400" y="2891775"/>
            <a:ext cx="169176" cy="436449"/>
          </a:xfrm>
          <a:custGeom>
            <a:avLst/>
            <a:gdLst/>
            <a:ahLst/>
            <a:cxnLst/>
            <a:rect l="0" t="0" r="0" b="0"/>
            <a:pathLst>
              <a:path w="169176" h="436449">
                <a:moveTo>
                  <a:pt x="25400" y="162575"/>
                </a:moveTo>
                <a:lnTo>
                  <a:pt x="25400" y="162575"/>
                </a:lnTo>
                <a:lnTo>
                  <a:pt x="25400" y="157108"/>
                </a:lnTo>
                <a:lnTo>
                  <a:pt x="36231" y="201026"/>
                </a:lnTo>
                <a:lnTo>
                  <a:pt x="40995" y="244837"/>
                </a:lnTo>
                <a:lnTo>
                  <a:pt x="39856" y="279569"/>
                </a:lnTo>
                <a:lnTo>
                  <a:pt x="38881" y="318053"/>
                </a:lnTo>
                <a:lnTo>
                  <a:pt x="38446" y="356560"/>
                </a:lnTo>
                <a:lnTo>
                  <a:pt x="37497" y="403183"/>
                </a:lnTo>
                <a:lnTo>
                  <a:pt x="33061" y="429540"/>
                </a:lnTo>
                <a:lnTo>
                  <a:pt x="29275" y="436448"/>
                </a:lnTo>
                <a:lnTo>
                  <a:pt x="27983" y="436174"/>
                </a:lnTo>
                <a:lnTo>
                  <a:pt x="26547" y="430225"/>
                </a:lnTo>
                <a:lnTo>
                  <a:pt x="24921" y="386057"/>
                </a:lnTo>
                <a:lnTo>
                  <a:pt x="22130" y="348214"/>
                </a:lnTo>
                <a:lnTo>
                  <a:pt x="24182" y="305523"/>
                </a:lnTo>
                <a:lnTo>
                  <a:pt x="28387" y="261385"/>
                </a:lnTo>
                <a:lnTo>
                  <a:pt x="30254" y="218250"/>
                </a:lnTo>
                <a:lnTo>
                  <a:pt x="32967" y="175560"/>
                </a:lnTo>
                <a:lnTo>
                  <a:pt x="37230" y="133774"/>
                </a:lnTo>
                <a:lnTo>
                  <a:pt x="43828" y="94036"/>
                </a:lnTo>
                <a:lnTo>
                  <a:pt x="53346" y="58971"/>
                </a:lnTo>
                <a:lnTo>
                  <a:pt x="70604" y="18988"/>
                </a:lnTo>
                <a:lnTo>
                  <a:pt x="76702" y="9700"/>
                </a:lnTo>
                <a:lnTo>
                  <a:pt x="83590" y="4214"/>
                </a:lnTo>
                <a:lnTo>
                  <a:pt x="98769" y="0"/>
                </a:lnTo>
                <a:lnTo>
                  <a:pt x="106768" y="1981"/>
                </a:lnTo>
                <a:lnTo>
                  <a:pt x="123182" y="11707"/>
                </a:lnTo>
                <a:lnTo>
                  <a:pt x="148289" y="46533"/>
                </a:lnTo>
                <a:lnTo>
                  <a:pt x="166861" y="85859"/>
                </a:lnTo>
                <a:lnTo>
                  <a:pt x="169175" y="111545"/>
                </a:lnTo>
                <a:lnTo>
                  <a:pt x="167818" y="124322"/>
                </a:lnTo>
                <a:lnTo>
                  <a:pt x="156900" y="147926"/>
                </a:lnTo>
                <a:lnTo>
                  <a:pt x="138172" y="169470"/>
                </a:lnTo>
                <a:lnTo>
                  <a:pt x="96600" y="195349"/>
                </a:lnTo>
                <a:lnTo>
                  <a:pt x="53395" y="207720"/>
                </a:lnTo>
                <a:lnTo>
                  <a:pt x="0" y="2133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SMARTInkShape-2075">
            <a:extLst>
              <a:ext uri="{FF2B5EF4-FFF2-40B4-BE49-F238E27FC236}">
                <a16:creationId xmlns:a16="http://schemas.microsoft.com/office/drawing/2014/main" xmlns="" id="{4C677DC6-4A97-4EA1-A383-290B1113C30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807450" y="2674756"/>
            <a:ext cx="114301" cy="119245"/>
          </a:xfrm>
          <a:custGeom>
            <a:avLst/>
            <a:gdLst/>
            <a:ahLst/>
            <a:cxnLst/>
            <a:rect l="0" t="0" r="0" b="0"/>
            <a:pathLst>
              <a:path w="114301" h="119245">
                <a:moveTo>
                  <a:pt x="0" y="17644"/>
                </a:moveTo>
                <a:lnTo>
                  <a:pt x="0" y="17644"/>
                </a:lnTo>
                <a:lnTo>
                  <a:pt x="0" y="3338"/>
                </a:lnTo>
                <a:lnTo>
                  <a:pt x="705" y="1757"/>
                </a:lnTo>
                <a:lnTo>
                  <a:pt x="1881" y="703"/>
                </a:lnTo>
                <a:lnTo>
                  <a:pt x="3370" y="0"/>
                </a:lnTo>
                <a:lnTo>
                  <a:pt x="5069" y="237"/>
                </a:lnTo>
                <a:lnTo>
                  <a:pt x="8837" y="2381"/>
                </a:lnTo>
                <a:lnTo>
                  <a:pt x="14927" y="14298"/>
                </a:lnTo>
                <a:lnTo>
                  <a:pt x="13481" y="55373"/>
                </a:lnTo>
                <a:lnTo>
                  <a:pt x="11048" y="77271"/>
                </a:lnTo>
                <a:lnTo>
                  <a:pt x="6969" y="95320"/>
                </a:lnTo>
                <a:lnTo>
                  <a:pt x="6762" y="95534"/>
                </a:lnTo>
                <a:lnTo>
                  <a:pt x="6624" y="94970"/>
                </a:lnTo>
                <a:lnTo>
                  <a:pt x="18583" y="49751"/>
                </a:lnTo>
                <a:lnTo>
                  <a:pt x="34191" y="20380"/>
                </a:lnTo>
                <a:lnTo>
                  <a:pt x="51705" y="3745"/>
                </a:lnTo>
                <a:lnTo>
                  <a:pt x="55637" y="2734"/>
                </a:lnTo>
                <a:lnTo>
                  <a:pt x="65649" y="3491"/>
                </a:lnTo>
                <a:lnTo>
                  <a:pt x="77153" y="9943"/>
                </a:lnTo>
                <a:lnTo>
                  <a:pt x="83186" y="14627"/>
                </a:lnTo>
                <a:lnTo>
                  <a:pt x="91770" y="29238"/>
                </a:lnTo>
                <a:lnTo>
                  <a:pt x="105374" y="71826"/>
                </a:lnTo>
                <a:lnTo>
                  <a:pt x="114300" y="1192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4" name="SMARTInkShape-Group296">
            <a:extLst>
              <a:ext uri="{FF2B5EF4-FFF2-40B4-BE49-F238E27FC236}">
                <a16:creationId xmlns:a16="http://schemas.microsoft.com/office/drawing/2014/main" xmlns="" id="{59A5F4D1-2CF2-4D7C-805E-EBEA66995ABD}"/>
              </a:ext>
            </a:extLst>
          </p:cNvPr>
          <p:cNvGrpSpPr/>
          <p:nvPr/>
        </p:nvGrpSpPr>
        <p:grpSpPr>
          <a:xfrm>
            <a:off x="1381713" y="4069268"/>
            <a:ext cx="1113838" cy="515433"/>
            <a:chOff x="1381713" y="4069268"/>
            <a:chExt cx="1113838" cy="515433"/>
          </a:xfrm>
        </p:grpSpPr>
        <p:sp>
          <p:nvSpPr>
            <p:cNvPr id="505" name="SMARTInkShape-2076">
              <a:extLst>
                <a:ext uri="{FF2B5EF4-FFF2-40B4-BE49-F238E27FC236}">
                  <a16:creationId xmlns:a16="http://schemas.microsoft.com/office/drawing/2014/main" xmlns="" id="{977F9F91-617F-4EB1-A67C-0F20DCD6609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381713" y="4074913"/>
              <a:ext cx="199438" cy="319406"/>
            </a:xfrm>
            <a:custGeom>
              <a:avLst/>
              <a:gdLst/>
              <a:ahLst/>
              <a:cxnLst/>
              <a:rect l="0" t="0" r="0" b="0"/>
              <a:pathLst>
                <a:path w="199438" h="319406">
                  <a:moveTo>
                    <a:pt x="193087" y="39887"/>
                  </a:moveTo>
                  <a:lnTo>
                    <a:pt x="193087" y="39887"/>
                  </a:lnTo>
                  <a:lnTo>
                    <a:pt x="193087" y="36516"/>
                  </a:lnTo>
                  <a:lnTo>
                    <a:pt x="189716" y="27677"/>
                  </a:lnTo>
                  <a:lnTo>
                    <a:pt x="180877" y="16122"/>
                  </a:lnTo>
                  <a:lnTo>
                    <a:pt x="165951" y="7132"/>
                  </a:lnTo>
                  <a:lnTo>
                    <a:pt x="144752" y="0"/>
                  </a:lnTo>
                  <a:lnTo>
                    <a:pt x="120596" y="160"/>
                  </a:lnTo>
                  <a:lnTo>
                    <a:pt x="92194" y="14789"/>
                  </a:lnTo>
                  <a:lnTo>
                    <a:pt x="61436" y="53852"/>
                  </a:lnTo>
                  <a:lnTo>
                    <a:pt x="42383" y="87721"/>
                  </a:lnTo>
                  <a:lnTo>
                    <a:pt x="25213" y="124647"/>
                  </a:lnTo>
                  <a:lnTo>
                    <a:pt x="10526" y="164577"/>
                  </a:lnTo>
                  <a:lnTo>
                    <a:pt x="2588" y="202078"/>
                  </a:lnTo>
                  <a:lnTo>
                    <a:pt x="0" y="249281"/>
                  </a:lnTo>
                  <a:lnTo>
                    <a:pt x="862" y="262033"/>
                  </a:lnTo>
                  <a:lnTo>
                    <a:pt x="9346" y="281846"/>
                  </a:lnTo>
                  <a:lnTo>
                    <a:pt x="15560" y="290093"/>
                  </a:lnTo>
                  <a:lnTo>
                    <a:pt x="33753" y="301137"/>
                  </a:lnTo>
                  <a:lnTo>
                    <a:pt x="69677" y="313204"/>
                  </a:lnTo>
                  <a:lnTo>
                    <a:pt x="96610" y="319405"/>
                  </a:lnTo>
                  <a:lnTo>
                    <a:pt x="136985" y="318930"/>
                  </a:lnTo>
                  <a:lnTo>
                    <a:pt x="178424" y="315026"/>
                  </a:lnTo>
                  <a:lnTo>
                    <a:pt x="199437" y="312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2077">
              <a:extLst>
                <a:ext uri="{FF2B5EF4-FFF2-40B4-BE49-F238E27FC236}">
                  <a16:creationId xmlns:a16="http://schemas.microsoft.com/office/drawing/2014/main" xmlns="" id="{2471EADC-1CE3-48EE-B97D-482B9E4D0D9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672277" y="4228195"/>
              <a:ext cx="213674" cy="128052"/>
            </a:xfrm>
            <a:custGeom>
              <a:avLst/>
              <a:gdLst/>
              <a:ahLst/>
              <a:cxnLst/>
              <a:rect l="0" t="0" r="0" b="0"/>
              <a:pathLst>
                <a:path w="213674" h="128052">
                  <a:moveTo>
                    <a:pt x="118423" y="45355"/>
                  </a:moveTo>
                  <a:lnTo>
                    <a:pt x="118423" y="45355"/>
                  </a:lnTo>
                  <a:lnTo>
                    <a:pt x="77406" y="5749"/>
                  </a:lnTo>
                  <a:lnTo>
                    <a:pt x="66326" y="0"/>
                  </a:lnTo>
                  <a:lnTo>
                    <a:pt x="59703" y="302"/>
                  </a:lnTo>
                  <a:lnTo>
                    <a:pt x="44818" y="6281"/>
                  </a:lnTo>
                  <a:lnTo>
                    <a:pt x="20571" y="35032"/>
                  </a:lnTo>
                  <a:lnTo>
                    <a:pt x="2254" y="71459"/>
                  </a:lnTo>
                  <a:lnTo>
                    <a:pt x="0" y="94586"/>
                  </a:lnTo>
                  <a:lnTo>
                    <a:pt x="1374" y="105692"/>
                  </a:lnTo>
                  <a:lnTo>
                    <a:pt x="4407" y="113802"/>
                  </a:lnTo>
                  <a:lnTo>
                    <a:pt x="13421" y="124694"/>
                  </a:lnTo>
                  <a:lnTo>
                    <a:pt x="19494" y="127175"/>
                  </a:lnTo>
                  <a:lnTo>
                    <a:pt x="33768" y="128051"/>
                  </a:lnTo>
                  <a:lnTo>
                    <a:pt x="51400" y="120444"/>
                  </a:lnTo>
                  <a:lnTo>
                    <a:pt x="68880" y="107655"/>
                  </a:lnTo>
                  <a:lnTo>
                    <a:pt x="86653" y="83884"/>
                  </a:lnTo>
                  <a:lnTo>
                    <a:pt x="103419" y="54011"/>
                  </a:lnTo>
                  <a:lnTo>
                    <a:pt x="106304" y="51125"/>
                  </a:lnTo>
                  <a:lnTo>
                    <a:pt x="109638" y="50613"/>
                  </a:lnTo>
                  <a:lnTo>
                    <a:pt x="117106" y="53806"/>
                  </a:lnTo>
                  <a:lnTo>
                    <a:pt x="151762" y="94650"/>
                  </a:lnTo>
                  <a:lnTo>
                    <a:pt x="166636" y="102071"/>
                  </a:lnTo>
                  <a:lnTo>
                    <a:pt x="184536" y="103958"/>
                  </a:lnTo>
                  <a:lnTo>
                    <a:pt x="213673" y="102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2078">
              <a:extLst>
                <a:ext uri="{FF2B5EF4-FFF2-40B4-BE49-F238E27FC236}">
                  <a16:creationId xmlns:a16="http://schemas.microsoft.com/office/drawing/2014/main" xmlns="" id="{47E032F7-0114-4584-A01C-8F673CC94F0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878408" y="4233090"/>
              <a:ext cx="67033" cy="105059"/>
            </a:xfrm>
            <a:custGeom>
              <a:avLst/>
              <a:gdLst/>
              <a:ahLst/>
              <a:cxnLst/>
              <a:rect l="0" t="0" r="0" b="0"/>
              <a:pathLst>
                <a:path w="67033" h="105059">
                  <a:moveTo>
                    <a:pt x="51992" y="15060"/>
                  </a:moveTo>
                  <a:lnTo>
                    <a:pt x="51992" y="15060"/>
                  </a:lnTo>
                  <a:lnTo>
                    <a:pt x="48621" y="8318"/>
                  </a:lnTo>
                  <a:lnTo>
                    <a:pt x="41322" y="3127"/>
                  </a:lnTo>
                  <a:lnTo>
                    <a:pt x="36412" y="754"/>
                  </a:lnTo>
                  <a:lnTo>
                    <a:pt x="23430" y="0"/>
                  </a:lnTo>
                  <a:lnTo>
                    <a:pt x="5900" y="3542"/>
                  </a:lnTo>
                  <a:lnTo>
                    <a:pt x="2214" y="5265"/>
                  </a:lnTo>
                  <a:lnTo>
                    <a:pt x="462" y="7824"/>
                  </a:lnTo>
                  <a:lnTo>
                    <a:pt x="0" y="10942"/>
                  </a:lnTo>
                  <a:lnTo>
                    <a:pt x="397" y="14431"/>
                  </a:lnTo>
                  <a:lnTo>
                    <a:pt x="3484" y="17463"/>
                  </a:lnTo>
                  <a:lnTo>
                    <a:pt x="50740" y="42792"/>
                  </a:lnTo>
                  <a:lnTo>
                    <a:pt x="62019" y="54196"/>
                  </a:lnTo>
                  <a:lnTo>
                    <a:pt x="67032" y="66320"/>
                  </a:lnTo>
                  <a:lnTo>
                    <a:pt x="65497" y="80646"/>
                  </a:lnTo>
                  <a:lnTo>
                    <a:pt x="63112" y="88417"/>
                  </a:lnTo>
                  <a:lnTo>
                    <a:pt x="54817" y="98933"/>
                  </a:lnTo>
                  <a:lnTo>
                    <a:pt x="45487" y="104548"/>
                  </a:lnTo>
                  <a:lnTo>
                    <a:pt x="42011" y="105058"/>
                  </a:lnTo>
                  <a:lnTo>
                    <a:pt x="32942" y="103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2079">
              <a:extLst>
                <a:ext uri="{FF2B5EF4-FFF2-40B4-BE49-F238E27FC236}">
                  <a16:creationId xmlns:a16="http://schemas.microsoft.com/office/drawing/2014/main" xmlns="" id="{FA1B69A2-C3B3-4913-BDF3-D511CA4799F5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991964" y="4191188"/>
              <a:ext cx="97187" cy="127233"/>
            </a:xfrm>
            <a:custGeom>
              <a:avLst/>
              <a:gdLst/>
              <a:ahLst/>
              <a:cxnLst/>
              <a:rect l="0" t="0" r="0" b="0"/>
              <a:pathLst>
                <a:path w="97187" h="127233">
                  <a:moveTo>
                    <a:pt x="1936" y="69662"/>
                  </a:moveTo>
                  <a:lnTo>
                    <a:pt x="1936" y="69662"/>
                  </a:lnTo>
                  <a:lnTo>
                    <a:pt x="14145" y="69662"/>
                  </a:lnTo>
                  <a:lnTo>
                    <a:pt x="32443" y="62920"/>
                  </a:lnTo>
                  <a:lnTo>
                    <a:pt x="52368" y="45243"/>
                  </a:lnTo>
                  <a:lnTo>
                    <a:pt x="71583" y="15397"/>
                  </a:lnTo>
                  <a:lnTo>
                    <a:pt x="75223" y="4152"/>
                  </a:lnTo>
                  <a:lnTo>
                    <a:pt x="73372" y="1294"/>
                  </a:lnTo>
                  <a:lnTo>
                    <a:pt x="69315" y="95"/>
                  </a:lnTo>
                  <a:lnTo>
                    <a:pt x="63789" y="0"/>
                  </a:lnTo>
                  <a:lnTo>
                    <a:pt x="35785" y="13352"/>
                  </a:lnTo>
                  <a:lnTo>
                    <a:pt x="10789" y="41923"/>
                  </a:lnTo>
                  <a:lnTo>
                    <a:pt x="2343" y="65095"/>
                  </a:lnTo>
                  <a:lnTo>
                    <a:pt x="0" y="88093"/>
                  </a:lnTo>
                  <a:lnTo>
                    <a:pt x="3663" y="107722"/>
                  </a:lnTo>
                  <a:lnTo>
                    <a:pt x="10143" y="114791"/>
                  </a:lnTo>
                  <a:lnTo>
                    <a:pt x="30513" y="124526"/>
                  </a:lnTo>
                  <a:lnTo>
                    <a:pt x="69748" y="127232"/>
                  </a:lnTo>
                  <a:lnTo>
                    <a:pt x="97186" y="126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2080">
              <a:extLst>
                <a:ext uri="{FF2B5EF4-FFF2-40B4-BE49-F238E27FC236}">
                  <a16:creationId xmlns:a16="http://schemas.microsoft.com/office/drawing/2014/main" xmlns="" id="{2DDE152A-D503-4E9E-86BD-E0FD3F85691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266950" y="4069268"/>
              <a:ext cx="209551" cy="215582"/>
            </a:xfrm>
            <a:custGeom>
              <a:avLst/>
              <a:gdLst/>
              <a:ahLst/>
              <a:cxnLst/>
              <a:rect l="0" t="0" r="0" b="0"/>
              <a:pathLst>
                <a:path w="209551" h="215582">
                  <a:moveTo>
                    <a:pt x="0" y="26482"/>
                  </a:moveTo>
                  <a:lnTo>
                    <a:pt x="0" y="26482"/>
                  </a:lnTo>
                  <a:lnTo>
                    <a:pt x="0" y="19740"/>
                  </a:lnTo>
                  <a:lnTo>
                    <a:pt x="3763" y="12667"/>
                  </a:lnTo>
                  <a:lnTo>
                    <a:pt x="10139" y="5525"/>
                  </a:lnTo>
                  <a:lnTo>
                    <a:pt x="17677" y="0"/>
                  </a:lnTo>
                  <a:lnTo>
                    <a:pt x="31375" y="836"/>
                  </a:lnTo>
                  <a:lnTo>
                    <a:pt x="48517" y="6617"/>
                  </a:lnTo>
                  <a:lnTo>
                    <a:pt x="65543" y="16242"/>
                  </a:lnTo>
                  <a:lnTo>
                    <a:pt x="76873" y="35101"/>
                  </a:lnTo>
                  <a:lnTo>
                    <a:pt x="80882" y="47045"/>
                  </a:lnTo>
                  <a:lnTo>
                    <a:pt x="77810" y="73486"/>
                  </a:lnTo>
                  <a:lnTo>
                    <a:pt x="58332" y="114257"/>
                  </a:lnTo>
                  <a:lnTo>
                    <a:pt x="33982" y="151267"/>
                  </a:lnTo>
                  <a:lnTo>
                    <a:pt x="13533" y="188636"/>
                  </a:lnTo>
                  <a:lnTo>
                    <a:pt x="12550" y="195968"/>
                  </a:lnTo>
                  <a:lnTo>
                    <a:pt x="15220" y="209759"/>
                  </a:lnTo>
                  <a:lnTo>
                    <a:pt x="22141" y="213578"/>
                  </a:lnTo>
                  <a:lnTo>
                    <a:pt x="61672" y="215581"/>
                  </a:lnTo>
                  <a:lnTo>
                    <a:pt x="102904" y="213302"/>
                  </a:lnTo>
                  <a:lnTo>
                    <a:pt x="141926" y="209937"/>
                  </a:lnTo>
                  <a:lnTo>
                    <a:pt x="184339" y="207839"/>
                  </a:lnTo>
                  <a:lnTo>
                    <a:pt x="209550" y="210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2081">
              <a:extLst>
                <a:ext uri="{FF2B5EF4-FFF2-40B4-BE49-F238E27FC236}">
                  <a16:creationId xmlns:a16="http://schemas.microsoft.com/office/drawing/2014/main" xmlns="" id="{7B169E35-6153-488C-B6B0-2314FE82431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473200" y="4470400"/>
              <a:ext cx="806451" cy="114301"/>
            </a:xfrm>
            <a:custGeom>
              <a:avLst/>
              <a:gdLst/>
              <a:ahLst/>
              <a:cxnLst/>
              <a:rect l="0" t="0" r="0" b="0"/>
              <a:pathLst>
                <a:path w="806451" h="114301">
                  <a:moveTo>
                    <a:pt x="0" y="114300"/>
                  </a:moveTo>
                  <a:lnTo>
                    <a:pt x="0" y="114300"/>
                  </a:lnTo>
                  <a:lnTo>
                    <a:pt x="43823" y="100816"/>
                  </a:lnTo>
                  <a:lnTo>
                    <a:pt x="72254" y="93316"/>
                  </a:lnTo>
                  <a:lnTo>
                    <a:pt x="106731" y="84787"/>
                  </a:lnTo>
                  <a:lnTo>
                    <a:pt x="145237" y="75576"/>
                  </a:lnTo>
                  <a:lnTo>
                    <a:pt x="189958" y="65906"/>
                  </a:lnTo>
                  <a:lnTo>
                    <a:pt x="238822" y="55932"/>
                  </a:lnTo>
                  <a:lnTo>
                    <a:pt x="290448" y="45755"/>
                  </a:lnTo>
                  <a:lnTo>
                    <a:pt x="346738" y="36853"/>
                  </a:lnTo>
                  <a:lnTo>
                    <a:pt x="406136" y="28803"/>
                  </a:lnTo>
                  <a:lnTo>
                    <a:pt x="467607" y="21318"/>
                  </a:lnTo>
                  <a:lnTo>
                    <a:pt x="525522" y="15623"/>
                  </a:lnTo>
                  <a:lnTo>
                    <a:pt x="581065" y="11121"/>
                  </a:lnTo>
                  <a:lnTo>
                    <a:pt x="635026" y="7414"/>
                  </a:lnTo>
                  <a:lnTo>
                    <a:pt x="678056" y="4942"/>
                  </a:lnTo>
                  <a:lnTo>
                    <a:pt x="713798" y="3295"/>
                  </a:lnTo>
                  <a:lnTo>
                    <a:pt x="744682" y="2196"/>
                  </a:lnTo>
                  <a:lnTo>
                    <a:pt x="806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2082">
              <a:extLst>
                <a:ext uri="{FF2B5EF4-FFF2-40B4-BE49-F238E27FC236}">
                  <a16:creationId xmlns:a16="http://schemas.microsoft.com/office/drawing/2014/main" xmlns="" id="{4269A184-8FDC-4858-B2EF-9D95A54AD67F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866508" y="4489450"/>
              <a:ext cx="355993" cy="79859"/>
            </a:xfrm>
            <a:custGeom>
              <a:avLst/>
              <a:gdLst/>
              <a:ahLst/>
              <a:cxnLst/>
              <a:rect l="0" t="0" r="0" b="0"/>
              <a:pathLst>
                <a:path w="355993" h="79859">
                  <a:moveTo>
                    <a:pt x="6742" y="76200"/>
                  </a:moveTo>
                  <a:lnTo>
                    <a:pt x="6742" y="76200"/>
                  </a:lnTo>
                  <a:lnTo>
                    <a:pt x="0" y="79571"/>
                  </a:lnTo>
                  <a:lnTo>
                    <a:pt x="836" y="79858"/>
                  </a:lnTo>
                  <a:lnTo>
                    <a:pt x="41271" y="73368"/>
                  </a:lnTo>
                  <a:lnTo>
                    <a:pt x="63628" y="70079"/>
                  </a:lnTo>
                  <a:lnTo>
                    <a:pt x="91938" y="65063"/>
                  </a:lnTo>
                  <a:lnTo>
                    <a:pt x="124217" y="58898"/>
                  </a:lnTo>
                  <a:lnTo>
                    <a:pt x="159142" y="51965"/>
                  </a:lnTo>
                  <a:lnTo>
                    <a:pt x="196536" y="43111"/>
                  </a:lnTo>
                  <a:lnTo>
                    <a:pt x="235577" y="32974"/>
                  </a:lnTo>
                  <a:lnTo>
                    <a:pt x="275715" y="21982"/>
                  </a:lnTo>
                  <a:lnTo>
                    <a:pt x="3559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2083">
              <a:extLst>
                <a:ext uri="{FF2B5EF4-FFF2-40B4-BE49-F238E27FC236}">
                  <a16:creationId xmlns:a16="http://schemas.microsoft.com/office/drawing/2014/main" xmlns="" id="{25580585-41FA-4774-8A25-98DE89AA7CC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463800" y="4221077"/>
              <a:ext cx="25401" cy="8024"/>
            </a:xfrm>
            <a:custGeom>
              <a:avLst/>
              <a:gdLst/>
              <a:ahLst/>
              <a:cxnLst/>
              <a:rect l="0" t="0" r="0" b="0"/>
              <a:pathLst>
                <a:path w="25401" h="8024">
                  <a:moveTo>
                    <a:pt x="0" y="8023"/>
                  </a:moveTo>
                  <a:lnTo>
                    <a:pt x="0" y="8023"/>
                  </a:lnTo>
                  <a:lnTo>
                    <a:pt x="6742" y="1281"/>
                  </a:lnTo>
                  <a:lnTo>
                    <a:pt x="10139" y="0"/>
                  </a:lnTo>
                  <a:lnTo>
                    <a:pt x="25400" y="1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2084">
              <a:extLst>
                <a:ext uri="{FF2B5EF4-FFF2-40B4-BE49-F238E27FC236}">
                  <a16:creationId xmlns:a16="http://schemas.microsoft.com/office/drawing/2014/main" xmlns="" id="{363BE961-6019-4745-9979-2CBCB6C2BB7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489200" y="4298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" name="SMARTInkShape-Group297">
            <a:extLst>
              <a:ext uri="{FF2B5EF4-FFF2-40B4-BE49-F238E27FC236}">
                <a16:creationId xmlns:a16="http://schemas.microsoft.com/office/drawing/2014/main" xmlns="" id="{4FFF89CF-6B35-4104-BFEE-7F976AC4DA22}"/>
              </a:ext>
            </a:extLst>
          </p:cNvPr>
          <p:cNvGrpSpPr/>
          <p:nvPr/>
        </p:nvGrpSpPr>
        <p:grpSpPr>
          <a:xfrm>
            <a:off x="2910907" y="3963544"/>
            <a:ext cx="2104604" cy="398907"/>
            <a:chOff x="2910907" y="3963544"/>
            <a:chExt cx="2104604" cy="398907"/>
          </a:xfrm>
        </p:grpSpPr>
        <p:sp>
          <p:nvSpPr>
            <p:cNvPr id="515" name="SMARTInkShape-2085">
              <a:extLst>
                <a:ext uri="{FF2B5EF4-FFF2-40B4-BE49-F238E27FC236}">
                  <a16:creationId xmlns:a16="http://schemas.microsoft.com/office/drawing/2014/main" xmlns="" id="{E868D480-E4BE-48F8-BEF9-2CBC58B7739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910907" y="4011307"/>
              <a:ext cx="118044" cy="310455"/>
            </a:xfrm>
            <a:custGeom>
              <a:avLst/>
              <a:gdLst/>
              <a:ahLst/>
              <a:cxnLst/>
              <a:rect l="0" t="0" r="0" b="0"/>
              <a:pathLst>
                <a:path w="118044" h="310455">
                  <a:moveTo>
                    <a:pt x="98993" y="20943"/>
                  </a:moveTo>
                  <a:lnTo>
                    <a:pt x="98993" y="20943"/>
                  </a:lnTo>
                  <a:lnTo>
                    <a:pt x="84688" y="1170"/>
                  </a:lnTo>
                  <a:lnTo>
                    <a:pt x="80990" y="0"/>
                  </a:lnTo>
                  <a:lnTo>
                    <a:pt x="71236" y="581"/>
                  </a:lnTo>
                  <a:lnTo>
                    <a:pt x="50474" y="11617"/>
                  </a:lnTo>
                  <a:lnTo>
                    <a:pt x="8573" y="50489"/>
                  </a:lnTo>
                  <a:lnTo>
                    <a:pt x="2729" y="57574"/>
                  </a:lnTo>
                  <a:lnTo>
                    <a:pt x="245" y="64414"/>
                  </a:lnTo>
                  <a:lnTo>
                    <a:pt x="0" y="71090"/>
                  </a:lnTo>
                  <a:lnTo>
                    <a:pt x="1247" y="77657"/>
                  </a:lnTo>
                  <a:lnTo>
                    <a:pt x="13923" y="90600"/>
                  </a:lnTo>
                  <a:lnTo>
                    <a:pt x="61397" y="123223"/>
                  </a:lnTo>
                  <a:lnTo>
                    <a:pt x="74288" y="138602"/>
                  </a:lnTo>
                  <a:lnTo>
                    <a:pt x="79076" y="152964"/>
                  </a:lnTo>
                  <a:lnTo>
                    <a:pt x="79365" y="159757"/>
                  </a:lnTo>
                  <a:lnTo>
                    <a:pt x="74042" y="172949"/>
                  </a:lnTo>
                  <a:lnTo>
                    <a:pt x="69659" y="179430"/>
                  </a:lnTo>
                  <a:lnTo>
                    <a:pt x="57263" y="188513"/>
                  </a:lnTo>
                  <a:lnTo>
                    <a:pt x="43757" y="193491"/>
                  </a:lnTo>
                  <a:lnTo>
                    <a:pt x="25832" y="192677"/>
                  </a:lnTo>
                  <a:lnTo>
                    <a:pt x="25525" y="192582"/>
                  </a:lnTo>
                  <a:lnTo>
                    <a:pt x="27065" y="192477"/>
                  </a:lnTo>
                  <a:lnTo>
                    <a:pt x="35269" y="195789"/>
                  </a:lnTo>
                  <a:lnTo>
                    <a:pt x="37460" y="198890"/>
                  </a:lnTo>
                  <a:lnTo>
                    <a:pt x="40545" y="212662"/>
                  </a:lnTo>
                  <a:lnTo>
                    <a:pt x="41266" y="221627"/>
                  </a:lnTo>
                  <a:lnTo>
                    <a:pt x="37824" y="232197"/>
                  </a:lnTo>
                  <a:lnTo>
                    <a:pt x="33001" y="244656"/>
                  </a:lnTo>
                  <a:lnTo>
                    <a:pt x="29651" y="287252"/>
                  </a:lnTo>
                  <a:lnTo>
                    <a:pt x="33131" y="299934"/>
                  </a:lnTo>
                  <a:lnTo>
                    <a:pt x="36035" y="304303"/>
                  </a:lnTo>
                  <a:lnTo>
                    <a:pt x="40793" y="307217"/>
                  </a:lnTo>
                  <a:lnTo>
                    <a:pt x="53606" y="310454"/>
                  </a:lnTo>
                  <a:lnTo>
                    <a:pt x="99461" y="299439"/>
                  </a:lnTo>
                  <a:lnTo>
                    <a:pt x="118043" y="293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2086">
              <a:extLst>
                <a:ext uri="{FF2B5EF4-FFF2-40B4-BE49-F238E27FC236}">
                  <a16:creationId xmlns:a16="http://schemas.microsoft.com/office/drawing/2014/main" xmlns="" id="{2FDB02CF-5D1A-4AD9-81C9-474166A0920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207633" y="4102100"/>
              <a:ext cx="21705" cy="184151"/>
            </a:xfrm>
            <a:custGeom>
              <a:avLst/>
              <a:gdLst/>
              <a:ahLst/>
              <a:cxnLst/>
              <a:rect l="0" t="0" r="0" b="0"/>
              <a:pathLst>
                <a:path w="21705" h="1841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4361" y="43351"/>
                  </a:lnTo>
                  <a:lnTo>
                    <a:pt x="10706" y="86771"/>
                  </a:lnTo>
                  <a:lnTo>
                    <a:pt x="19798" y="129818"/>
                  </a:lnTo>
                  <a:lnTo>
                    <a:pt x="21704" y="171040"/>
                  </a:lnTo>
                  <a:lnTo>
                    <a:pt x="20525" y="177526"/>
                  </a:lnTo>
                  <a:lnTo>
                    <a:pt x="18327" y="181146"/>
                  </a:lnTo>
                  <a:lnTo>
                    <a:pt x="15452" y="182852"/>
                  </a:lnTo>
                  <a:lnTo>
                    <a:pt x="546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2087">
              <a:extLst>
                <a:ext uri="{FF2B5EF4-FFF2-40B4-BE49-F238E27FC236}">
                  <a16:creationId xmlns:a16="http://schemas.microsoft.com/office/drawing/2014/main" xmlns="" id="{C3143EF0-AC36-49F9-9E14-43CD6B51242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098789" y="4083050"/>
              <a:ext cx="234962" cy="63501"/>
            </a:xfrm>
            <a:custGeom>
              <a:avLst/>
              <a:gdLst/>
              <a:ahLst/>
              <a:cxnLst/>
              <a:rect l="0" t="0" r="0" b="0"/>
              <a:pathLst>
                <a:path w="234962" h="63501">
                  <a:moveTo>
                    <a:pt x="31761" y="63500"/>
                  </a:moveTo>
                  <a:lnTo>
                    <a:pt x="31761" y="63500"/>
                  </a:lnTo>
                  <a:lnTo>
                    <a:pt x="1054" y="43727"/>
                  </a:lnTo>
                  <a:lnTo>
                    <a:pt x="0" y="41851"/>
                  </a:lnTo>
                  <a:lnTo>
                    <a:pt x="709" y="40601"/>
                  </a:lnTo>
                  <a:lnTo>
                    <a:pt x="38954" y="28481"/>
                  </a:lnTo>
                  <a:lnTo>
                    <a:pt x="80584" y="19479"/>
                  </a:lnTo>
                  <a:lnTo>
                    <a:pt x="126838" y="11479"/>
                  </a:lnTo>
                  <a:lnTo>
                    <a:pt x="168562" y="5573"/>
                  </a:lnTo>
                  <a:lnTo>
                    <a:pt x="210897" y="1651"/>
                  </a:lnTo>
                  <a:lnTo>
                    <a:pt x="2349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2088">
              <a:extLst>
                <a:ext uri="{FF2B5EF4-FFF2-40B4-BE49-F238E27FC236}">
                  <a16:creationId xmlns:a16="http://schemas.microsoft.com/office/drawing/2014/main" xmlns="" id="{FC96B324-50D1-40EC-B6CD-EAAD4F1A9D1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333750" y="4267200"/>
              <a:ext cx="50801" cy="82551"/>
            </a:xfrm>
            <a:custGeom>
              <a:avLst/>
              <a:gdLst/>
              <a:ahLst/>
              <a:cxnLst/>
              <a:rect l="0" t="0" r="0" b="0"/>
              <a:pathLst>
                <a:path w="50801" h="82551">
                  <a:moveTo>
                    <a:pt x="50800" y="0"/>
                  </a:moveTo>
                  <a:lnTo>
                    <a:pt x="50800" y="0"/>
                  </a:lnTo>
                  <a:lnTo>
                    <a:pt x="25069" y="4047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2089">
              <a:extLst>
                <a:ext uri="{FF2B5EF4-FFF2-40B4-BE49-F238E27FC236}">
                  <a16:creationId xmlns:a16="http://schemas.microsoft.com/office/drawing/2014/main" xmlns="" id="{0C231EDA-194D-44F8-B581-6A25E9B6AA4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536950" y="4089400"/>
              <a:ext cx="228601" cy="50801"/>
            </a:xfrm>
            <a:custGeom>
              <a:avLst/>
              <a:gdLst/>
              <a:ahLst/>
              <a:cxnLst/>
              <a:rect l="0" t="0" r="0" b="0"/>
              <a:pathLst>
                <a:path w="22860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4058"/>
                  </a:lnTo>
                  <a:lnTo>
                    <a:pt x="22322" y="33123"/>
                  </a:lnTo>
                  <a:lnTo>
                    <a:pt x="53665" y="23188"/>
                  </a:lnTo>
                  <a:lnTo>
                    <a:pt x="95112" y="13128"/>
                  </a:lnTo>
                  <a:lnTo>
                    <a:pt x="139404" y="6305"/>
                  </a:lnTo>
                  <a:lnTo>
                    <a:pt x="177433" y="280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2090">
              <a:extLst>
                <a:ext uri="{FF2B5EF4-FFF2-40B4-BE49-F238E27FC236}">
                  <a16:creationId xmlns:a16="http://schemas.microsoft.com/office/drawing/2014/main" xmlns="" id="{767D53FC-54C0-4BF1-B3CF-E48E7C61072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752850" y="427990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9849" y="4730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2091">
              <a:extLst>
                <a:ext uri="{FF2B5EF4-FFF2-40B4-BE49-F238E27FC236}">
                  <a16:creationId xmlns:a16="http://schemas.microsoft.com/office/drawing/2014/main" xmlns="" id="{571B4027-41C9-40D7-8524-C170EF95383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968750" y="42989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22604" y="7674"/>
                  </a:lnTo>
                  <a:lnTo>
                    <a:pt x="66215" y="216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2092">
              <a:extLst>
                <a:ext uri="{FF2B5EF4-FFF2-40B4-BE49-F238E27FC236}">
                  <a16:creationId xmlns:a16="http://schemas.microsoft.com/office/drawing/2014/main" xmlns="" id="{9C44277D-0173-4B6A-89B4-0ADEDB68924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267200" y="42926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2093">
              <a:extLst>
                <a:ext uri="{FF2B5EF4-FFF2-40B4-BE49-F238E27FC236}">
                  <a16:creationId xmlns:a16="http://schemas.microsoft.com/office/drawing/2014/main" xmlns="" id="{9189FEEF-EAAF-4084-BEEA-4A90F497E65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406900" y="4305300"/>
              <a:ext cx="63501" cy="57151"/>
            </a:xfrm>
            <a:custGeom>
              <a:avLst/>
              <a:gdLst/>
              <a:ahLst/>
              <a:cxnLst/>
              <a:rect l="0" t="0" r="0" b="0"/>
              <a:pathLst>
                <a:path w="63501" h="57151">
                  <a:moveTo>
                    <a:pt x="63500" y="0"/>
                  </a:moveTo>
                  <a:lnTo>
                    <a:pt x="63500" y="0"/>
                  </a:lnTo>
                  <a:lnTo>
                    <a:pt x="42452" y="2651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2094">
              <a:extLst>
                <a:ext uri="{FF2B5EF4-FFF2-40B4-BE49-F238E27FC236}">
                  <a16:creationId xmlns:a16="http://schemas.microsoft.com/office/drawing/2014/main" xmlns="" id="{E41EE7BA-B0F9-4BDB-B54A-01F8660707E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622800" y="4064000"/>
              <a:ext cx="234951" cy="50801"/>
            </a:xfrm>
            <a:custGeom>
              <a:avLst/>
              <a:gdLst/>
              <a:ahLst/>
              <a:cxnLst/>
              <a:rect l="0" t="0" r="0" b="0"/>
              <a:pathLst>
                <a:path w="2349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5644" y="43892"/>
                  </a:lnTo>
                  <a:lnTo>
                    <a:pt x="50112" y="32502"/>
                  </a:lnTo>
                  <a:lnTo>
                    <a:pt x="92592" y="24793"/>
                  </a:lnTo>
                  <a:lnTo>
                    <a:pt x="116761" y="20762"/>
                  </a:lnTo>
                  <a:lnTo>
                    <a:pt x="164312" y="12520"/>
                  </a:lnTo>
                  <a:lnTo>
                    <a:pt x="203555" y="5564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2095">
              <a:extLst>
                <a:ext uri="{FF2B5EF4-FFF2-40B4-BE49-F238E27FC236}">
                  <a16:creationId xmlns:a16="http://schemas.microsoft.com/office/drawing/2014/main" xmlns="" id="{F5ED3BB9-005F-47CE-9560-5D2C045BC59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917879" y="3963544"/>
              <a:ext cx="97632" cy="343968"/>
            </a:xfrm>
            <a:custGeom>
              <a:avLst/>
              <a:gdLst/>
              <a:ahLst/>
              <a:cxnLst/>
              <a:rect l="0" t="0" r="0" b="0"/>
              <a:pathLst>
                <a:path w="97632" h="343968">
                  <a:moveTo>
                    <a:pt x="3371" y="11556"/>
                  </a:moveTo>
                  <a:lnTo>
                    <a:pt x="3371" y="11556"/>
                  </a:lnTo>
                  <a:lnTo>
                    <a:pt x="0" y="8185"/>
                  </a:lnTo>
                  <a:lnTo>
                    <a:pt x="418" y="6487"/>
                  </a:lnTo>
                  <a:lnTo>
                    <a:pt x="4645" y="2718"/>
                  </a:lnTo>
                  <a:lnTo>
                    <a:pt x="18330" y="0"/>
                  </a:lnTo>
                  <a:lnTo>
                    <a:pt x="31656" y="5009"/>
                  </a:lnTo>
                  <a:lnTo>
                    <a:pt x="45575" y="14291"/>
                  </a:lnTo>
                  <a:lnTo>
                    <a:pt x="56465" y="25471"/>
                  </a:lnTo>
                  <a:lnTo>
                    <a:pt x="67159" y="47037"/>
                  </a:lnTo>
                  <a:lnTo>
                    <a:pt x="66764" y="64955"/>
                  </a:lnTo>
                  <a:lnTo>
                    <a:pt x="51204" y="110545"/>
                  </a:lnTo>
                  <a:lnTo>
                    <a:pt x="38716" y="142927"/>
                  </a:lnTo>
                  <a:lnTo>
                    <a:pt x="37424" y="156726"/>
                  </a:lnTo>
                  <a:lnTo>
                    <a:pt x="39203" y="169915"/>
                  </a:lnTo>
                  <a:lnTo>
                    <a:pt x="54987" y="202004"/>
                  </a:lnTo>
                  <a:lnTo>
                    <a:pt x="80515" y="243233"/>
                  </a:lnTo>
                  <a:lnTo>
                    <a:pt x="92690" y="260809"/>
                  </a:lnTo>
                  <a:lnTo>
                    <a:pt x="97631" y="278027"/>
                  </a:lnTo>
                  <a:lnTo>
                    <a:pt x="96770" y="295088"/>
                  </a:lnTo>
                  <a:lnTo>
                    <a:pt x="91684" y="312078"/>
                  </a:lnTo>
                  <a:lnTo>
                    <a:pt x="77515" y="334138"/>
                  </a:lnTo>
                  <a:lnTo>
                    <a:pt x="64075" y="341898"/>
                  </a:lnTo>
                  <a:lnTo>
                    <a:pt x="56541" y="343967"/>
                  </a:lnTo>
                  <a:lnTo>
                    <a:pt x="42524" y="342504"/>
                  </a:lnTo>
                  <a:lnTo>
                    <a:pt x="22421" y="335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7" name="SMARTInkShape-2096">
            <a:extLst>
              <a:ext uri="{FF2B5EF4-FFF2-40B4-BE49-F238E27FC236}">
                <a16:creationId xmlns:a16="http://schemas.microsoft.com/office/drawing/2014/main" xmlns="" id="{F935D249-8866-410A-96DF-BC80273AE95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632200" y="4095750"/>
            <a:ext cx="23114" cy="222251"/>
          </a:xfrm>
          <a:custGeom>
            <a:avLst/>
            <a:gdLst/>
            <a:ahLst/>
            <a:cxnLst/>
            <a:rect l="0" t="0" r="0" b="0"/>
            <a:pathLst>
              <a:path w="23114" h="222251">
                <a:moveTo>
                  <a:pt x="0" y="0"/>
                </a:moveTo>
                <a:lnTo>
                  <a:pt x="0" y="0"/>
                </a:lnTo>
                <a:lnTo>
                  <a:pt x="6742" y="3371"/>
                </a:lnTo>
                <a:lnTo>
                  <a:pt x="17677" y="22322"/>
                </a:lnTo>
                <a:lnTo>
                  <a:pt x="23113" y="63764"/>
                </a:lnTo>
                <a:lnTo>
                  <a:pt x="22501" y="96308"/>
                </a:lnTo>
                <a:lnTo>
                  <a:pt x="19878" y="129587"/>
                </a:lnTo>
                <a:lnTo>
                  <a:pt x="16361" y="163192"/>
                </a:lnTo>
                <a:lnTo>
                  <a:pt x="9059" y="207657"/>
                </a:lnTo>
                <a:lnTo>
                  <a:pt x="6350" y="222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SMARTInkShape-2097">
            <a:extLst>
              <a:ext uri="{FF2B5EF4-FFF2-40B4-BE49-F238E27FC236}">
                <a16:creationId xmlns:a16="http://schemas.microsoft.com/office/drawing/2014/main" xmlns="" id="{B9719C3F-94EF-4B36-9676-4DBDDAF9C45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749800" y="4076700"/>
            <a:ext cx="12701" cy="215901"/>
          </a:xfrm>
          <a:custGeom>
            <a:avLst/>
            <a:gdLst/>
            <a:ahLst/>
            <a:cxnLst/>
            <a:rect l="0" t="0" r="0" b="0"/>
            <a:pathLst>
              <a:path w="12701" h="215901">
                <a:moveTo>
                  <a:pt x="0" y="0"/>
                </a:moveTo>
                <a:lnTo>
                  <a:pt x="0" y="0"/>
                </a:lnTo>
                <a:lnTo>
                  <a:pt x="3371" y="10113"/>
                </a:lnTo>
                <a:lnTo>
                  <a:pt x="2096" y="46741"/>
                </a:lnTo>
                <a:lnTo>
                  <a:pt x="2813" y="80040"/>
                </a:lnTo>
                <a:lnTo>
                  <a:pt x="4778" y="115301"/>
                </a:lnTo>
                <a:lnTo>
                  <a:pt x="5651" y="149787"/>
                </a:lnTo>
                <a:lnTo>
                  <a:pt x="9514" y="190823"/>
                </a:lnTo>
                <a:lnTo>
                  <a:pt x="12700" y="215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0" name="SMARTInkShape-Group300">
            <a:extLst>
              <a:ext uri="{FF2B5EF4-FFF2-40B4-BE49-F238E27FC236}">
                <a16:creationId xmlns:a16="http://schemas.microsoft.com/office/drawing/2014/main" xmlns="" id="{A2A780BB-4379-4E46-8547-F7D9A703F718}"/>
              </a:ext>
            </a:extLst>
          </p:cNvPr>
          <p:cNvGrpSpPr/>
          <p:nvPr/>
        </p:nvGrpSpPr>
        <p:grpSpPr>
          <a:xfrm>
            <a:off x="6241552" y="3868033"/>
            <a:ext cx="1398384" cy="503705"/>
            <a:chOff x="6241552" y="3868033"/>
            <a:chExt cx="1398384" cy="503705"/>
          </a:xfrm>
        </p:grpSpPr>
        <p:sp>
          <p:nvSpPr>
            <p:cNvPr id="529" name="SMARTInkShape-2098">
              <a:extLst>
                <a:ext uri="{FF2B5EF4-FFF2-40B4-BE49-F238E27FC236}">
                  <a16:creationId xmlns:a16="http://schemas.microsoft.com/office/drawing/2014/main" xmlns="" id="{3E4BDDF2-4E74-4471-ACFD-1B101D17C35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514223" y="3962400"/>
              <a:ext cx="121528" cy="349251"/>
            </a:xfrm>
            <a:custGeom>
              <a:avLst/>
              <a:gdLst/>
              <a:ahLst/>
              <a:cxnLst/>
              <a:rect l="0" t="0" r="0" b="0"/>
              <a:pathLst>
                <a:path w="121528" h="349251">
                  <a:moveTo>
                    <a:pt x="121527" y="0"/>
                  </a:moveTo>
                  <a:lnTo>
                    <a:pt x="121527" y="0"/>
                  </a:lnTo>
                  <a:lnTo>
                    <a:pt x="79432" y="15580"/>
                  </a:lnTo>
                  <a:lnTo>
                    <a:pt x="40772" y="56200"/>
                  </a:lnTo>
                  <a:lnTo>
                    <a:pt x="20019" y="95063"/>
                  </a:lnTo>
                  <a:lnTo>
                    <a:pt x="5857" y="138911"/>
                  </a:lnTo>
                  <a:lnTo>
                    <a:pt x="2080" y="162458"/>
                  </a:lnTo>
                  <a:lnTo>
                    <a:pt x="0" y="208375"/>
                  </a:lnTo>
                  <a:lnTo>
                    <a:pt x="6131" y="247598"/>
                  </a:lnTo>
                  <a:lnTo>
                    <a:pt x="23438" y="281964"/>
                  </a:lnTo>
                  <a:lnTo>
                    <a:pt x="46888" y="310878"/>
                  </a:lnTo>
                  <a:lnTo>
                    <a:pt x="96127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2099">
              <a:extLst>
                <a:ext uri="{FF2B5EF4-FFF2-40B4-BE49-F238E27FC236}">
                  <a16:creationId xmlns:a16="http://schemas.microsoft.com/office/drawing/2014/main" xmlns="" id="{D13C8813-8DFE-4656-8BFD-70811ED4A64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241552" y="4159250"/>
              <a:ext cx="222749" cy="88901"/>
            </a:xfrm>
            <a:custGeom>
              <a:avLst/>
              <a:gdLst/>
              <a:ahLst/>
              <a:cxnLst/>
              <a:rect l="0" t="0" r="0" b="0"/>
              <a:pathLst>
                <a:path w="222749" h="88901">
                  <a:moveTo>
                    <a:pt x="13198" y="88900"/>
                  </a:moveTo>
                  <a:lnTo>
                    <a:pt x="13198" y="88900"/>
                  </a:lnTo>
                  <a:lnTo>
                    <a:pt x="3085" y="82158"/>
                  </a:lnTo>
                  <a:lnTo>
                    <a:pt x="811" y="78761"/>
                  </a:lnTo>
                  <a:lnTo>
                    <a:pt x="0" y="75085"/>
                  </a:lnTo>
                  <a:lnTo>
                    <a:pt x="167" y="71223"/>
                  </a:lnTo>
                  <a:lnTo>
                    <a:pt x="7877" y="61288"/>
                  </a:lnTo>
                  <a:lnTo>
                    <a:pt x="23533" y="49817"/>
                  </a:lnTo>
                  <a:lnTo>
                    <a:pt x="66198" y="32164"/>
                  </a:lnTo>
                  <a:lnTo>
                    <a:pt x="105663" y="22291"/>
                  </a:lnTo>
                  <a:lnTo>
                    <a:pt x="150954" y="13200"/>
                  </a:lnTo>
                  <a:lnTo>
                    <a:pt x="190839" y="5867"/>
                  </a:lnTo>
                  <a:lnTo>
                    <a:pt x="2227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2100">
              <a:extLst>
                <a:ext uri="{FF2B5EF4-FFF2-40B4-BE49-F238E27FC236}">
                  <a16:creationId xmlns:a16="http://schemas.microsoft.com/office/drawing/2014/main" xmlns="" id="{2C01A835-0603-4D8C-AC23-5552422D428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310438" y="3936429"/>
              <a:ext cx="109413" cy="400622"/>
            </a:xfrm>
            <a:custGeom>
              <a:avLst/>
              <a:gdLst/>
              <a:ahLst/>
              <a:cxnLst/>
              <a:rect l="0" t="0" r="0" b="0"/>
              <a:pathLst>
                <a:path w="109413" h="400622">
                  <a:moveTo>
                    <a:pt x="109412" y="83121"/>
                  </a:moveTo>
                  <a:lnTo>
                    <a:pt x="109412" y="83121"/>
                  </a:lnTo>
                  <a:lnTo>
                    <a:pt x="98742" y="53610"/>
                  </a:lnTo>
                  <a:lnTo>
                    <a:pt x="73372" y="6412"/>
                  </a:lnTo>
                  <a:lnTo>
                    <a:pt x="70569" y="2348"/>
                  </a:lnTo>
                  <a:lnTo>
                    <a:pt x="65878" y="345"/>
                  </a:lnTo>
                  <a:lnTo>
                    <a:pt x="53139" y="0"/>
                  </a:lnTo>
                  <a:lnTo>
                    <a:pt x="46496" y="5129"/>
                  </a:lnTo>
                  <a:lnTo>
                    <a:pt x="33472" y="23999"/>
                  </a:lnTo>
                  <a:lnTo>
                    <a:pt x="20627" y="54493"/>
                  </a:lnTo>
                  <a:lnTo>
                    <a:pt x="9274" y="92269"/>
                  </a:lnTo>
                  <a:lnTo>
                    <a:pt x="1877" y="134929"/>
                  </a:lnTo>
                  <a:lnTo>
                    <a:pt x="0" y="179760"/>
                  </a:lnTo>
                  <a:lnTo>
                    <a:pt x="2223" y="225555"/>
                  </a:lnTo>
                  <a:lnTo>
                    <a:pt x="7915" y="271778"/>
                  </a:lnTo>
                  <a:lnTo>
                    <a:pt x="15149" y="314430"/>
                  </a:lnTo>
                  <a:lnTo>
                    <a:pt x="22361" y="351025"/>
                  </a:lnTo>
                  <a:lnTo>
                    <a:pt x="33212" y="400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2101">
              <a:extLst>
                <a:ext uri="{FF2B5EF4-FFF2-40B4-BE49-F238E27FC236}">
                  <a16:creationId xmlns:a16="http://schemas.microsoft.com/office/drawing/2014/main" xmlns="" id="{C403BEF5-D339-4A08-9302-F9157E1CA06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680204" y="4070261"/>
              <a:ext cx="114240" cy="301477"/>
            </a:xfrm>
            <a:custGeom>
              <a:avLst/>
              <a:gdLst/>
              <a:ahLst/>
              <a:cxnLst/>
              <a:rect l="0" t="0" r="0" b="0"/>
              <a:pathLst>
                <a:path w="114240" h="301477">
                  <a:moveTo>
                    <a:pt x="12696" y="127089"/>
                  </a:moveTo>
                  <a:lnTo>
                    <a:pt x="12696" y="127089"/>
                  </a:lnTo>
                  <a:lnTo>
                    <a:pt x="5954" y="137202"/>
                  </a:lnTo>
                  <a:lnTo>
                    <a:pt x="1761" y="160346"/>
                  </a:lnTo>
                  <a:lnTo>
                    <a:pt x="518" y="196288"/>
                  </a:lnTo>
                  <a:lnTo>
                    <a:pt x="151" y="234846"/>
                  </a:lnTo>
                  <a:lnTo>
                    <a:pt x="42" y="273082"/>
                  </a:lnTo>
                  <a:lnTo>
                    <a:pt x="2" y="301476"/>
                  </a:lnTo>
                  <a:lnTo>
                    <a:pt x="0" y="300497"/>
                  </a:lnTo>
                  <a:lnTo>
                    <a:pt x="10136" y="260617"/>
                  </a:lnTo>
                  <a:lnTo>
                    <a:pt x="17672" y="223358"/>
                  </a:lnTo>
                  <a:lnTo>
                    <a:pt x="23069" y="198324"/>
                  </a:lnTo>
                  <a:lnTo>
                    <a:pt x="29490" y="169640"/>
                  </a:lnTo>
                  <a:lnTo>
                    <a:pt x="36591" y="138523"/>
                  </a:lnTo>
                  <a:lnTo>
                    <a:pt x="43443" y="110017"/>
                  </a:lnTo>
                  <a:lnTo>
                    <a:pt x="50128" y="83252"/>
                  </a:lnTo>
                  <a:lnTo>
                    <a:pt x="62493" y="39167"/>
                  </a:lnTo>
                  <a:lnTo>
                    <a:pt x="77388" y="7826"/>
                  </a:lnTo>
                  <a:lnTo>
                    <a:pt x="86368" y="0"/>
                  </a:lnTo>
                  <a:lnTo>
                    <a:pt x="91444" y="1440"/>
                  </a:lnTo>
                  <a:lnTo>
                    <a:pt x="102728" y="12449"/>
                  </a:lnTo>
                  <a:lnTo>
                    <a:pt x="114239" y="45222"/>
                  </a:lnTo>
                  <a:lnTo>
                    <a:pt x="112153" y="72124"/>
                  </a:lnTo>
                  <a:lnTo>
                    <a:pt x="108635" y="86212"/>
                  </a:lnTo>
                  <a:lnTo>
                    <a:pt x="93437" y="111273"/>
                  </a:lnTo>
                  <a:lnTo>
                    <a:pt x="73274" y="131348"/>
                  </a:lnTo>
                  <a:lnTo>
                    <a:pt x="52555" y="142623"/>
                  </a:lnTo>
                  <a:lnTo>
                    <a:pt x="44913" y="143795"/>
                  </a:lnTo>
                  <a:lnTo>
                    <a:pt x="39111" y="142460"/>
                  </a:lnTo>
                  <a:lnTo>
                    <a:pt x="25396" y="133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2102">
              <a:extLst>
                <a:ext uri="{FF2B5EF4-FFF2-40B4-BE49-F238E27FC236}">
                  <a16:creationId xmlns:a16="http://schemas.microsoft.com/office/drawing/2014/main" xmlns="" id="{4C58ABE5-6C86-4497-B1BC-1454D40CF94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858000" y="3965379"/>
              <a:ext cx="37941" cy="339922"/>
            </a:xfrm>
            <a:custGeom>
              <a:avLst/>
              <a:gdLst/>
              <a:ahLst/>
              <a:cxnLst/>
              <a:rect l="0" t="0" r="0" b="0"/>
              <a:pathLst>
                <a:path w="37941" h="339922">
                  <a:moveTo>
                    <a:pt x="12700" y="3371"/>
                  </a:moveTo>
                  <a:lnTo>
                    <a:pt x="12700" y="3371"/>
                  </a:lnTo>
                  <a:lnTo>
                    <a:pt x="26184" y="0"/>
                  </a:lnTo>
                  <a:lnTo>
                    <a:pt x="30861" y="3240"/>
                  </a:lnTo>
                  <a:lnTo>
                    <a:pt x="37940" y="18131"/>
                  </a:lnTo>
                  <a:lnTo>
                    <a:pt x="35779" y="63796"/>
                  </a:lnTo>
                  <a:lnTo>
                    <a:pt x="29776" y="103840"/>
                  </a:lnTo>
                  <a:lnTo>
                    <a:pt x="23113" y="146801"/>
                  </a:lnTo>
                  <a:lnTo>
                    <a:pt x="17799" y="189414"/>
                  </a:lnTo>
                  <a:lnTo>
                    <a:pt x="11202" y="233753"/>
                  </a:lnTo>
                  <a:lnTo>
                    <a:pt x="4979" y="275802"/>
                  </a:lnTo>
                  <a:lnTo>
                    <a:pt x="0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2103">
              <a:extLst>
                <a:ext uri="{FF2B5EF4-FFF2-40B4-BE49-F238E27FC236}">
                  <a16:creationId xmlns:a16="http://schemas.microsoft.com/office/drawing/2014/main" xmlns="" id="{F07F8FEA-83F8-48AF-963C-5BEFAAE3EAD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042150" y="4047642"/>
              <a:ext cx="209551" cy="244959"/>
            </a:xfrm>
            <a:custGeom>
              <a:avLst/>
              <a:gdLst/>
              <a:ahLst/>
              <a:cxnLst/>
              <a:rect l="0" t="0" r="0" b="0"/>
              <a:pathLst>
                <a:path w="209551" h="244959">
                  <a:moveTo>
                    <a:pt x="0" y="3658"/>
                  </a:moveTo>
                  <a:lnTo>
                    <a:pt x="0" y="3658"/>
                  </a:lnTo>
                  <a:lnTo>
                    <a:pt x="6741" y="287"/>
                  </a:lnTo>
                  <a:lnTo>
                    <a:pt x="9434" y="0"/>
                  </a:lnTo>
                  <a:lnTo>
                    <a:pt x="14305" y="1562"/>
                  </a:lnTo>
                  <a:lnTo>
                    <a:pt x="50647" y="35777"/>
                  </a:lnTo>
                  <a:lnTo>
                    <a:pt x="81776" y="66617"/>
                  </a:lnTo>
                  <a:lnTo>
                    <a:pt x="113015" y="103371"/>
                  </a:lnTo>
                  <a:lnTo>
                    <a:pt x="142656" y="141108"/>
                  </a:lnTo>
                  <a:lnTo>
                    <a:pt x="169942" y="174343"/>
                  </a:lnTo>
                  <a:lnTo>
                    <a:pt x="195619" y="217450"/>
                  </a:lnTo>
                  <a:lnTo>
                    <a:pt x="20955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2104">
              <a:extLst>
                <a:ext uri="{FF2B5EF4-FFF2-40B4-BE49-F238E27FC236}">
                  <a16:creationId xmlns:a16="http://schemas.microsoft.com/office/drawing/2014/main" xmlns="" id="{FDA4C146-BACE-4C6A-ACF6-EE5F0C987328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124700" y="4038104"/>
              <a:ext cx="165101" cy="286247"/>
            </a:xfrm>
            <a:custGeom>
              <a:avLst/>
              <a:gdLst/>
              <a:ahLst/>
              <a:cxnLst/>
              <a:rect l="0" t="0" r="0" b="0"/>
              <a:pathLst>
                <a:path w="165101" h="286247">
                  <a:moveTo>
                    <a:pt x="165100" y="13196"/>
                  </a:moveTo>
                  <a:lnTo>
                    <a:pt x="165100" y="13196"/>
                  </a:lnTo>
                  <a:lnTo>
                    <a:pt x="161729" y="3083"/>
                  </a:lnTo>
                  <a:lnTo>
                    <a:pt x="159325" y="810"/>
                  </a:lnTo>
                  <a:lnTo>
                    <a:pt x="156311" y="0"/>
                  </a:lnTo>
                  <a:lnTo>
                    <a:pt x="152891" y="165"/>
                  </a:lnTo>
                  <a:lnTo>
                    <a:pt x="143447" y="7875"/>
                  </a:lnTo>
                  <a:lnTo>
                    <a:pt x="113393" y="49304"/>
                  </a:lnTo>
                  <a:lnTo>
                    <a:pt x="92024" y="83336"/>
                  </a:lnTo>
                  <a:lnTo>
                    <a:pt x="69122" y="121275"/>
                  </a:lnTo>
                  <a:lnTo>
                    <a:pt x="47183" y="159303"/>
                  </a:lnTo>
                  <a:lnTo>
                    <a:pt x="29438" y="195490"/>
                  </a:lnTo>
                  <a:lnTo>
                    <a:pt x="15905" y="228976"/>
                  </a:lnTo>
                  <a:lnTo>
                    <a:pt x="0" y="286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2105">
              <a:extLst>
                <a:ext uri="{FF2B5EF4-FFF2-40B4-BE49-F238E27FC236}">
                  <a16:creationId xmlns:a16="http://schemas.microsoft.com/office/drawing/2014/main" xmlns="" id="{FA8F02B5-C510-4A13-80D5-B9BD6D55921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335189" y="4221824"/>
              <a:ext cx="97695" cy="86540"/>
            </a:xfrm>
            <a:custGeom>
              <a:avLst/>
              <a:gdLst/>
              <a:ahLst/>
              <a:cxnLst/>
              <a:rect l="0" t="0" r="0" b="0"/>
              <a:pathLst>
                <a:path w="97695" h="86540">
                  <a:moveTo>
                    <a:pt x="30811" y="26326"/>
                  </a:moveTo>
                  <a:lnTo>
                    <a:pt x="30811" y="26326"/>
                  </a:lnTo>
                  <a:lnTo>
                    <a:pt x="30809" y="29697"/>
                  </a:lnTo>
                  <a:lnTo>
                    <a:pt x="3817" y="70223"/>
                  </a:lnTo>
                  <a:lnTo>
                    <a:pt x="0" y="85954"/>
                  </a:lnTo>
                  <a:lnTo>
                    <a:pt x="393" y="86539"/>
                  </a:lnTo>
                  <a:lnTo>
                    <a:pt x="1360" y="86224"/>
                  </a:lnTo>
                  <a:lnTo>
                    <a:pt x="2710" y="85307"/>
                  </a:lnTo>
                  <a:lnTo>
                    <a:pt x="29592" y="41541"/>
                  </a:lnTo>
                  <a:lnTo>
                    <a:pt x="52870" y="12881"/>
                  </a:lnTo>
                  <a:lnTo>
                    <a:pt x="67427" y="2712"/>
                  </a:lnTo>
                  <a:lnTo>
                    <a:pt x="74271" y="0"/>
                  </a:lnTo>
                  <a:lnTo>
                    <a:pt x="80245" y="309"/>
                  </a:lnTo>
                  <a:lnTo>
                    <a:pt x="85639" y="2631"/>
                  </a:lnTo>
                  <a:lnTo>
                    <a:pt x="90646" y="6295"/>
                  </a:lnTo>
                  <a:lnTo>
                    <a:pt x="93985" y="11562"/>
                  </a:lnTo>
                  <a:lnTo>
                    <a:pt x="97694" y="24938"/>
                  </a:lnTo>
                  <a:lnTo>
                    <a:pt x="95007" y="55816"/>
                  </a:lnTo>
                  <a:lnTo>
                    <a:pt x="87961" y="8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2106">
              <a:extLst>
                <a:ext uri="{FF2B5EF4-FFF2-40B4-BE49-F238E27FC236}">
                  <a16:creationId xmlns:a16="http://schemas.microsoft.com/office/drawing/2014/main" xmlns="" id="{75D7FB40-C84C-4AD8-97DE-06EB40B55FB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099300" y="3917950"/>
              <a:ext cx="279401" cy="1"/>
            </a:xfrm>
            <a:custGeom>
              <a:avLst/>
              <a:gdLst/>
              <a:ahLst/>
              <a:cxnLst/>
              <a:rect l="0" t="0" r="0" b="0"/>
              <a:pathLst>
                <a:path w="279401" h="1">
                  <a:moveTo>
                    <a:pt x="0" y="0"/>
                  </a:moveTo>
                  <a:lnTo>
                    <a:pt x="0" y="0"/>
                  </a:lnTo>
                  <a:lnTo>
                    <a:pt x="34530" y="0"/>
                  </a:lnTo>
                  <a:lnTo>
                    <a:pt x="71556" y="0"/>
                  </a:lnTo>
                  <a:lnTo>
                    <a:pt x="94270" y="0"/>
                  </a:lnTo>
                  <a:lnTo>
                    <a:pt x="119292" y="0"/>
                  </a:lnTo>
                  <a:lnTo>
                    <a:pt x="145850" y="0"/>
                  </a:lnTo>
                  <a:lnTo>
                    <a:pt x="173433" y="0"/>
                  </a:lnTo>
                  <a:lnTo>
                    <a:pt x="219134" y="0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2107">
              <a:extLst>
                <a:ext uri="{FF2B5EF4-FFF2-40B4-BE49-F238E27FC236}">
                  <a16:creationId xmlns:a16="http://schemas.microsoft.com/office/drawing/2014/main" xmlns="" id="{4FA626A8-2D5D-4809-B7D1-B87CF2D93A2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341482" y="3868033"/>
              <a:ext cx="70255" cy="132468"/>
            </a:xfrm>
            <a:custGeom>
              <a:avLst/>
              <a:gdLst/>
              <a:ahLst/>
              <a:cxnLst/>
              <a:rect l="0" t="0" r="0" b="0"/>
              <a:pathLst>
                <a:path w="70255" h="1324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15912" y="5772"/>
                  </a:lnTo>
                  <a:lnTo>
                    <a:pt x="58226" y="31743"/>
                  </a:lnTo>
                  <a:lnTo>
                    <a:pt x="67722" y="45838"/>
                  </a:lnTo>
                  <a:lnTo>
                    <a:pt x="70254" y="53547"/>
                  </a:lnTo>
                  <a:lnTo>
                    <a:pt x="69304" y="71521"/>
                  </a:lnTo>
                  <a:lnTo>
                    <a:pt x="67075" y="81253"/>
                  </a:lnTo>
                  <a:lnTo>
                    <a:pt x="57073" y="97711"/>
                  </a:lnTo>
                  <a:lnTo>
                    <a:pt x="30868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2108">
              <a:extLst>
                <a:ext uri="{FF2B5EF4-FFF2-40B4-BE49-F238E27FC236}">
                  <a16:creationId xmlns:a16="http://schemas.microsoft.com/office/drawing/2014/main" xmlns="" id="{9488BE5D-8F3B-498F-8CDC-F427AB42039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556500" y="3946329"/>
              <a:ext cx="83436" cy="352622"/>
            </a:xfrm>
            <a:custGeom>
              <a:avLst/>
              <a:gdLst/>
              <a:ahLst/>
              <a:cxnLst/>
              <a:rect l="0" t="0" r="0" b="0"/>
              <a:pathLst>
                <a:path w="83436" h="352622">
                  <a:moveTo>
                    <a:pt x="50800" y="3371"/>
                  </a:moveTo>
                  <a:lnTo>
                    <a:pt x="50800" y="3371"/>
                  </a:lnTo>
                  <a:lnTo>
                    <a:pt x="54170" y="0"/>
                  </a:lnTo>
                  <a:lnTo>
                    <a:pt x="55869" y="418"/>
                  </a:lnTo>
                  <a:lnTo>
                    <a:pt x="59638" y="4646"/>
                  </a:lnTo>
                  <a:lnTo>
                    <a:pt x="72876" y="47026"/>
                  </a:lnTo>
                  <a:lnTo>
                    <a:pt x="80837" y="84627"/>
                  </a:lnTo>
                  <a:lnTo>
                    <a:pt x="83435" y="129091"/>
                  </a:lnTo>
                  <a:lnTo>
                    <a:pt x="80826" y="176368"/>
                  </a:lnTo>
                  <a:lnTo>
                    <a:pt x="72611" y="223251"/>
                  </a:lnTo>
                  <a:lnTo>
                    <a:pt x="60023" y="266194"/>
                  </a:lnTo>
                  <a:lnTo>
                    <a:pt x="45022" y="303626"/>
                  </a:lnTo>
                  <a:lnTo>
                    <a:pt x="22120" y="340298"/>
                  </a:lnTo>
                  <a:lnTo>
                    <a:pt x="16158" y="345112"/>
                  </a:lnTo>
                  <a:lnTo>
                    <a:pt x="0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1" name="SMARTInkShape-2109">
            <a:extLst>
              <a:ext uri="{FF2B5EF4-FFF2-40B4-BE49-F238E27FC236}">
                <a16:creationId xmlns:a16="http://schemas.microsoft.com/office/drawing/2014/main" xmlns="" id="{D847D373-9FE2-49AA-81D9-6542B19DC7C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084609" y="4064000"/>
            <a:ext cx="297392" cy="247651"/>
          </a:xfrm>
          <a:custGeom>
            <a:avLst/>
            <a:gdLst/>
            <a:ahLst/>
            <a:cxnLst/>
            <a:rect l="0" t="0" r="0" b="0"/>
            <a:pathLst>
              <a:path w="297392" h="247651">
                <a:moveTo>
                  <a:pt x="259291" y="0"/>
                </a:moveTo>
                <a:lnTo>
                  <a:pt x="259291" y="0"/>
                </a:lnTo>
                <a:lnTo>
                  <a:pt x="255528" y="44259"/>
                </a:lnTo>
                <a:lnTo>
                  <a:pt x="246329" y="71881"/>
                </a:lnTo>
                <a:lnTo>
                  <a:pt x="228130" y="105325"/>
                </a:lnTo>
                <a:lnTo>
                  <a:pt x="202167" y="139474"/>
                </a:lnTo>
                <a:lnTo>
                  <a:pt x="171108" y="171349"/>
                </a:lnTo>
                <a:lnTo>
                  <a:pt x="136138" y="197276"/>
                </a:lnTo>
                <a:lnTo>
                  <a:pt x="99429" y="213032"/>
                </a:lnTo>
                <a:lnTo>
                  <a:pt x="80749" y="218221"/>
                </a:lnTo>
                <a:lnTo>
                  <a:pt x="46824" y="216461"/>
                </a:lnTo>
                <a:lnTo>
                  <a:pt x="30863" y="212041"/>
                </a:lnTo>
                <a:lnTo>
                  <a:pt x="19515" y="204155"/>
                </a:lnTo>
                <a:lnTo>
                  <a:pt x="5028" y="182223"/>
                </a:lnTo>
                <a:lnTo>
                  <a:pt x="0" y="154130"/>
                </a:lnTo>
                <a:lnTo>
                  <a:pt x="1528" y="124947"/>
                </a:lnTo>
                <a:lnTo>
                  <a:pt x="9262" y="100217"/>
                </a:lnTo>
                <a:lnTo>
                  <a:pt x="16405" y="91506"/>
                </a:lnTo>
                <a:lnTo>
                  <a:pt x="35630" y="79945"/>
                </a:lnTo>
                <a:lnTo>
                  <a:pt x="62049" y="79981"/>
                </a:lnTo>
                <a:lnTo>
                  <a:pt x="94722" y="89170"/>
                </a:lnTo>
                <a:lnTo>
                  <a:pt x="135113" y="107364"/>
                </a:lnTo>
                <a:lnTo>
                  <a:pt x="173292" y="135206"/>
                </a:lnTo>
                <a:lnTo>
                  <a:pt x="218993" y="180937"/>
                </a:lnTo>
                <a:lnTo>
                  <a:pt x="259719" y="224202"/>
                </a:lnTo>
                <a:lnTo>
                  <a:pt x="297391" y="247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8" name="SMARTInkShape-Group302">
            <a:extLst>
              <a:ext uri="{FF2B5EF4-FFF2-40B4-BE49-F238E27FC236}">
                <a16:creationId xmlns:a16="http://schemas.microsoft.com/office/drawing/2014/main" xmlns="" id="{894FA14A-EE72-4AE3-B18E-679131E76730}"/>
              </a:ext>
            </a:extLst>
          </p:cNvPr>
          <p:cNvGrpSpPr/>
          <p:nvPr/>
        </p:nvGrpSpPr>
        <p:grpSpPr>
          <a:xfrm>
            <a:off x="8785066" y="3845711"/>
            <a:ext cx="750896" cy="599031"/>
            <a:chOff x="8785066" y="3845711"/>
            <a:chExt cx="750896" cy="599031"/>
          </a:xfrm>
        </p:grpSpPr>
        <p:sp>
          <p:nvSpPr>
            <p:cNvPr id="542" name="SMARTInkShape-2110">
              <a:extLst>
                <a:ext uri="{FF2B5EF4-FFF2-40B4-BE49-F238E27FC236}">
                  <a16:creationId xmlns:a16="http://schemas.microsoft.com/office/drawing/2014/main" xmlns="" id="{B04BB252-5E30-4384-BA81-E2E1EC8E315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785066" y="4064883"/>
              <a:ext cx="79535" cy="284868"/>
            </a:xfrm>
            <a:custGeom>
              <a:avLst/>
              <a:gdLst/>
              <a:ahLst/>
              <a:cxnLst/>
              <a:rect l="0" t="0" r="0" b="0"/>
              <a:pathLst>
                <a:path w="79535" h="284868">
                  <a:moveTo>
                    <a:pt x="79534" y="5467"/>
                  </a:moveTo>
                  <a:lnTo>
                    <a:pt x="79534" y="5467"/>
                  </a:lnTo>
                  <a:lnTo>
                    <a:pt x="76163" y="2096"/>
                  </a:lnTo>
                  <a:lnTo>
                    <a:pt x="70745" y="441"/>
                  </a:lnTo>
                  <a:lnTo>
                    <a:pt x="67324" y="0"/>
                  </a:lnTo>
                  <a:lnTo>
                    <a:pt x="59762" y="3273"/>
                  </a:lnTo>
                  <a:lnTo>
                    <a:pt x="40036" y="20242"/>
                  </a:lnTo>
                  <a:lnTo>
                    <a:pt x="20123" y="65666"/>
                  </a:lnTo>
                  <a:lnTo>
                    <a:pt x="8677" y="98544"/>
                  </a:lnTo>
                  <a:lnTo>
                    <a:pt x="2183" y="134323"/>
                  </a:lnTo>
                  <a:lnTo>
                    <a:pt x="0" y="170686"/>
                  </a:lnTo>
                  <a:lnTo>
                    <a:pt x="1381" y="205663"/>
                  </a:lnTo>
                  <a:lnTo>
                    <a:pt x="9992" y="232497"/>
                  </a:lnTo>
                  <a:lnTo>
                    <a:pt x="24637" y="253124"/>
                  </a:lnTo>
                  <a:lnTo>
                    <a:pt x="66834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2111">
              <a:extLst>
                <a:ext uri="{FF2B5EF4-FFF2-40B4-BE49-F238E27FC236}">
                  <a16:creationId xmlns:a16="http://schemas.microsoft.com/office/drawing/2014/main" xmlns="" id="{793A281C-2D92-46B6-9630-30B9EDB9844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953500" y="4139704"/>
              <a:ext cx="12701" cy="165597"/>
            </a:xfrm>
            <a:custGeom>
              <a:avLst/>
              <a:gdLst/>
              <a:ahLst/>
              <a:cxnLst/>
              <a:rect l="0" t="0" r="0" b="0"/>
              <a:pathLst>
                <a:path w="12701" h="165597">
                  <a:moveTo>
                    <a:pt x="0" y="13196"/>
                  </a:moveTo>
                  <a:lnTo>
                    <a:pt x="0" y="13196"/>
                  </a:lnTo>
                  <a:lnTo>
                    <a:pt x="3370" y="3083"/>
                  </a:lnTo>
                  <a:lnTo>
                    <a:pt x="5069" y="810"/>
                  </a:lnTo>
                  <a:lnTo>
                    <a:pt x="6907" y="0"/>
                  </a:lnTo>
                  <a:lnTo>
                    <a:pt x="8837" y="165"/>
                  </a:lnTo>
                  <a:lnTo>
                    <a:pt x="10124" y="2392"/>
                  </a:lnTo>
                  <a:lnTo>
                    <a:pt x="11556" y="10511"/>
                  </a:lnTo>
                  <a:lnTo>
                    <a:pt x="7523" y="56657"/>
                  </a:lnTo>
                  <a:lnTo>
                    <a:pt x="6700" y="95453"/>
                  </a:lnTo>
                  <a:lnTo>
                    <a:pt x="8334" y="131878"/>
                  </a:lnTo>
                  <a:lnTo>
                    <a:pt x="12700" y="165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2112">
              <a:extLst>
                <a:ext uri="{FF2B5EF4-FFF2-40B4-BE49-F238E27FC236}">
                  <a16:creationId xmlns:a16="http://schemas.microsoft.com/office/drawing/2014/main" xmlns="" id="{592FD08E-D40D-4963-9C92-5A42635FEE1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017000" y="42291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5" y="21036"/>
                  </a:lnTo>
                  <a:lnTo>
                    <a:pt x="1881" y="20374"/>
                  </a:lnTo>
                  <a:lnTo>
                    <a:pt x="30507" y="13660"/>
                  </a:lnTo>
                  <a:lnTo>
                    <a:pt x="67750" y="1147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2113">
              <a:extLst>
                <a:ext uri="{FF2B5EF4-FFF2-40B4-BE49-F238E27FC236}">
                  <a16:creationId xmlns:a16="http://schemas.microsoft.com/office/drawing/2014/main" xmlns="" id="{8F9994CB-266F-4A81-96C1-2EE114683BB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163759" y="4099321"/>
              <a:ext cx="135305" cy="345421"/>
            </a:xfrm>
            <a:custGeom>
              <a:avLst/>
              <a:gdLst/>
              <a:ahLst/>
              <a:cxnLst/>
              <a:rect l="0" t="0" r="0" b="0"/>
              <a:pathLst>
                <a:path w="135305" h="345421">
                  <a:moveTo>
                    <a:pt x="50091" y="98029"/>
                  </a:moveTo>
                  <a:lnTo>
                    <a:pt x="50091" y="98029"/>
                  </a:lnTo>
                  <a:lnTo>
                    <a:pt x="46720" y="101400"/>
                  </a:lnTo>
                  <a:lnTo>
                    <a:pt x="41252" y="116981"/>
                  </a:lnTo>
                  <a:lnTo>
                    <a:pt x="37449" y="159079"/>
                  </a:lnTo>
                  <a:lnTo>
                    <a:pt x="32547" y="204155"/>
                  </a:lnTo>
                  <a:lnTo>
                    <a:pt x="28654" y="236683"/>
                  </a:lnTo>
                  <a:lnTo>
                    <a:pt x="22689" y="271837"/>
                  </a:lnTo>
                  <a:lnTo>
                    <a:pt x="11398" y="317920"/>
                  </a:lnTo>
                  <a:lnTo>
                    <a:pt x="1682" y="345291"/>
                  </a:lnTo>
                  <a:lnTo>
                    <a:pt x="885" y="345420"/>
                  </a:lnTo>
                  <a:lnTo>
                    <a:pt x="0" y="339920"/>
                  </a:lnTo>
                  <a:lnTo>
                    <a:pt x="9569" y="299699"/>
                  </a:lnTo>
                  <a:lnTo>
                    <a:pt x="17029" y="260333"/>
                  </a:lnTo>
                  <a:lnTo>
                    <a:pt x="22405" y="235159"/>
                  </a:lnTo>
                  <a:lnTo>
                    <a:pt x="28812" y="207088"/>
                  </a:lnTo>
                  <a:lnTo>
                    <a:pt x="35905" y="177085"/>
                  </a:lnTo>
                  <a:lnTo>
                    <a:pt x="42751" y="148616"/>
                  </a:lnTo>
                  <a:lnTo>
                    <a:pt x="49430" y="121170"/>
                  </a:lnTo>
                  <a:lnTo>
                    <a:pt x="56001" y="94407"/>
                  </a:lnTo>
                  <a:lnTo>
                    <a:pt x="68945" y="51499"/>
                  </a:lnTo>
                  <a:lnTo>
                    <a:pt x="86251" y="10864"/>
                  </a:lnTo>
                  <a:lnTo>
                    <a:pt x="91133" y="3936"/>
                  </a:lnTo>
                  <a:lnTo>
                    <a:pt x="96503" y="728"/>
                  </a:lnTo>
                  <a:lnTo>
                    <a:pt x="102199" y="0"/>
                  </a:lnTo>
                  <a:lnTo>
                    <a:pt x="108112" y="927"/>
                  </a:lnTo>
                  <a:lnTo>
                    <a:pt x="120328" y="13245"/>
                  </a:lnTo>
                  <a:lnTo>
                    <a:pt x="126549" y="22456"/>
                  </a:lnTo>
                  <a:lnTo>
                    <a:pt x="135304" y="59017"/>
                  </a:lnTo>
                  <a:lnTo>
                    <a:pt x="129826" y="86805"/>
                  </a:lnTo>
                  <a:lnTo>
                    <a:pt x="117278" y="114207"/>
                  </a:lnTo>
                  <a:lnTo>
                    <a:pt x="90381" y="147351"/>
                  </a:lnTo>
                  <a:lnTo>
                    <a:pt x="61480" y="165638"/>
                  </a:lnTo>
                  <a:lnTo>
                    <a:pt x="31041" y="174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2114">
              <a:extLst>
                <a:ext uri="{FF2B5EF4-FFF2-40B4-BE49-F238E27FC236}">
                  <a16:creationId xmlns:a16="http://schemas.microsoft.com/office/drawing/2014/main" xmlns="" id="{45AA1FC0-10BC-4A55-A4A9-60CE3D16BCB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309100" y="4032250"/>
              <a:ext cx="107970" cy="285751"/>
            </a:xfrm>
            <a:custGeom>
              <a:avLst/>
              <a:gdLst/>
              <a:ahLst/>
              <a:cxnLst/>
              <a:rect l="0" t="0" r="0" b="0"/>
              <a:pathLst>
                <a:path w="107970" h="285751">
                  <a:moveTo>
                    <a:pt x="63500" y="0"/>
                  </a:moveTo>
                  <a:lnTo>
                    <a:pt x="63500" y="0"/>
                  </a:lnTo>
                  <a:lnTo>
                    <a:pt x="75050" y="7186"/>
                  </a:lnTo>
                  <a:lnTo>
                    <a:pt x="87918" y="18952"/>
                  </a:lnTo>
                  <a:lnTo>
                    <a:pt x="104288" y="54925"/>
                  </a:lnTo>
                  <a:lnTo>
                    <a:pt x="107969" y="89087"/>
                  </a:lnTo>
                  <a:lnTo>
                    <a:pt x="105135" y="127789"/>
                  </a:lnTo>
                  <a:lnTo>
                    <a:pt x="94471" y="168508"/>
                  </a:lnTo>
                  <a:lnTo>
                    <a:pt x="72795" y="206361"/>
                  </a:lnTo>
                  <a:lnTo>
                    <a:pt x="34506" y="251878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2115">
              <a:extLst>
                <a:ext uri="{FF2B5EF4-FFF2-40B4-BE49-F238E27FC236}">
                  <a16:creationId xmlns:a16="http://schemas.microsoft.com/office/drawing/2014/main" xmlns="" id="{F88A08EC-8ED5-484F-ADF6-C6FFC9080A4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442789" y="3845711"/>
              <a:ext cx="93173" cy="110340"/>
            </a:xfrm>
            <a:custGeom>
              <a:avLst/>
              <a:gdLst/>
              <a:ahLst/>
              <a:cxnLst/>
              <a:rect l="0" t="0" r="0" b="0"/>
              <a:pathLst>
                <a:path w="93173" h="110340">
                  <a:moveTo>
                    <a:pt x="12361" y="27789"/>
                  </a:moveTo>
                  <a:lnTo>
                    <a:pt x="12361" y="27789"/>
                  </a:lnTo>
                  <a:lnTo>
                    <a:pt x="10480" y="68266"/>
                  </a:lnTo>
                  <a:lnTo>
                    <a:pt x="5454" y="86349"/>
                  </a:lnTo>
                  <a:lnTo>
                    <a:pt x="804" y="95409"/>
                  </a:lnTo>
                  <a:lnTo>
                    <a:pt x="423" y="95446"/>
                  </a:lnTo>
                  <a:lnTo>
                    <a:pt x="0" y="93607"/>
                  </a:lnTo>
                  <a:lnTo>
                    <a:pt x="17282" y="53294"/>
                  </a:lnTo>
                  <a:lnTo>
                    <a:pt x="43829" y="12522"/>
                  </a:lnTo>
                  <a:lnTo>
                    <a:pt x="56685" y="3365"/>
                  </a:lnTo>
                  <a:lnTo>
                    <a:pt x="68751" y="0"/>
                  </a:lnTo>
                  <a:lnTo>
                    <a:pt x="78815" y="857"/>
                  </a:lnTo>
                  <a:lnTo>
                    <a:pt x="82769" y="4895"/>
                  </a:lnTo>
                  <a:lnTo>
                    <a:pt x="89045" y="18790"/>
                  </a:lnTo>
                  <a:lnTo>
                    <a:pt x="93172" y="53188"/>
                  </a:lnTo>
                  <a:lnTo>
                    <a:pt x="82211" y="110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8" name="SMARTInkShape-Group303">
            <a:extLst>
              <a:ext uri="{FF2B5EF4-FFF2-40B4-BE49-F238E27FC236}">
                <a16:creationId xmlns:a16="http://schemas.microsoft.com/office/drawing/2014/main" xmlns="" id="{818B76AC-F118-4D88-AB4B-7D7D8D3C0C53}"/>
              </a:ext>
            </a:extLst>
          </p:cNvPr>
          <p:cNvGrpSpPr/>
          <p:nvPr/>
        </p:nvGrpSpPr>
        <p:grpSpPr>
          <a:xfrm>
            <a:off x="7645377" y="406400"/>
            <a:ext cx="3194074" cy="1933630"/>
            <a:chOff x="7645377" y="406400"/>
            <a:chExt cx="3194074" cy="1933630"/>
          </a:xfrm>
        </p:grpSpPr>
        <p:sp>
          <p:nvSpPr>
            <p:cNvPr id="549" name="SMARTInkShape-2116">
              <a:extLst>
                <a:ext uri="{FF2B5EF4-FFF2-40B4-BE49-F238E27FC236}">
                  <a16:creationId xmlns:a16="http://schemas.microsoft.com/office/drawing/2014/main" xmlns="" id="{183B2E27-705F-4B92-BC41-D3B4A9907A6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850479" y="1569414"/>
              <a:ext cx="346109" cy="148274"/>
            </a:xfrm>
            <a:custGeom>
              <a:avLst/>
              <a:gdLst/>
              <a:ahLst/>
              <a:cxnLst/>
              <a:rect l="0" t="0" r="0" b="0"/>
              <a:pathLst>
                <a:path w="346109" h="148274">
                  <a:moveTo>
                    <a:pt x="207671" y="145086"/>
                  </a:moveTo>
                  <a:lnTo>
                    <a:pt x="207671" y="145086"/>
                  </a:lnTo>
                  <a:lnTo>
                    <a:pt x="249115" y="145086"/>
                  </a:lnTo>
                  <a:lnTo>
                    <a:pt x="293860" y="141715"/>
                  </a:lnTo>
                  <a:lnTo>
                    <a:pt x="339767" y="144154"/>
                  </a:lnTo>
                  <a:lnTo>
                    <a:pt x="344418" y="144465"/>
                  </a:lnTo>
                  <a:lnTo>
                    <a:pt x="346108" y="145377"/>
                  </a:lnTo>
                  <a:lnTo>
                    <a:pt x="345823" y="146691"/>
                  </a:lnTo>
                  <a:lnTo>
                    <a:pt x="344222" y="148273"/>
                  </a:lnTo>
                  <a:lnTo>
                    <a:pt x="307003" y="146447"/>
                  </a:lnTo>
                  <a:lnTo>
                    <a:pt x="268047" y="145691"/>
                  </a:lnTo>
                  <a:lnTo>
                    <a:pt x="243686" y="143373"/>
                  </a:lnTo>
                  <a:lnTo>
                    <a:pt x="216865" y="139710"/>
                  </a:lnTo>
                  <a:lnTo>
                    <a:pt x="188400" y="135152"/>
                  </a:lnTo>
                  <a:lnTo>
                    <a:pt x="159546" y="129291"/>
                  </a:lnTo>
                  <a:lnTo>
                    <a:pt x="130432" y="122562"/>
                  </a:lnTo>
                  <a:lnTo>
                    <a:pt x="101145" y="115253"/>
                  </a:lnTo>
                  <a:lnTo>
                    <a:pt x="57315" y="99607"/>
                  </a:lnTo>
                  <a:lnTo>
                    <a:pt x="26546" y="83245"/>
                  </a:lnTo>
                  <a:lnTo>
                    <a:pt x="8167" y="66566"/>
                  </a:lnTo>
                  <a:lnTo>
                    <a:pt x="3407" y="58167"/>
                  </a:lnTo>
                  <a:lnTo>
                    <a:pt x="0" y="41309"/>
                  </a:lnTo>
                  <a:lnTo>
                    <a:pt x="4600" y="24409"/>
                  </a:lnTo>
                  <a:lnTo>
                    <a:pt x="8791" y="15951"/>
                  </a:lnTo>
                  <a:lnTo>
                    <a:pt x="22854" y="4672"/>
                  </a:lnTo>
                  <a:lnTo>
                    <a:pt x="31542" y="677"/>
                  </a:lnTo>
                  <a:lnTo>
                    <a:pt x="50604" y="0"/>
                  </a:lnTo>
                  <a:lnTo>
                    <a:pt x="60626" y="1795"/>
                  </a:lnTo>
                  <a:lnTo>
                    <a:pt x="79288" y="15079"/>
                  </a:lnTo>
                  <a:lnTo>
                    <a:pt x="95577" y="36505"/>
                  </a:lnTo>
                  <a:lnTo>
                    <a:pt x="110565" y="78185"/>
                  </a:lnTo>
                  <a:lnTo>
                    <a:pt x="111480" y="111701"/>
                  </a:lnTo>
                  <a:lnTo>
                    <a:pt x="106071" y="138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2117">
              <a:extLst>
                <a:ext uri="{FF2B5EF4-FFF2-40B4-BE49-F238E27FC236}">
                  <a16:creationId xmlns:a16="http://schemas.microsoft.com/office/drawing/2014/main" xmlns="" id="{C8682A34-9594-4259-9538-90D2F75DE9E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334947" y="2152650"/>
              <a:ext cx="127131" cy="187380"/>
            </a:xfrm>
            <a:custGeom>
              <a:avLst/>
              <a:gdLst/>
              <a:ahLst/>
              <a:cxnLst/>
              <a:rect l="0" t="0" r="0" b="0"/>
              <a:pathLst>
                <a:path w="127131" h="187380">
                  <a:moveTo>
                    <a:pt x="85153" y="6350"/>
                  </a:moveTo>
                  <a:lnTo>
                    <a:pt x="85153" y="6350"/>
                  </a:lnTo>
                  <a:lnTo>
                    <a:pt x="74309" y="5644"/>
                  </a:lnTo>
                  <a:lnTo>
                    <a:pt x="58421" y="2692"/>
                  </a:lnTo>
                  <a:lnTo>
                    <a:pt x="46460" y="4254"/>
                  </a:lnTo>
                  <a:lnTo>
                    <a:pt x="34089" y="14826"/>
                  </a:lnTo>
                  <a:lnTo>
                    <a:pt x="8900" y="57099"/>
                  </a:lnTo>
                  <a:lnTo>
                    <a:pt x="0" y="98606"/>
                  </a:lnTo>
                  <a:lnTo>
                    <a:pt x="734" y="142184"/>
                  </a:lnTo>
                  <a:lnTo>
                    <a:pt x="9298" y="165969"/>
                  </a:lnTo>
                  <a:lnTo>
                    <a:pt x="15533" y="176262"/>
                  </a:lnTo>
                  <a:lnTo>
                    <a:pt x="23217" y="182419"/>
                  </a:lnTo>
                  <a:lnTo>
                    <a:pt x="41163" y="187379"/>
                  </a:lnTo>
                  <a:lnTo>
                    <a:pt x="64661" y="179705"/>
                  </a:lnTo>
                  <a:lnTo>
                    <a:pt x="89450" y="163830"/>
                  </a:lnTo>
                  <a:lnTo>
                    <a:pt x="109876" y="142663"/>
                  </a:lnTo>
                  <a:lnTo>
                    <a:pt x="127130" y="106947"/>
                  </a:lnTo>
                  <a:lnTo>
                    <a:pt x="126387" y="82104"/>
                  </a:lnTo>
                  <a:lnTo>
                    <a:pt x="118295" y="58363"/>
                  </a:lnTo>
                  <a:lnTo>
                    <a:pt x="97873" y="30541"/>
                  </a:lnTo>
                  <a:lnTo>
                    <a:pt x="67570" y="9665"/>
                  </a:lnTo>
                  <a:lnTo>
                    <a:pt x="470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2118">
              <a:extLst>
                <a:ext uri="{FF2B5EF4-FFF2-40B4-BE49-F238E27FC236}">
                  <a16:creationId xmlns:a16="http://schemas.microsoft.com/office/drawing/2014/main" xmlns="" id="{64D10425-1163-4C98-9E2C-673434C0E11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001250" y="2008888"/>
              <a:ext cx="25401" cy="213613"/>
            </a:xfrm>
            <a:custGeom>
              <a:avLst/>
              <a:gdLst/>
              <a:ahLst/>
              <a:cxnLst/>
              <a:rect l="0" t="0" r="0" b="0"/>
              <a:pathLst>
                <a:path w="25401" h="213613">
                  <a:moveTo>
                    <a:pt x="0" y="23112"/>
                  </a:moveTo>
                  <a:lnTo>
                    <a:pt x="0" y="23112"/>
                  </a:lnTo>
                  <a:lnTo>
                    <a:pt x="0" y="0"/>
                  </a:lnTo>
                  <a:lnTo>
                    <a:pt x="6907" y="45102"/>
                  </a:lnTo>
                  <a:lnTo>
                    <a:pt x="10831" y="78041"/>
                  </a:lnTo>
                  <a:lnTo>
                    <a:pt x="14927" y="113847"/>
                  </a:lnTo>
                  <a:lnTo>
                    <a:pt x="17218" y="147165"/>
                  </a:lnTo>
                  <a:lnTo>
                    <a:pt x="20387" y="186163"/>
                  </a:lnTo>
                  <a:lnTo>
                    <a:pt x="25400" y="213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2119">
              <a:extLst>
                <a:ext uri="{FF2B5EF4-FFF2-40B4-BE49-F238E27FC236}">
                  <a16:creationId xmlns:a16="http://schemas.microsoft.com/office/drawing/2014/main" xmlns="" id="{69ECF330-2181-4198-A102-0799C25BABF4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135232" y="406400"/>
              <a:ext cx="149937" cy="1752601"/>
            </a:xfrm>
            <a:custGeom>
              <a:avLst/>
              <a:gdLst/>
              <a:ahLst/>
              <a:cxnLst/>
              <a:rect l="0" t="0" r="0" b="0"/>
              <a:pathLst>
                <a:path w="149937" h="1752601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1411"/>
                  </a:lnTo>
                  <a:lnTo>
                    <a:pt x="0" y="6742"/>
                  </a:lnTo>
                  <a:lnTo>
                    <a:pt x="11167" y="47071"/>
                  </a:lnTo>
                  <a:lnTo>
                    <a:pt x="15760" y="80187"/>
                  </a:lnTo>
                  <a:lnTo>
                    <a:pt x="17975" y="102847"/>
                  </a:lnTo>
                  <a:lnTo>
                    <a:pt x="20156" y="127831"/>
                  </a:lnTo>
                  <a:lnTo>
                    <a:pt x="21610" y="155776"/>
                  </a:lnTo>
                  <a:lnTo>
                    <a:pt x="22579" y="185695"/>
                  </a:lnTo>
                  <a:lnTo>
                    <a:pt x="23225" y="216930"/>
                  </a:lnTo>
                  <a:lnTo>
                    <a:pt x="25772" y="250454"/>
                  </a:lnTo>
                  <a:lnTo>
                    <a:pt x="29588" y="285502"/>
                  </a:lnTo>
                  <a:lnTo>
                    <a:pt x="34248" y="321568"/>
                  </a:lnTo>
                  <a:lnTo>
                    <a:pt x="39471" y="361134"/>
                  </a:lnTo>
                  <a:lnTo>
                    <a:pt x="45070" y="403034"/>
                  </a:lnTo>
                  <a:lnTo>
                    <a:pt x="50919" y="446489"/>
                  </a:lnTo>
                  <a:lnTo>
                    <a:pt x="58347" y="493098"/>
                  </a:lnTo>
                  <a:lnTo>
                    <a:pt x="66825" y="541810"/>
                  </a:lnTo>
                  <a:lnTo>
                    <a:pt x="76006" y="591923"/>
                  </a:lnTo>
                  <a:lnTo>
                    <a:pt x="83538" y="644382"/>
                  </a:lnTo>
                  <a:lnTo>
                    <a:pt x="89971" y="698405"/>
                  </a:lnTo>
                  <a:lnTo>
                    <a:pt x="95669" y="753470"/>
                  </a:lnTo>
                  <a:lnTo>
                    <a:pt x="100879" y="809935"/>
                  </a:lnTo>
                  <a:lnTo>
                    <a:pt x="105764" y="867335"/>
                  </a:lnTo>
                  <a:lnTo>
                    <a:pt x="110432" y="925357"/>
                  </a:lnTo>
                  <a:lnTo>
                    <a:pt x="113544" y="982382"/>
                  </a:lnTo>
                  <a:lnTo>
                    <a:pt x="115619" y="1038743"/>
                  </a:lnTo>
                  <a:lnTo>
                    <a:pt x="117002" y="1094662"/>
                  </a:lnTo>
                  <a:lnTo>
                    <a:pt x="119335" y="1149581"/>
                  </a:lnTo>
                  <a:lnTo>
                    <a:pt x="122301" y="1203831"/>
                  </a:lnTo>
                  <a:lnTo>
                    <a:pt x="125691" y="1257638"/>
                  </a:lnTo>
                  <a:lnTo>
                    <a:pt x="129361" y="1308325"/>
                  </a:lnTo>
                  <a:lnTo>
                    <a:pt x="133219" y="1356933"/>
                  </a:lnTo>
                  <a:lnTo>
                    <a:pt x="137201" y="1404155"/>
                  </a:lnTo>
                  <a:lnTo>
                    <a:pt x="140563" y="1446220"/>
                  </a:lnTo>
                  <a:lnTo>
                    <a:pt x="143508" y="1484847"/>
                  </a:lnTo>
                  <a:lnTo>
                    <a:pt x="146178" y="1521181"/>
                  </a:lnTo>
                  <a:lnTo>
                    <a:pt x="147957" y="1553871"/>
                  </a:lnTo>
                  <a:lnTo>
                    <a:pt x="149144" y="1584130"/>
                  </a:lnTo>
                  <a:lnTo>
                    <a:pt x="149936" y="1612770"/>
                  </a:lnTo>
                  <a:lnTo>
                    <a:pt x="148934" y="1659644"/>
                  </a:lnTo>
                  <a:lnTo>
                    <a:pt x="145430" y="1696470"/>
                  </a:lnTo>
                  <a:lnTo>
                    <a:pt x="134454" y="1742508"/>
                  </a:lnTo>
                  <a:lnTo>
                    <a:pt x="132468" y="175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2120">
              <a:extLst>
                <a:ext uri="{FF2B5EF4-FFF2-40B4-BE49-F238E27FC236}">
                  <a16:creationId xmlns:a16="http://schemas.microsoft.com/office/drawing/2014/main" xmlns="" id="{0D936A95-DE9A-4027-945A-ECD29B8AAE5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016171" y="1816100"/>
              <a:ext cx="2823280" cy="276709"/>
            </a:xfrm>
            <a:custGeom>
              <a:avLst/>
              <a:gdLst/>
              <a:ahLst/>
              <a:cxnLst/>
              <a:rect l="0" t="0" r="0" b="0"/>
              <a:pathLst>
                <a:path w="2823280" h="276709">
                  <a:moveTo>
                    <a:pt x="16579" y="273050"/>
                  </a:moveTo>
                  <a:lnTo>
                    <a:pt x="16579" y="273050"/>
                  </a:lnTo>
                  <a:lnTo>
                    <a:pt x="0" y="273050"/>
                  </a:lnTo>
                  <a:lnTo>
                    <a:pt x="42460" y="276708"/>
                  </a:lnTo>
                  <a:lnTo>
                    <a:pt x="82409" y="275146"/>
                  </a:lnTo>
                  <a:lnTo>
                    <a:pt x="111971" y="273036"/>
                  </a:lnTo>
                  <a:lnTo>
                    <a:pt x="147202" y="270219"/>
                  </a:lnTo>
                  <a:lnTo>
                    <a:pt x="186211" y="266929"/>
                  </a:lnTo>
                  <a:lnTo>
                    <a:pt x="233383" y="261914"/>
                  </a:lnTo>
                  <a:lnTo>
                    <a:pt x="285998" y="255748"/>
                  </a:lnTo>
                  <a:lnTo>
                    <a:pt x="342242" y="248815"/>
                  </a:lnTo>
                  <a:lnTo>
                    <a:pt x="405843" y="241371"/>
                  </a:lnTo>
                  <a:lnTo>
                    <a:pt x="474351" y="233587"/>
                  </a:lnTo>
                  <a:lnTo>
                    <a:pt x="546126" y="225574"/>
                  </a:lnTo>
                  <a:lnTo>
                    <a:pt x="627138" y="215294"/>
                  </a:lnTo>
                  <a:lnTo>
                    <a:pt x="714307" y="203502"/>
                  </a:lnTo>
                  <a:lnTo>
                    <a:pt x="805581" y="190701"/>
                  </a:lnTo>
                  <a:lnTo>
                    <a:pt x="902413" y="177934"/>
                  </a:lnTo>
                  <a:lnTo>
                    <a:pt x="1002952" y="165189"/>
                  </a:lnTo>
                  <a:lnTo>
                    <a:pt x="1105961" y="152459"/>
                  </a:lnTo>
                  <a:lnTo>
                    <a:pt x="1211324" y="140445"/>
                  </a:lnTo>
                  <a:lnTo>
                    <a:pt x="1318252" y="128908"/>
                  </a:lnTo>
                  <a:lnTo>
                    <a:pt x="1426227" y="117689"/>
                  </a:lnTo>
                  <a:lnTo>
                    <a:pt x="1568060" y="105270"/>
                  </a:lnTo>
                  <a:lnTo>
                    <a:pt x="1732467" y="92052"/>
                  </a:lnTo>
                  <a:lnTo>
                    <a:pt x="1911921" y="78301"/>
                  </a:lnTo>
                  <a:lnTo>
                    <a:pt x="2059781" y="67018"/>
                  </a:lnTo>
                  <a:lnTo>
                    <a:pt x="2186574" y="57378"/>
                  </a:lnTo>
                  <a:lnTo>
                    <a:pt x="2299326" y="48836"/>
                  </a:lnTo>
                  <a:lnTo>
                    <a:pt x="2395661" y="41024"/>
                  </a:lnTo>
                  <a:lnTo>
                    <a:pt x="2481051" y="33699"/>
                  </a:lnTo>
                  <a:lnTo>
                    <a:pt x="2559142" y="26699"/>
                  </a:lnTo>
                  <a:lnTo>
                    <a:pt x="2623199" y="20622"/>
                  </a:lnTo>
                  <a:lnTo>
                    <a:pt x="2677896" y="15159"/>
                  </a:lnTo>
                  <a:lnTo>
                    <a:pt x="2726358" y="10106"/>
                  </a:lnTo>
                  <a:lnTo>
                    <a:pt x="2758665" y="6737"/>
                  </a:lnTo>
                  <a:lnTo>
                    <a:pt x="28232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2121">
              <a:extLst>
                <a:ext uri="{FF2B5EF4-FFF2-40B4-BE49-F238E27FC236}">
                  <a16:creationId xmlns:a16="http://schemas.microsoft.com/office/drawing/2014/main" xmlns="" id="{016B6191-E33F-46A6-839B-39429B821CA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645377" y="1297859"/>
              <a:ext cx="329056" cy="191050"/>
            </a:xfrm>
            <a:custGeom>
              <a:avLst/>
              <a:gdLst/>
              <a:ahLst/>
              <a:cxnLst/>
              <a:rect l="0" t="0" r="0" b="0"/>
              <a:pathLst>
                <a:path w="329056" h="191050">
                  <a:moveTo>
                    <a:pt x="279423" y="124541"/>
                  </a:moveTo>
                  <a:lnTo>
                    <a:pt x="279423" y="124541"/>
                  </a:lnTo>
                  <a:lnTo>
                    <a:pt x="276052" y="124541"/>
                  </a:lnTo>
                  <a:lnTo>
                    <a:pt x="263522" y="120883"/>
                  </a:lnTo>
                  <a:lnTo>
                    <a:pt x="255657" y="122445"/>
                  </a:lnTo>
                  <a:lnTo>
                    <a:pt x="246667" y="127291"/>
                  </a:lnTo>
                  <a:lnTo>
                    <a:pt x="244886" y="130608"/>
                  </a:lnTo>
                  <a:lnTo>
                    <a:pt x="242907" y="139937"/>
                  </a:lnTo>
                  <a:lnTo>
                    <a:pt x="247671" y="153021"/>
                  </a:lnTo>
                  <a:lnTo>
                    <a:pt x="258255" y="167538"/>
                  </a:lnTo>
                  <a:lnTo>
                    <a:pt x="274719" y="181045"/>
                  </a:lnTo>
                  <a:lnTo>
                    <a:pt x="291914" y="188459"/>
                  </a:lnTo>
                  <a:lnTo>
                    <a:pt x="308257" y="191049"/>
                  </a:lnTo>
                  <a:lnTo>
                    <a:pt x="322578" y="189848"/>
                  </a:lnTo>
                  <a:lnTo>
                    <a:pt x="326536" y="186424"/>
                  </a:lnTo>
                  <a:lnTo>
                    <a:pt x="328471" y="181318"/>
                  </a:lnTo>
                  <a:lnTo>
                    <a:pt x="329055" y="175093"/>
                  </a:lnTo>
                  <a:lnTo>
                    <a:pt x="324059" y="160649"/>
                  </a:lnTo>
                  <a:lnTo>
                    <a:pt x="319763" y="152846"/>
                  </a:lnTo>
                  <a:lnTo>
                    <a:pt x="286750" y="125010"/>
                  </a:lnTo>
                  <a:lnTo>
                    <a:pt x="249518" y="104759"/>
                  </a:lnTo>
                  <a:lnTo>
                    <a:pt x="202632" y="82588"/>
                  </a:lnTo>
                  <a:lnTo>
                    <a:pt x="175312" y="69761"/>
                  </a:lnTo>
                  <a:lnTo>
                    <a:pt x="146516" y="56271"/>
                  </a:lnTo>
                  <a:lnTo>
                    <a:pt x="119558" y="44455"/>
                  </a:lnTo>
                  <a:lnTo>
                    <a:pt x="93823" y="33756"/>
                  </a:lnTo>
                  <a:lnTo>
                    <a:pt x="50180" y="16459"/>
                  </a:lnTo>
                  <a:lnTo>
                    <a:pt x="3675" y="172"/>
                  </a:lnTo>
                  <a:lnTo>
                    <a:pt x="1046" y="0"/>
                  </a:lnTo>
                  <a:lnTo>
                    <a:pt x="0" y="592"/>
                  </a:lnTo>
                  <a:lnTo>
                    <a:pt x="7" y="1691"/>
                  </a:lnTo>
                  <a:lnTo>
                    <a:pt x="38328" y="24440"/>
                  </a:lnTo>
                  <a:lnTo>
                    <a:pt x="75374" y="42422"/>
                  </a:lnTo>
                  <a:lnTo>
                    <a:pt x="113946" y="58411"/>
                  </a:lnTo>
                  <a:lnTo>
                    <a:pt x="150845" y="71161"/>
                  </a:lnTo>
                  <a:lnTo>
                    <a:pt x="183707" y="79179"/>
                  </a:lnTo>
                  <a:lnTo>
                    <a:pt x="226603" y="80918"/>
                  </a:lnTo>
                  <a:lnTo>
                    <a:pt x="236447" y="78526"/>
                  </a:lnTo>
                  <a:lnTo>
                    <a:pt x="260373" y="61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2122">
              <a:extLst>
                <a:ext uri="{FF2B5EF4-FFF2-40B4-BE49-F238E27FC236}">
                  <a16:creationId xmlns:a16="http://schemas.microsoft.com/office/drawing/2014/main" xmlns="" id="{CACB5AC2-40D9-4D28-9C8E-D3E77F9D51E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863301" y="744263"/>
              <a:ext cx="232950" cy="425105"/>
            </a:xfrm>
            <a:custGeom>
              <a:avLst/>
              <a:gdLst/>
              <a:ahLst/>
              <a:cxnLst/>
              <a:rect l="0" t="0" r="0" b="0"/>
              <a:pathLst>
                <a:path w="232950" h="425105">
                  <a:moveTo>
                    <a:pt x="55149" y="417787"/>
                  </a:moveTo>
                  <a:lnTo>
                    <a:pt x="55149" y="417787"/>
                  </a:lnTo>
                  <a:lnTo>
                    <a:pt x="48407" y="424529"/>
                  </a:lnTo>
                  <a:lnTo>
                    <a:pt x="45715" y="425104"/>
                  </a:lnTo>
                  <a:lnTo>
                    <a:pt x="43216" y="424076"/>
                  </a:lnTo>
                  <a:lnTo>
                    <a:pt x="40844" y="421980"/>
                  </a:lnTo>
                  <a:lnTo>
                    <a:pt x="34133" y="398803"/>
                  </a:lnTo>
                  <a:lnTo>
                    <a:pt x="34419" y="351641"/>
                  </a:lnTo>
                  <a:lnTo>
                    <a:pt x="37233" y="305604"/>
                  </a:lnTo>
                  <a:lnTo>
                    <a:pt x="38972" y="279498"/>
                  </a:lnTo>
                  <a:lnTo>
                    <a:pt x="40837" y="252922"/>
                  </a:lnTo>
                  <a:lnTo>
                    <a:pt x="42785" y="226033"/>
                  </a:lnTo>
                  <a:lnTo>
                    <a:pt x="44790" y="198934"/>
                  </a:lnTo>
                  <a:lnTo>
                    <a:pt x="50780" y="151891"/>
                  </a:lnTo>
                  <a:lnTo>
                    <a:pt x="56028" y="112639"/>
                  </a:lnTo>
                  <a:lnTo>
                    <a:pt x="55017" y="74941"/>
                  </a:lnTo>
                  <a:lnTo>
                    <a:pt x="53651" y="69984"/>
                  </a:lnTo>
                  <a:lnTo>
                    <a:pt x="52033" y="67385"/>
                  </a:lnTo>
                  <a:lnTo>
                    <a:pt x="48132" y="67769"/>
                  </a:lnTo>
                  <a:lnTo>
                    <a:pt x="36273" y="73840"/>
                  </a:lnTo>
                  <a:lnTo>
                    <a:pt x="12144" y="103007"/>
                  </a:lnTo>
                  <a:lnTo>
                    <a:pt x="2504" y="117634"/>
                  </a:lnTo>
                  <a:lnTo>
                    <a:pt x="1003" y="118907"/>
                  </a:lnTo>
                  <a:lnTo>
                    <a:pt x="0" y="119050"/>
                  </a:lnTo>
                  <a:lnTo>
                    <a:pt x="5334" y="102397"/>
                  </a:lnTo>
                  <a:lnTo>
                    <a:pt x="39504" y="55000"/>
                  </a:lnTo>
                  <a:lnTo>
                    <a:pt x="85099" y="9996"/>
                  </a:lnTo>
                  <a:lnTo>
                    <a:pt x="104914" y="656"/>
                  </a:lnTo>
                  <a:lnTo>
                    <a:pt x="114431" y="0"/>
                  </a:lnTo>
                  <a:lnTo>
                    <a:pt x="132531" y="4915"/>
                  </a:lnTo>
                  <a:lnTo>
                    <a:pt x="171511" y="39115"/>
                  </a:lnTo>
                  <a:lnTo>
                    <a:pt x="207120" y="78274"/>
                  </a:lnTo>
                  <a:lnTo>
                    <a:pt x="232949" y="112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2123">
              <a:extLst>
                <a:ext uri="{FF2B5EF4-FFF2-40B4-BE49-F238E27FC236}">
                  <a16:creationId xmlns:a16="http://schemas.microsoft.com/office/drawing/2014/main" xmlns="" id="{CB22CA05-7C39-455E-BBB0-1C6089CDDA6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874000" y="12255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69850"/>
                  </a:moveTo>
                  <a:lnTo>
                    <a:pt x="19050" y="69850"/>
                  </a:lnTo>
                  <a:lnTo>
                    <a:pt x="12308" y="69850"/>
                  </a:lnTo>
                  <a:lnTo>
                    <a:pt x="7117" y="67968"/>
                  </a:lnTo>
                  <a:lnTo>
                    <a:pt x="4745" y="66479"/>
                  </a:lnTo>
                  <a:lnTo>
                    <a:pt x="2107" y="554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2124">
              <a:extLst>
                <a:ext uri="{FF2B5EF4-FFF2-40B4-BE49-F238E27FC236}">
                  <a16:creationId xmlns:a16="http://schemas.microsoft.com/office/drawing/2014/main" xmlns="" id="{3C893778-F776-43DD-AFF8-AAA9B4B8582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661377" y="1118483"/>
              <a:ext cx="339624" cy="185149"/>
            </a:xfrm>
            <a:custGeom>
              <a:avLst/>
              <a:gdLst/>
              <a:ahLst/>
              <a:cxnLst/>
              <a:rect l="0" t="0" r="0" b="0"/>
              <a:pathLst>
                <a:path w="339624" h="185149">
                  <a:moveTo>
                    <a:pt x="72923" y="5467"/>
                  </a:moveTo>
                  <a:lnTo>
                    <a:pt x="72923" y="5467"/>
                  </a:lnTo>
                  <a:lnTo>
                    <a:pt x="26634" y="0"/>
                  </a:lnTo>
                  <a:lnTo>
                    <a:pt x="13310" y="3272"/>
                  </a:lnTo>
                  <a:lnTo>
                    <a:pt x="7780" y="6120"/>
                  </a:lnTo>
                  <a:lnTo>
                    <a:pt x="4095" y="10136"/>
                  </a:lnTo>
                  <a:lnTo>
                    <a:pt x="0" y="20242"/>
                  </a:lnTo>
                  <a:lnTo>
                    <a:pt x="1942" y="33671"/>
                  </a:lnTo>
                  <a:lnTo>
                    <a:pt x="4436" y="41203"/>
                  </a:lnTo>
                  <a:lnTo>
                    <a:pt x="34913" y="72030"/>
                  </a:lnTo>
                  <a:lnTo>
                    <a:pt x="67790" y="93847"/>
                  </a:lnTo>
                  <a:lnTo>
                    <a:pt x="106624" y="115302"/>
                  </a:lnTo>
                  <a:lnTo>
                    <a:pt x="149757" y="136597"/>
                  </a:lnTo>
                  <a:lnTo>
                    <a:pt x="191032" y="152177"/>
                  </a:lnTo>
                  <a:lnTo>
                    <a:pt x="229839" y="163805"/>
                  </a:lnTo>
                  <a:lnTo>
                    <a:pt x="265900" y="173676"/>
                  </a:lnTo>
                  <a:lnTo>
                    <a:pt x="311194" y="183796"/>
                  </a:lnTo>
                  <a:lnTo>
                    <a:pt x="326988" y="185148"/>
                  </a:lnTo>
                  <a:lnTo>
                    <a:pt x="339623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9" name="SMARTInkShape-2125">
            <a:extLst>
              <a:ext uri="{FF2B5EF4-FFF2-40B4-BE49-F238E27FC236}">
                <a16:creationId xmlns:a16="http://schemas.microsoft.com/office/drawing/2014/main" xmlns="" id="{CEEB21B8-7525-440F-A654-ED3577F6B55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235950" y="1129625"/>
            <a:ext cx="1777145" cy="121326"/>
          </a:xfrm>
          <a:custGeom>
            <a:avLst/>
            <a:gdLst/>
            <a:ahLst/>
            <a:cxnLst/>
            <a:rect l="0" t="0" r="0" b="0"/>
            <a:pathLst>
              <a:path w="1777145" h="121326">
                <a:moveTo>
                  <a:pt x="0" y="121325"/>
                </a:moveTo>
                <a:lnTo>
                  <a:pt x="0" y="121325"/>
                </a:lnTo>
                <a:lnTo>
                  <a:pt x="3370" y="117954"/>
                </a:lnTo>
                <a:lnTo>
                  <a:pt x="6907" y="116299"/>
                </a:lnTo>
                <a:lnTo>
                  <a:pt x="51383" y="111606"/>
                </a:lnTo>
                <a:lnTo>
                  <a:pt x="88571" y="108508"/>
                </a:lnTo>
                <a:lnTo>
                  <a:pt x="134272" y="103730"/>
                </a:lnTo>
                <a:lnTo>
                  <a:pt x="174446" y="99864"/>
                </a:lnTo>
                <a:lnTo>
                  <a:pt x="218172" y="95794"/>
                </a:lnTo>
                <a:lnTo>
                  <a:pt x="265592" y="91634"/>
                </a:lnTo>
                <a:lnTo>
                  <a:pt x="292067" y="89536"/>
                </a:lnTo>
                <a:lnTo>
                  <a:pt x="319594" y="87432"/>
                </a:lnTo>
                <a:lnTo>
                  <a:pt x="349941" y="85324"/>
                </a:lnTo>
                <a:lnTo>
                  <a:pt x="382166" y="83213"/>
                </a:lnTo>
                <a:lnTo>
                  <a:pt x="415644" y="81101"/>
                </a:lnTo>
                <a:lnTo>
                  <a:pt x="456307" y="77575"/>
                </a:lnTo>
                <a:lnTo>
                  <a:pt x="501759" y="73109"/>
                </a:lnTo>
                <a:lnTo>
                  <a:pt x="550407" y="68014"/>
                </a:lnTo>
                <a:lnTo>
                  <a:pt x="604004" y="62501"/>
                </a:lnTo>
                <a:lnTo>
                  <a:pt x="660903" y="56709"/>
                </a:lnTo>
                <a:lnTo>
                  <a:pt x="720002" y="50731"/>
                </a:lnTo>
                <a:lnTo>
                  <a:pt x="781276" y="45335"/>
                </a:lnTo>
                <a:lnTo>
                  <a:pt x="843993" y="40326"/>
                </a:lnTo>
                <a:lnTo>
                  <a:pt x="907679" y="35575"/>
                </a:lnTo>
                <a:lnTo>
                  <a:pt x="972007" y="31703"/>
                </a:lnTo>
                <a:lnTo>
                  <a:pt x="1036765" y="28416"/>
                </a:lnTo>
                <a:lnTo>
                  <a:pt x="1101809" y="25519"/>
                </a:lnTo>
                <a:lnTo>
                  <a:pt x="1164930" y="22882"/>
                </a:lnTo>
                <a:lnTo>
                  <a:pt x="1226763" y="20419"/>
                </a:lnTo>
                <a:lnTo>
                  <a:pt x="1287744" y="18071"/>
                </a:lnTo>
                <a:lnTo>
                  <a:pt x="1349563" y="15800"/>
                </a:lnTo>
                <a:lnTo>
                  <a:pt x="1411942" y="13581"/>
                </a:lnTo>
                <a:lnTo>
                  <a:pt x="1474694" y="11395"/>
                </a:lnTo>
                <a:lnTo>
                  <a:pt x="1535580" y="9233"/>
                </a:lnTo>
                <a:lnTo>
                  <a:pt x="1595220" y="7086"/>
                </a:lnTo>
                <a:lnTo>
                  <a:pt x="1654030" y="4949"/>
                </a:lnTo>
                <a:lnTo>
                  <a:pt x="1708758" y="2819"/>
                </a:lnTo>
                <a:lnTo>
                  <a:pt x="1760766" y="693"/>
                </a:lnTo>
                <a:lnTo>
                  <a:pt x="1777144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3" name="SMARTInkShape-Group305">
            <a:extLst>
              <a:ext uri="{FF2B5EF4-FFF2-40B4-BE49-F238E27FC236}">
                <a16:creationId xmlns:a16="http://schemas.microsoft.com/office/drawing/2014/main" xmlns="" id="{9914A526-755F-4B3E-BBDB-108138E5F8E4}"/>
              </a:ext>
            </a:extLst>
          </p:cNvPr>
          <p:cNvGrpSpPr/>
          <p:nvPr/>
        </p:nvGrpSpPr>
        <p:grpSpPr>
          <a:xfrm>
            <a:off x="10007600" y="804081"/>
            <a:ext cx="692837" cy="326220"/>
            <a:chOff x="10007600" y="804081"/>
            <a:chExt cx="692837" cy="326220"/>
          </a:xfrm>
        </p:grpSpPr>
        <p:sp>
          <p:nvSpPr>
            <p:cNvPr id="560" name="SMARTInkShape-2126">
              <a:extLst>
                <a:ext uri="{FF2B5EF4-FFF2-40B4-BE49-F238E27FC236}">
                  <a16:creationId xmlns:a16="http://schemas.microsoft.com/office/drawing/2014/main" xmlns="" id="{2697DD71-FD5B-4DD3-B1AC-DA39AFCD804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572750" y="804081"/>
              <a:ext cx="127687" cy="154770"/>
            </a:xfrm>
            <a:custGeom>
              <a:avLst/>
              <a:gdLst/>
              <a:ahLst/>
              <a:cxnLst/>
              <a:rect l="0" t="0" r="0" b="0"/>
              <a:pathLst>
                <a:path w="127687" h="154770">
                  <a:moveTo>
                    <a:pt x="0" y="34119"/>
                  </a:moveTo>
                  <a:lnTo>
                    <a:pt x="0" y="34119"/>
                  </a:lnTo>
                  <a:lnTo>
                    <a:pt x="18951" y="18539"/>
                  </a:lnTo>
                  <a:lnTo>
                    <a:pt x="59639" y="5589"/>
                  </a:lnTo>
                  <a:lnTo>
                    <a:pt x="104680" y="0"/>
                  </a:lnTo>
                  <a:lnTo>
                    <a:pt x="114236" y="789"/>
                  </a:lnTo>
                  <a:lnTo>
                    <a:pt x="120607" y="3433"/>
                  </a:lnTo>
                  <a:lnTo>
                    <a:pt x="124857" y="7312"/>
                  </a:lnTo>
                  <a:lnTo>
                    <a:pt x="127686" y="12014"/>
                  </a:lnTo>
                  <a:lnTo>
                    <a:pt x="127457" y="18677"/>
                  </a:lnTo>
                  <a:lnTo>
                    <a:pt x="111884" y="58481"/>
                  </a:lnTo>
                  <a:lnTo>
                    <a:pt x="95166" y="103372"/>
                  </a:lnTo>
                  <a:lnTo>
                    <a:pt x="82550" y="1547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2127">
              <a:extLst>
                <a:ext uri="{FF2B5EF4-FFF2-40B4-BE49-F238E27FC236}">
                  <a16:creationId xmlns:a16="http://schemas.microsoft.com/office/drawing/2014/main" xmlns="" id="{4678F861-95BA-4A68-9215-9DFB0BEF7D5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052050" y="901700"/>
              <a:ext cx="603251" cy="209551"/>
            </a:xfrm>
            <a:custGeom>
              <a:avLst/>
              <a:gdLst/>
              <a:ahLst/>
              <a:cxnLst/>
              <a:rect l="0" t="0" r="0" b="0"/>
              <a:pathLst>
                <a:path w="603251" h="209551">
                  <a:moveTo>
                    <a:pt x="0" y="209550"/>
                  </a:moveTo>
                  <a:lnTo>
                    <a:pt x="0" y="209550"/>
                  </a:lnTo>
                  <a:lnTo>
                    <a:pt x="45467" y="182805"/>
                  </a:lnTo>
                  <a:lnTo>
                    <a:pt x="82062" y="164737"/>
                  </a:lnTo>
                  <a:lnTo>
                    <a:pt x="109035" y="152864"/>
                  </a:lnTo>
                  <a:lnTo>
                    <a:pt x="141129" y="139304"/>
                  </a:lnTo>
                  <a:lnTo>
                    <a:pt x="176637" y="124619"/>
                  </a:lnTo>
                  <a:lnTo>
                    <a:pt x="215829" y="109890"/>
                  </a:lnTo>
                  <a:lnTo>
                    <a:pt x="257481" y="95132"/>
                  </a:lnTo>
                  <a:lnTo>
                    <a:pt x="300772" y="80355"/>
                  </a:lnTo>
                  <a:lnTo>
                    <a:pt x="344446" y="66976"/>
                  </a:lnTo>
                  <a:lnTo>
                    <a:pt x="388382" y="54528"/>
                  </a:lnTo>
                  <a:lnTo>
                    <a:pt x="432488" y="42702"/>
                  </a:lnTo>
                  <a:lnTo>
                    <a:pt x="471063" y="32701"/>
                  </a:lnTo>
                  <a:lnTo>
                    <a:pt x="505954" y="23918"/>
                  </a:lnTo>
                  <a:lnTo>
                    <a:pt x="538386" y="15945"/>
                  </a:lnTo>
                  <a:lnTo>
                    <a:pt x="603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2128">
              <a:extLst>
                <a:ext uri="{FF2B5EF4-FFF2-40B4-BE49-F238E27FC236}">
                  <a16:creationId xmlns:a16="http://schemas.microsoft.com/office/drawing/2014/main" xmlns="" id="{E3607B62-56CA-4C74-9A15-FF39A931092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007600" y="1084691"/>
              <a:ext cx="48081" cy="45610"/>
            </a:xfrm>
            <a:custGeom>
              <a:avLst/>
              <a:gdLst/>
              <a:ahLst/>
              <a:cxnLst/>
              <a:rect l="0" t="0" r="0" b="0"/>
              <a:pathLst>
                <a:path w="48081" h="45610">
                  <a:moveTo>
                    <a:pt x="19050" y="1159"/>
                  </a:moveTo>
                  <a:lnTo>
                    <a:pt x="19050" y="1159"/>
                  </a:lnTo>
                  <a:lnTo>
                    <a:pt x="12307" y="4530"/>
                  </a:lnTo>
                  <a:lnTo>
                    <a:pt x="10322" y="6229"/>
                  </a:lnTo>
                  <a:lnTo>
                    <a:pt x="8115" y="9997"/>
                  </a:lnTo>
                  <a:lnTo>
                    <a:pt x="8233" y="11990"/>
                  </a:lnTo>
                  <a:lnTo>
                    <a:pt x="11972" y="22358"/>
                  </a:lnTo>
                  <a:lnTo>
                    <a:pt x="16139" y="26574"/>
                  </a:lnTo>
                  <a:lnTo>
                    <a:pt x="23570" y="31658"/>
                  </a:lnTo>
                  <a:lnTo>
                    <a:pt x="24885" y="31369"/>
                  </a:lnTo>
                  <a:lnTo>
                    <a:pt x="28228" y="29167"/>
                  </a:lnTo>
                  <a:lnTo>
                    <a:pt x="28697" y="26887"/>
                  </a:lnTo>
                  <a:lnTo>
                    <a:pt x="25984" y="16935"/>
                  </a:lnTo>
                  <a:lnTo>
                    <a:pt x="22601" y="9111"/>
                  </a:lnTo>
                  <a:lnTo>
                    <a:pt x="20007" y="7166"/>
                  </a:lnTo>
                  <a:lnTo>
                    <a:pt x="16865" y="6575"/>
                  </a:lnTo>
                  <a:lnTo>
                    <a:pt x="13360" y="6886"/>
                  </a:lnTo>
                  <a:lnTo>
                    <a:pt x="11023" y="8505"/>
                  </a:lnTo>
                  <a:lnTo>
                    <a:pt x="9466" y="10995"/>
                  </a:lnTo>
                  <a:lnTo>
                    <a:pt x="3103" y="32793"/>
                  </a:lnTo>
                  <a:lnTo>
                    <a:pt x="4435" y="39443"/>
                  </a:lnTo>
                  <a:lnTo>
                    <a:pt x="6484" y="41498"/>
                  </a:lnTo>
                  <a:lnTo>
                    <a:pt x="12524" y="43782"/>
                  </a:lnTo>
                  <a:lnTo>
                    <a:pt x="21793" y="41034"/>
                  </a:lnTo>
                  <a:lnTo>
                    <a:pt x="32264" y="34403"/>
                  </a:lnTo>
                  <a:lnTo>
                    <a:pt x="41620" y="24401"/>
                  </a:lnTo>
                  <a:lnTo>
                    <a:pt x="46722" y="14781"/>
                  </a:lnTo>
                  <a:lnTo>
                    <a:pt x="48080" y="10241"/>
                  </a:lnTo>
                  <a:lnTo>
                    <a:pt x="47573" y="6508"/>
                  </a:lnTo>
                  <a:lnTo>
                    <a:pt x="45829" y="3314"/>
                  </a:lnTo>
                  <a:lnTo>
                    <a:pt x="43251" y="479"/>
                  </a:lnTo>
                  <a:lnTo>
                    <a:pt x="40124" y="0"/>
                  </a:lnTo>
                  <a:lnTo>
                    <a:pt x="32882" y="3231"/>
                  </a:lnTo>
                  <a:lnTo>
                    <a:pt x="9422" y="25531"/>
                  </a:lnTo>
                  <a:lnTo>
                    <a:pt x="0" y="456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0" name="SMARTInkShape-Group306">
            <a:extLst>
              <a:ext uri="{FF2B5EF4-FFF2-40B4-BE49-F238E27FC236}">
                <a16:creationId xmlns:a16="http://schemas.microsoft.com/office/drawing/2014/main" xmlns="" id="{93B0AC5E-3D4C-425B-AB51-C388F1857669}"/>
              </a:ext>
            </a:extLst>
          </p:cNvPr>
          <p:cNvGrpSpPr/>
          <p:nvPr/>
        </p:nvGrpSpPr>
        <p:grpSpPr>
          <a:xfrm>
            <a:off x="10953750" y="571500"/>
            <a:ext cx="476251" cy="423259"/>
            <a:chOff x="10953750" y="571500"/>
            <a:chExt cx="476251" cy="423259"/>
          </a:xfrm>
        </p:grpSpPr>
        <p:sp>
          <p:nvSpPr>
            <p:cNvPr id="564" name="SMARTInkShape-2129">
              <a:extLst>
                <a:ext uri="{FF2B5EF4-FFF2-40B4-BE49-F238E27FC236}">
                  <a16:creationId xmlns:a16="http://schemas.microsoft.com/office/drawing/2014/main" xmlns="" id="{E1CB20E0-0959-4902-9AE8-13C12036C71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296650" y="571500"/>
              <a:ext cx="133351" cy="177021"/>
            </a:xfrm>
            <a:custGeom>
              <a:avLst/>
              <a:gdLst/>
              <a:ahLst/>
              <a:cxnLst/>
              <a:rect l="0" t="0" r="0" b="0"/>
              <a:pathLst>
                <a:path w="133351" h="177021">
                  <a:moveTo>
                    <a:pt x="0" y="31750"/>
                  </a:moveTo>
                  <a:lnTo>
                    <a:pt x="0" y="31750"/>
                  </a:lnTo>
                  <a:lnTo>
                    <a:pt x="12553" y="33631"/>
                  </a:lnTo>
                  <a:lnTo>
                    <a:pt x="18951" y="35121"/>
                  </a:lnTo>
                  <a:lnTo>
                    <a:pt x="31704" y="44302"/>
                  </a:lnTo>
                  <a:lnTo>
                    <a:pt x="57141" y="76563"/>
                  </a:lnTo>
                  <a:lnTo>
                    <a:pt x="69456" y="113310"/>
                  </a:lnTo>
                  <a:lnTo>
                    <a:pt x="70832" y="148736"/>
                  </a:lnTo>
                  <a:lnTo>
                    <a:pt x="66522" y="165118"/>
                  </a:lnTo>
                  <a:lnTo>
                    <a:pt x="60610" y="174986"/>
                  </a:lnTo>
                  <a:lnTo>
                    <a:pt x="58045" y="176629"/>
                  </a:lnTo>
                  <a:lnTo>
                    <a:pt x="55630" y="177020"/>
                  </a:lnTo>
                  <a:lnTo>
                    <a:pt x="54725" y="173752"/>
                  </a:lnTo>
                  <a:lnTo>
                    <a:pt x="60223" y="135634"/>
                  </a:lnTo>
                  <a:lnTo>
                    <a:pt x="69100" y="103321"/>
                  </a:lnTo>
                  <a:lnTo>
                    <a:pt x="84804" y="67793"/>
                  </a:lnTo>
                  <a:lnTo>
                    <a:pt x="113479" y="2557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2130">
              <a:extLst>
                <a:ext uri="{FF2B5EF4-FFF2-40B4-BE49-F238E27FC236}">
                  <a16:creationId xmlns:a16="http://schemas.microsoft.com/office/drawing/2014/main" xmlns="" id="{9C0BA5DA-F37E-4DEE-91DC-0FC509EC115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218716" y="647700"/>
              <a:ext cx="63885" cy="81458"/>
            </a:xfrm>
            <a:custGeom>
              <a:avLst/>
              <a:gdLst/>
              <a:ahLst/>
              <a:cxnLst/>
              <a:rect l="0" t="0" r="0" b="0"/>
              <a:pathLst>
                <a:path w="63885" h="81458">
                  <a:moveTo>
                    <a:pt x="33484" y="6350"/>
                  </a:moveTo>
                  <a:lnTo>
                    <a:pt x="33484" y="6350"/>
                  </a:lnTo>
                  <a:lnTo>
                    <a:pt x="26741" y="6350"/>
                  </a:lnTo>
                  <a:lnTo>
                    <a:pt x="12435" y="13092"/>
                  </a:lnTo>
                  <a:lnTo>
                    <a:pt x="4609" y="22046"/>
                  </a:lnTo>
                  <a:lnTo>
                    <a:pt x="1533" y="27398"/>
                  </a:lnTo>
                  <a:lnTo>
                    <a:pt x="0" y="40869"/>
                  </a:lnTo>
                  <a:lnTo>
                    <a:pt x="578" y="48413"/>
                  </a:lnTo>
                  <a:lnTo>
                    <a:pt x="6865" y="60558"/>
                  </a:lnTo>
                  <a:lnTo>
                    <a:pt x="28147" y="79852"/>
                  </a:lnTo>
                  <a:lnTo>
                    <a:pt x="34865" y="81457"/>
                  </a:lnTo>
                  <a:lnTo>
                    <a:pt x="49855" y="79477"/>
                  </a:lnTo>
                  <a:lnTo>
                    <a:pt x="54981" y="76974"/>
                  </a:lnTo>
                  <a:lnTo>
                    <a:pt x="58398" y="73894"/>
                  </a:lnTo>
                  <a:lnTo>
                    <a:pt x="60678" y="70429"/>
                  </a:lnTo>
                  <a:lnTo>
                    <a:pt x="63884" y="52069"/>
                  </a:lnTo>
                  <a:lnTo>
                    <a:pt x="58989" y="36783"/>
                  </a:lnTo>
                  <a:lnTo>
                    <a:pt x="3983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2131">
              <a:extLst>
                <a:ext uri="{FF2B5EF4-FFF2-40B4-BE49-F238E27FC236}">
                  <a16:creationId xmlns:a16="http://schemas.microsoft.com/office/drawing/2014/main" xmlns="" id="{FF19DC2F-F95E-4A40-8334-955FB46C6BB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182350" y="6096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2132">
              <a:extLst>
                <a:ext uri="{FF2B5EF4-FFF2-40B4-BE49-F238E27FC236}">
                  <a16:creationId xmlns:a16="http://schemas.microsoft.com/office/drawing/2014/main" xmlns="" id="{EDE5454B-B761-43F3-A9F0-0F5BAA938F4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163300" y="7112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2133">
              <a:extLst>
                <a:ext uri="{FF2B5EF4-FFF2-40B4-BE49-F238E27FC236}">
                  <a16:creationId xmlns:a16="http://schemas.microsoft.com/office/drawing/2014/main" xmlns="" id="{4F1EE62A-BCD9-47AB-BE1F-42A48DEA986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029950" y="679450"/>
              <a:ext cx="76201" cy="122717"/>
            </a:xfrm>
            <a:custGeom>
              <a:avLst/>
              <a:gdLst/>
              <a:ahLst/>
              <a:cxnLst/>
              <a:rect l="0" t="0" r="0" b="0"/>
              <a:pathLst>
                <a:path w="76201" h="122717">
                  <a:moveTo>
                    <a:pt x="0" y="19050"/>
                  </a:moveTo>
                  <a:lnTo>
                    <a:pt x="0" y="19050"/>
                  </a:lnTo>
                  <a:lnTo>
                    <a:pt x="27611" y="20931"/>
                  </a:lnTo>
                  <a:lnTo>
                    <a:pt x="33224" y="22421"/>
                  </a:lnTo>
                  <a:lnTo>
                    <a:pt x="35554" y="26942"/>
                  </a:lnTo>
                  <a:lnTo>
                    <a:pt x="35901" y="65959"/>
                  </a:lnTo>
                  <a:lnTo>
                    <a:pt x="39456" y="72900"/>
                  </a:lnTo>
                  <a:lnTo>
                    <a:pt x="50933" y="84376"/>
                  </a:lnTo>
                  <a:lnTo>
                    <a:pt x="53005" y="91529"/>
                  </a:lnTo>
                  <a:lnTo>
                    <a:pt x="45995" y="121632"/>
                  </a:lnTo>
                  <a:lnTo>
                    <a:pt x="44068" y="122716"/>
                  </a:lnTo>
                  <a:lnTo>
                    <a:pt x="38165" y="122039"/>
                  </a:lnTo>
                  <a:lnTo>
                    <a:pt x="36026" y="118753"/>
                  </a:lnTo>
                  <a:lnTo>
                    <a:pt x="33651" y="107577"/>
                  </a:lnTo>
                  <a:lnTo>
                    <a:pt x="35684" y="71935"/>
                  </a:lnTo>
                  <a:lnTo>
                    <a:pt x="40756" y="35739"/>
                  </a:lnTo>
                  <a:lnTo>
                    <a:pt x="45514" y="2664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2134">
              <a:extLst>
                <a:ext uri="{FF2B5EF4-FFF2-40B4-BE49-F238E27FC236}">
                  <a16:creationId xmlns:a16="http://schemas.microsoft.com/office/drawing/2014/main" xmlns="" id="{D7C23DC6-A806-4626-9AF0-1A38FA85C9B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953750" y="714299"/>
              <a:ext cx="66434" cy="280460"/>
            </a:xfrm>
            <a:custGeom>
              <a:avLst/>
              <a:gdLst/>
              <a:ahLst/>
              <a:cxnLst/>
              <a:rect l="0" t="0" r="0" b="0"/>
              <a:pathLst>
                <a:path w="66434" h="280460">
                  <a:moveTo>
                    <a:pt x="0" y="136601"/>
                  </a:moveTo>
                  <a:lnTo>
                    <a:pt x="0" y="136601"/>
                  </a:lnTo>
                  <a:lnTo>
                    <a:pt x="1412" y="175575"/>
                  </a:lnTo>
                  <a:lnTo>
                    <a:pt x="11933" y="220578"/>
                  </a:lnTo>
                  <a:lnTo>
                    <a:pt x="18113" y="266925"/>
                  </a:lnTo>
                  <a:lnTo>
                    <a:pt x="18634" y="278248"/>
                  </a:lnTo>
                  <a:lnTo>
                    <a:pt x="18067" y="280421"/>
                  </a:lnTo>
                  <a:lnTo>
                    <a:pt x="16983" y="280459"/>
                  </a:lnTo>
                  <a:lnTo>
                    <a:pt x="15556" y="279073"/>
                  </a:lnTo>
                  <a:lnTo>
                    <a:pt x="8195" y="244315"/>
                  </a:lnTo>
                  <a:lnTo>
                    <a:pt x="4112" y="213401"/>
                  </a:lnTo>
                  <a:lnTo>
                    <a:pt x="1827" y="169088"/>
                  </a:lnTo>
                  <a:lnTo>
                    <a:pt x="1219" y="143442"/>
                  </a:lnTo>
                  <a:lnTo>
                    <a:pt x="542" y="96132"/>
                  </a:lnTo>
                  <a:lnTo>
                    <a:pt x="3063" y="55820"/>
                  </a:lnTo>
                  <a:lnTo>
                    <a:pt x="13591" y="28497"/>
                  </a:lnTo>
                  <a:lnTo>
                    <a:pt x="28641" y="7360"/>
                  </a:lnTo>
                  <a:lnTo>
                    <a:pt x="37657" y="1550"/>
                  </a:lnTo>
                  <a:lnTo>
                    <a:pt x="42040" y="0"/>
                  </a:lnTo>
                  <a:lnTo>
                    <a:pt x="47076" y="1084"/>
                  </a:lnTo>
                  <a:lnTo>
                    <a:pt x="58318" y="7932"/>
                  </a:lnTo>
                  <a:lnTo>
                    <a:pt x="64725" y="25557"/>
                  </a:lnTo>
                  <a:lnTo>
                    <a:pt x="66433" y="37172"/>
                  </a:lnTo>
                  <a:lnTo>
                    <a:pt x="60806" y="59484"/>
                  </a:lnTo>
                  <a:lnTo>
                    <a:pt x="34196" y="102553"/>
                  </a:lnTo>
                  <a:lnTo>
                    <a:pt x="20169" y="117576"/>
                  </a:lnTo>
                  <a:lnTo>
                    <a:pt x="16972" y="118273"/>
                  </a:lnTo>
                  <a:lnTo>
                    <a:pt x="14136" y="117327"/>
                  </a:lnTo>
                  <a:lnTo>
                    <a:pt x="6350" y="1112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1" name="SMARTInkShape-2135">
            <a:extLst>
              <a:ext uri="{FF2B5EF4-FFF2-40B4-BE49-F238E27FC236}">
                <a16:creationId xmlns:a16="http://schemas.microsoft.com/office/drawing/2014/main" xmlns="" id="{D42A7AEF-482A-4315-BAF7-2C5B65F519B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299450" y="685886"/>
            <a:ext cx="1754270" cy="1346037"/>
          </a:xfrm>
          <a:custGeom>
            <a:avLst/>
            <a:gdLst/>
            <a:ahLst/>
            <a:cxnLst/>
            <a:rect l="0" t="0" r="0" b="0"/>
            <a:pathLst>
              <a:path w="1754270" h="1346037">
                <a:moveTo>
                  <a:pt x="0" y="1339764"/>
                </a:moveTo>
                <a:lnTo>
                  <a:pt x="0" y="1339764"/>
                </a:lnTo>
                <a:lnTo>
                  <a:pt x="15731" y="1339764"/>
                </a:lnTo>
                <a:lnTo>
                  <a:pt x="19456" y="1341645"/>
                </a:lnTo>
                <a:lnTo>
                  <a:pt x="21437" y="1343135"/>
                </a:lnTo>
                <a:lnTo>
                  <a:pt x="27402" y="1344790"/>
                </a:lnTo>
                <a:lnTo>
                  <a:pt x="67359" y="1346036"/>
                </a:lnTo>
                <a:lnTo>
                  <a:pt x="108179" y="1339196"/>
                </a:lnTo>
                <a:lnTo>
                  <a:pt x="154677" y="1329106"/>
                </a:lnTo>
                <a:lnTo>
                  <a:pt x="198709" y="1315217"/>
                </a:lnTo>
                <a:lnTo>
                  <a:pt x="241266" y="1302055"/>
                </a:lnTo>
                <a:lnTo>
                  <a:pt x="287070" y="1290880"/>
                </a:lnTo>
                <a:lnTo>
                  <a:pt x="307778" y="1287650"/>
                </a:lnTo>
                <a:lnTo>
                  <a:pt x="330788" y="1283609"/>
                </a:lnTo>
                <a:lnTo>
                  <a:pt x="365172" y="1280864"/>
                </a:lnTo>
                <a:lnTo>
                  <a:pt x="412276" y="1263518"/>
                </a:lnTo>
                <a:lnTo>
                  <a:pt x="421711" y="1260016"/>
                </a:lnTo>
                <a:lnTo>
                  <a:pt x="463910" y="1247321"/>
                </a:lnTo>
                <a:lnTo>
                  <a:pt x="509325" y="1231532"/>
                </a:lnTo>
                <a:lnTo>
                  <a:pt x="552319" y="1214825"/>
                </a:lnTo>
                <a:lnTo>
                  <a:pt x="592354" y="1202300"/>
                </a:lnTo>
                <a:lnTo>
                  <a:pt x="630049" y="1188851"/>
                </a:lnTo>
                <a:lnTo>
                  <a:pt x="674629" y="1175820"/>
                </a:lnTo>
                <a:lnTo>
                  <a:pt x="719132" y="1159658"/>
                </a:lnTo>
                <a:lnTo>
                  <a:pt x="761895" y="1144758"/>
                </a:lnTo>
                <a:lnTo>
                  <a:pt x="805468" y="1127504"/>
                </a:lnTo>
                <a:lnTo>
                  <a:pt x="846816" y="1106852"/>
                </a:lnTo>
                <a:lnTo>
                  <a:pt x="892011" y="1081524"/>
                </a:lnTo>
                <a:lnTo>
                  <a:pt x="933156" y="1064968"/>
                </a:lnTo>
                <a:lnTo>
                  <a:pt x="976992" y="1043092"/>
                </a:lnTo>
                <a:lnTo>
                  <a:pt x="1021386" y="1023468"/>
                </a:lnTo>
                <a:lnTo>
                  <a:pt x="1063737" y="998901"/>
                </a:lnTo>
                <a:lnTo>
                  <a:pt x="1105053" y="977803"/>
                </a:lnTo>
                <a:lnTo>
                  <a:pt x="1148807" y="949268"/>
                </a:lnTo>
                <a:lnTo>
                  <a:pt x="1161104" y="941844"/>
                </a:lnTo>
                <a:lnTo>
                  <a:pt x="1206752" y="900567"/>
                </a:lnTo>
                <a:lnTo>
                  <a:pt x="1254196" y="859363"/>
                </a:lnTo>
                <a:lnTo>
                  <a:pt x="1295919" y="814433"/>
                </a:lnTo>
                <a:lnTo>
                  <a:pt x="1307626" y="803600"/>
                </a:lnTo>
                <a:lnTo>
                  <a:pt x="1344724" y="757717"/>
                </a:lnTo>
                <a:lnTo>
                  <a:pt x="1359468" y="739056"/>
                </a:lnTo>
                <a:lnTo>
                  <a:pt x="1387280" y="692430"/>
                </a:lnTo>
                <a:lnTo>
                  <a:pt x="1406527" y="666736"/>
                </a:lnTo>
                <a:lnTo>
                  <a:pt x="1432975" y="620231"/>
                </a:lnTo>
                <a:lnTo>
                  <a:pt x="1460624" y="577648"/>
                </a:lnTo>
                <a:lnTo>
                  <a:pt x="1499441" y="532721"/>
                </a:lnTo>
                <a:lnTo>
                  <a:pt x="1520403" y="507797"/>
                </a:lnTo>
                <a:lnTo>
                  <a:pt x="1539530" y="474830"/>
                </a:lnTo>
                <a:lnTo>
                  <a:pt x="1542896" y="462871"/>
                </a:lnTo>
                <a:lnTo>
                  <a:pt x="1558799" y="429676"/>
                </a:lnTo>
                <a:lnTo>
                  <a:pt x="1562534" y="412766"/>
                </a:lnTo>
                <a:lnTo>
                  <a:pt x="1590989" y="365234"/>
                </a:lnTo>
                <a:lnTo>
                  <a:pt x="1594414" y="349692"/>
                </a:lnTo>
                <a:lnTo>
                  <a:pt x="1602328" y="339286"/>
                </a:lnTo>
                <a:lnTo>
                  <a:pt x="1605300" y="327579"/>
                </a:lnTo>
                <a:lnTo>
                  <a:pt x="1608183" y="310981"/>
                </a:lnTo>
                <a:lnTo>
                  <a:pt x="1611502" y="298339"/>
                </a:lnTo>
                <a:lnTo>
                  <a:pt x="1614367" y="285657"/>
                </a:lnTo>
                <a:lnTo>
                  <a:pt x="1623847" y="260263"/>
                </a:lnTo>
                <a:lnTo>
                  <a:pt x="1626962" y="247564"/>
                </a:lnTo>
                <a:lnTo>
                  <a:pt x="1637069" y="226397"/>
                </a:lnTo>
                <a:lnTo>
                  <a:pt x="1646246" y="212992"/>
                </a:lnTo>
                <a:lnTo>
                  <a:pt x="1655652" y="183241"/>
                </a:lnTo>
                <a:lnTo>
                  <a:pt x="1661000" y="173786"/>
                </a:lnTo>
                <a:lnTo>
                  <a:pt x="1664312" y="162360"/>
                </a:lnTo>
                <a:lnTo>
                  <a:pt x="1686778" y="132381"/>
                </a:lnTo>
                <a:lnTo>
                  <a:pt x="1692453" y="96113"/>
                </a:lnTo>
                <a:lnTo>
                  <a:pt x="1701964" y="82868"/>
                </a:lnTo>
                <a:lnTo>
                  <a:pt x="1705400" y="78410"/>
                </a:lnTo>
                <a:lnTo>
                  <a:pt x="1707788" y="71042"/>
                </a:lnTo>
                <a:lnTo>
                  <a:pt x="1708042" y="66772"/>
                </a:lnTo>
                <a:lnTo>
                  <a:pt x="1709983" y="63025"/>
                </a:lnTo>
                <a:lnTo>
                  <a:pt x="1712493" y="59008"/>
                </a:lnTo>
                <a:lnTo>
                  <a:pt x="1714102" y="50680"/>
                </a:lnTo>
                <a:lnTo>
                  <a:pt x="1714422" y="45612"/>
                </a:lnTo>
                <a:lnTo>
                  <a:pt x="1718849" y="39541"/>
                </a:lnTo>
                <a:lnTo>
                  <a:pt x="1720772" y="32013"/>
                </a:lnTo>
                <a:lnTo>
                  <a:pt x="1729563" y="26663"/>
                </a:lnTo>
                <a:lnTo>
                  <a:pt x="1733541" y="18984"/>
                </a:lnTo>
                <a:lnTo>
                  <a:pt x="1733548" y="18968"/>
                </a:lnTo>
                <a:lnTo>
                  <a:pt x="1733548" y="18967"/>
                </a:lnTo>
                <a:lnTo>
                  <a:pt x="1733548" y="18965"/>
                </a:lnTo>
                <a:lnTo>
                  <a:pt x="1742389" y="18964"/>
                </a:lnTo>
                <a:lnTo>
                  <a:pt x="1743674" y="18259"/>
                </a:lnTo>
                <a:lnTo>
                  <a:pt x="1744535" y="17082"/>
                </a:lnTo>
                <a:lnTo>
                  <a:pt x="1745107" y="15593"/>
                </a:lnTo>
                <a:lnTo>
                  <a:pt x="1754046" y="8838"/>
                </a:lnTo>
                <a:lnTo>
                  <a:pt x="1754269" y="7980"/>
                </a:lnTo>
                <a:lnTo>
                  <a:pt x="1749558" y="3232"/>
                </a:lnTo>
                <a:lnTo>
                  <a:pt x="1743958" y="1389"/>
                </a:lnTo>
                <a:lnTo>
                  <a:pt x="1725320" y="0"/>
                </a:lnTo>
                <a:lnTo>
                  <a:pt x="1723830" y="677"/>
                </a:lnTo>
                <a:lnTo>
                  <a:pt x="1722837" y="1834"/>
                </a:lnTo>
                <a:lnTo>
                  <a:pt x="1722174" y="3311"/>
                </a:lnTo>
                <a:lnTo>
                  <a:pt x="1722440" y="5001"/>
                </a:lnTo>
                <a:lnTo>
                  <a:pt x="1724613" y="8760"/>
                </a:lnTo>
                <a:lnTo>
                  <a:pt x="1726181" y="10045"/>
                </a:lnTo>
                <a:lnTo>
                  <a:pt x="1733766" y="13988"/>
                </a:lnTo>
                <a:lnTo>
                  <a:pt x="1737881" y="16753"/>
                </a:lnTo>
                <a:lnTo>
                  <a:pt x="1742750" y="18309"/>
                </a:lnTo>
                <a:lnTo>
                  <a:pt x="1742507" y="18527"/>
                </a:lnTo>
                <a:lnTo>
                  <a:pt x="1741639" y="18673"/>
                </a:lnTo>
                <a:lnTo>
                  <a:pt x="1741057" y="18064"/>
                </a:lnTo>
                <a:lnTo>
                  <a:pt x="1739900" y="1261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8" name="SMARTInkShape-Group308">
            <a:extLst>
              <a:ext uri="{FF2B5EF4-FFF2-40B4-BE49-F238E27FC236}">
                <a16:creationId xmlns:a16="http://schemas.microsoft.com/office/drawing/2014/main" xmlns="" id="{7B6DD446-C56A-49F7-A51E-5CC7FC1E2C1B}"/>
              </a:ext>
            </a:extLst>
          </p:cNvPr>
          <p:cNvGrpSpPr/>
          <p:nvPr/>
        </p:nvGrpSpPr>
        <p:grpSpPr>
          <a:xfrm>
            <a:off x="9664700" y="1320800"/>
            <a:ext cx="1896936" cy="215901"/>
            <a:chOff x="9664700" y="1320800"/>
            <a:chExt cx="1896936" cy="215901"/>
          </a:xfrm>
        </p:grpSpPr>
        <p:sp>
          <p:nvSpPr>
            <p:cNvPr id="572" name="SMARTInkShape-2136">
              <a:extLst>
                <a:ext uri="{FF2B5EF4-FFF2-40B4-BE49-F238E27FC236}">
                  <a16:creationId xmlns:a16="http://schemas.microsoft.com/office/drawing/2014/main" xmlns="" id="{7A9EA511-349C-487D-9735-5E32B1C2039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1344470" y="1401443"/>
              <a:ext cx="85531" cy="96599"/>
            </a:xfrm>
            <a:custGeom>
              <a:avLst/>
              <a:gdLst/>
              <a:ahLst/>
              <a:cxnLst/>
              <a:rect l="0" t="0" r="0" b="0"/>
              <a:pathLst>
                <a:path w="85531" h="96599">
                  <a:moveTo>
                    <a:pt x="22030" y="40007"/>
                  </a:moveTo>
                  <a:lnTo>
                    <a:pt x="22030" y="40007"/>
                  </a:lnTo>
                  <a:lnTo>
                    <a:pt x="25401" y="40007"/>
                  </a:lnTo>
                  <a:lnTo>
                    <a:pt x="34239" y="36636"/>
                  </a:lnTo>
                  <a:lnTo>
                    <a:pt x="53526" y="19742"/>
                  </a:lnTo>
                  <a:lnTo>
                    <a:pt x="62328" y="7113"/>
                  </a:lnTo>
                  <a:lnTo>
                    <a:pt x="64634" y="1163"/>
                  </a:lnTo>
                  <a:lnTo>
                    <a:pt x="62427" y="0"/>
                  </a:lnTo>
                  <a:lnTo>
                    <a:pt x="52449" y="589"/>
                  </a:lnTo>
                  <a:lnTo>
                    <a:pt x="27595" y="15000"/>
                  </a:lnTo>
                  <a:lnTo>
                    <a:pt x="8000" y="37145"/>
                  </a:lnTo>
                  <a:lnTo>
                    <a:pt x="1682" y="53316"/>
                  </a:lnTo>
                  <a:lnTo>
                    <a:pt x="0" y="61580"/>
                  </a:lnTo>
                  <a:lnTo>
                    <a:pt x="1891" y="76406"/>
                  </a:lnTo>
                  <a:lnTo>
                    <a:pt x="4371" y="83323"/>
                  </a:lnTo>
                  <a:lnTo>
                    <a:pt x="8844" y="88640"/>
                  </a:lnTo>
                  <a:lnTo>
                    <a:pt x="21344" y="96429"/>
                  </a:lnTo>
                  <a:lnTo>
                    <a:pt x="43833" y="96598"/>
                  </a:lnTo>
                  <a:lnTo>
                    <a:pt x="85530" y="90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2137">
              <a:extLst>
                <a:ext uri="{FF2B5EF4-FFF2-40B4-BE49-F238E27FC236}">
                  <a16:creationId xmlns:a16="http://schemas.microsoft.com/office/drawing/2014/main" xmlns="" id="{7DD635C3-D522-40BB-808D-6E0894FF058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1537950" y="1320800"/>
              <a:ext cx="23686" cy="215901"/>
            </a:xfrm>
            <a:custGeom>
              <a:avLst/>
              <a:gdLst/>
              <a:ahLst/>
              <a:cxnLst/>
              <a:rect l="0" t="0" r="0" b="0"/>
              <a:pathLst>
                <a:path w="23686" h="215901">
                  <a:moveTo>
                    <a:pt x="12700" y="0"/>
                  </a:moveTo>
                  <a:lnTo>
                    <a:pt x="12700" y="0"/>
                  </a:lnTo>
                  <a:lnTo>
                    <a:pt x="14581" y="12552"/>
                  </a:lnTo>
                  <a:lnTo>
                    <a:pt x="21539" y="48184"/>
                  </a:lnTo>
                  <a:lnTo>
                    <a:pt x="23685" y="79035"/>
                  </a:lnTo>
                  <a:lnTo>
                    <a:pt x="23226" y="114855"/>
                  </a:lnTo>
                  <a:lnTo>
                    <a:pt x="18321" y="149589"/>
                  </a:lnTo>
                  <a:lnTo>
                    <a:pt x="7624" y="190765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2138">
              <a:extLst>
                <a:ext uri="{FF2B5EF4-FFF2-40B4-BE49-F238E27FC236}">
                  <a16:creationId xmlns:a16="http://schemas.microsoft.com/office/drawing/2014/main" xmlns="" id="{6771B1B2-1C20-4FFB-8FFD-5576BAE8BA2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051837" y="1365773"/>
              <a:ext cx="200364" cy="143036"/>
            </a:xfrm>
            <a:custGeom>
              <a:avLst/>
              <a:gdLst/>
              <a:ahLst/>
              <a:cxnLst/>
              <a:rect l="0" t="0" r="0" b="0"/>
              <a:pathLst>
                <a:path w="200364" h="143036">
                  <a:moveTo>
                    <a:pt x="73363" y="12177"/>
                  </a:moveTo>
                  <a:lnTo>
                    <a:pt x="73363" y="12177"/>
                  </a:lnTo>
                  <a:lnTo>
                    <a:pt x="69992" y="5435"/>
                  </a:lnTo>
                  <a:lnTo>
                    <a:pt x="68294" y="3449"/>
                  </a:lnTo>
                  <a:lnTo>
                    <a:pt x="64524" y="1242"/>
                  </a:lnTo>
                  <a:lnTo>
                    <a:pt x="55066" y="0"/>
                  </a:lnTo>
                  <a:lnTo>
                    <a:pt x="39954" y="6374"/>
                  </a:lnTo>
                  <a:lnTo>
                    <a:pt x="22072" y="27313"/>
                  </a:lnTo>
                  <a:lnTo>
                    <a:pt x="6740" y="59230"/>
                  </a:lnTo>
                  <a:lnTo>
                    <a:pt x="0" y="92127"/>
                  </a:lnTo>
                  <a:lnTo>
                    <a:pt x="2186" y="111681"/>
                  </a:lnTo>
                  <a:lnTo>
                    <a:pt x="4745" y="120846"/>
                  </a:lnTo>
                  <a:lnTo>
                    <a:pt x="9272" y="127662"/>
                  </a:lnTo>
                  <a:lnTo>
                    <a:pt x="21829" y="137117"/>
                  </a:lnTo>
                  <a:lnTo>
                    <a:pt x="51509" y="143035"/>
                  </a:lnTo>
                  <a:lnTo>
                    <a:pt x="74938" y="136894"/>
                  </a:lnTo>
                  <a:lnTo>
                    <a:pt x="108166" y="117569"/>
                  </a:lnTo>
                  <a:lnTo>
                    <a:pt x="125520" y="101351"/>
                  </a:lnTo>
                  <a:lnTo>
                    <a:pt x="137938" y="82384"/>
                  </a:lnTo>
                  <a:lnTo>
                    <a:pt x="142515" y="65958"/>
                  </a:lnTo>
                  <a:lnTo>
                    <a:pt x="142747" y="58614"/>
                  </a:lnTo>
                  <a:lnTo>
                    <a:pt x="141491" y="53718"/>
                  </a:lnTo>
                  <a:lnTo>
                    <a:pt x="139242" y="50455"/>
                  </a:lnTo>
                  <a:lnTo>
                    <a:pt x="136334" y="48279"/>
                  </a:lnTo>
                  <a:lnTo>
                    <a:pt x="131571" y="48945"/>
                  </a:lnTo>
                  <a:lnTo>
                    <a:pt x="118753" y="55329"/>
                  </a:lnTo>
                  <a:lnTo>
                    <a:pt x="102412" y="74195"/>
                  </a:lnTo>
                  <a:lnTo>
                    <a:pt x="96857" y="89600"/>
                  </a:lnTo>
                  <a:lnTo>
                    <a:pt x="95376" y="97659"/>
                  </a:lnTo>
                  <a:lnTo>
                    <a:pt x="95799" y="103737"/>
                  </a:lnTo>
                  <a:lnTo>
                    <a:pt x="97494" y="108495"/>
                  </a:lnTo>
                  <a:lnTo>
                    <a:pt x="100032" y="112372"/>
                  </a:lnTo>
                  <a:lnTo>
                    <a:pt x="104549" y="114957"/>
                  </a:lnTo>
                  <a:lnTo>
                    <a:pt x="117091" y="117829"/>
                  </a:lnTo>
                  <a:lnTo>
                    <a:pt x="126430" y="117224"/>
                  </a:lnTo>
                  <a:lnTo>
                    <a:pt x="129908" y="116075"/>
                  </a:lnTo>
                  <a:lnTo>
                    <a:pt x="154328" y="90104"/>
                  </a:lnTo>
                  <a:lnTo>
                    <a:pt x="158970" y="91026"/>
                  </a:lnTo>
                  <a:lnTo>
                    <a:pt x="200363" y="1074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2139">
              <a:extLst>
                <a:ext uri="{FF2B5EF4-FFF2-40B4-BE49-F238E27FC236}">
                  <a16:creationId xmlns:a16="http://schemas.microsoft.com/office/drawing/2014/main" xmlns="" id="{4225E846-4C28-48EA-8639-51932E53C16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807700" y="1352550"/>
              <a:ext cx="97121" cy="127001"/>
            </a:xfrm>
            <a:custGeom>
              <a:avLst/>
              <a:gdLst/>
              <a:ahLst/>
              <a:cxnLst/>
              <a:rect l="0" t="0" r="0" b="0"/>
              <a:pathLst>
                <a:path w="97121" h="127001">
                  <a:moveTo>
                    <a:pt x="0" y="0"/>
                  </a:moveTo>
                  <a:lnTo>
                    <a:pt x="0" y="0"/>
                  </a:lnTo>
                  <a:lnTo>
                    <a:pt x="44812" y="3371"/>
                  </a:lnTo>
                  <a:lnTo>
                    <a:pt x="74818" y="18951"/>
                  </a:lnTo>
                  <a:lnTo>
                    <a:pt x="95938" y="41442"/>
                  </a:lnTo>
                  <a:lnTo>
                    <a:pt x="97120" y="50206"/>
                  </a:lnTo>
                  <a:lnTo>
                    <a:pt x="90907" y="69351"/>
                  </a:lnTo>
                  <a:lnTo>
                    <a:pt x="76857" y="85856"/>
                  </a:lnTo>
                  <a:lnTo>
                    <a:pt x="32411" y="118133"/>
                  </a:lnTo>
                  <a:lnTo>
                    <a:pt x="1905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2140">
              <a:extLst>
                <a:ext uri="{FF2B5EF4-FFF2-40B4-BE49-F238E27FC236}">
                  <a16:creationId xmlns:a16="http://schemas.microsoft.com/office/drawing/2014/main" xmlns="" id="{A02509C9-FFC0-4EFE-A917-E9FD5C38511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664700" y="1433031"/>
              <a:ext cx="1162051" cy="71920"/>
            </a:xfrm>
            <a:custGeom>
              <a:avLst/>
              <a:gdLst/>
              <a:ahLst/>
              <a:cxnLst/>
              <a:rect l="0" t="0" r="0" b="0"/>
              <a:pathLst>
                <a:path w="1162051" h="71920">
                  <a:moveTo>
                    <a:pt x="0" y="71919"/>
                  </a:moveTo>
                  <a:lnTo>
                    <a:pt x="0" y="71919"/>
                  </a:lnTo>
                  <a:lnTo>
                    <a:pt x="6480" y="71213"/>
                  </a:lnTo>
                  <a:lnTo>
                    <a:pt x="51629" y="61794"/>
                  </a:lnTo>
                  <a:lnTo>
                    <a:pt x="82214" y="60363"/>
                  </a:lnTo>
                  <a:lnTo>
                    <a:pt x="104903" y="59276"/>
                  </a:lnTo>
                  <a:lnTo>
                    <a:pt x="132025" y="57846"/>
                  </a:lnTo>
                  <a:lnTo>
                    <a:pt x="162101" y="56187"/>
                  </a:lnTo>
                  <a:lnTo>
                    <a:pt x="195555" y="54375"/>
                  </a:lnTo>
                  <a:lnTo>
                    <a:pt x="231264" y="52462"/>
                  </a:lnTo>
                  <a:lnTo>
                    <a:pt x="268476" y="50481"/>
                  </a:lnTo>
                  <a:lnTo>
                    <a:pt x="306689" y="47749"/>
                  </a:lnTo>
                  <a:lnTo>
                    <a:pt x="345570" y="44517"/>
                  </a:lnTo>
                  <a:lnTo>
                    <a:pt x="384897" y="40951"/>
                  </a:lnTo>
                  <a:lnTo>
                    <a:pt x="421698" y="37868"/>
                  </a:lnTo>
                  <a:lnTo>
                    <a:pt x="456818" y="35107"/>
                  </a:lnTo>
                  <a:lnTo>
                    <a:pt x="490810" y="32561"/>
                  </a:lnTo>
                  <a:lnTo>
                    <a:pt x="529701" y="29453"/>
                  </a:lnTo>
                  <a:lnTo>
                    <a:pt x="571857" y="25969"/>
                  </a:lnTo>
                  <a:lnTo>
                    <a:pt x="616188" y="22236"/>
                  </a:lnTo>
                  <a:lnTo>
                    <a:pt x="661264" y="18336"/>
                  </a:lnTo>
                  <a:lnTo>
                    <a:pt x="706837" y="14325"/>
                  </a:lnTo>
                  <a:lnTo>
                    <a:pt x="752741" y="10239"/>
                  </a:lnTo>
                  <a:lnTo>
                    <a:pt x="798160" y="6810"/>
                  </a:lnTo>
                  <a:lnTo>
                    <a:pt x="843256" y="3819"/>
                  </a:lnTo>
                  <a:lnTo>
                    <a:pt x="888137" y="1119"/>
                  </a:lnTo>
                  <a:lnTo>
                    <a:pt x="930052" y="24"/>
                  </a:lnTo>
                  <a:lnTo>
                    <a:pt x="969990" y="0"/>
                  </a:lnTo>
                  <a:lnTo>
                    <a:pt x="1008611" y="690"/>
                  </a:lnTo>
                  <a:lnTo>
                    <a:pt x="1041410" y="1150"/>
                  </a:lnTo>
                  <a:lnTo>
                    <a:pt x="1070337" y="1456"/>
                  </a:lnTo>
                  <a:lnTo>
                    <a:pt x="1116350" y="1797"/>
                  </a:lnTo>
                  <a:lnTo>
                    <a:pt x="1162050" y="20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2141">
              <a:extLst>
                <a:ext uri="{FF2B5EF4-FFF2-40B4-BE49-F238E27FC236}">
                  <a16:creationId xmlns:a16="http://schemas.microsoft.com/office/drawing/2014/main" xmlns="" id="{AE80DDC8-0F41-42B9-9351-C580305B687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276957" y="1397000"/>
              <a:ext cx="34016" cy="107951"/>
            </a:xfrm>
            <a:custGeom>
              <a:avLst/>
              <a:gdLst/>
              <a:ahLst/>
              <a:cxnLst/>
              <a:rect l="0" t="0" r="0" b="0"/>
              <a:pathLst>
                <a:path w="34016" h="107951">
                  <a:moveTo>
                    <a:pt x="26043" y="0"/>
                  </a:moveTo>
                  <a:lnTo>
                    <a:pt x="26043" y="0"/>
                  </a:lnTo>
                  <a:lnTo>
                    <a:pt x="15930" y="0"/>
                  </a:lnTo>
                  <a:lnTo>
                    <a:pt x="7202" y="3763"/>
                  </a:lnTo>
                  <a:lnTo>
                    <a:pt x="2898" y="6742"/>
                  </a:lnTo>
                  <a:lnTo>
                    <a:pt x="737" y="9434"/>
                  </a:lnTo>
                  <a:lnTo>
                    <a:pt x="0" y="11933"/>
                  </a:lnTo>
                  <a:lnTo>
                    <a:pt x="214" y="14306"/>
                  </a:lnTo>
                  <a:lnTo>
                    <a:pt x="2334" y="18823"/>
                  </a:lnTo>
                  <a:lnTo>
                    <a:pt x="31653" y="58798"/>
                  </a:lnTo>
                  <a:lnTo>
                    <a:pt x="34015" y="64599"/>
                  </a:lnTo>
                  <a:lnTo>
                    <a:pt x="33474" y="71288"/>
                  </a:lnTo>
                  <a:lnTo>
                    <a:pt x="24011" y="92070"/>
                  </a:lnTo>
                  <a:lnTo>
                    <a:pt x="16112" y="102931"/>
                  </a:lnTo>
                  <a:lnTo>
                    <a:pt x="6993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5" name="SMARTInkShape-Group309">
            <a:extLst>
              <a:ext uri="{FF2B5EF4-FFF2-40B4-BE49-F238E27FC236}">
                <a16:creationId xmlns:a16="http://schemas.microsoft.com/office/drawing/2014/main" xmlns="" id="{1FF94EB7-9B5D-4CCC-BEC8-AA7E1C6669AA}"/>
              </a:ext>
            </a:extLst>
          </p:cNvPr>
          <p:cNvGrpSpPr/>
          <p:nvPr/>
        </p:nvGrpSpPr>
        <p:grpSpPr>
          <a:xfrm>
            <a:off x="8191500" y="812800"/>
            <a:ext cx="2851151" cy="1085851"/>
            <a:chOff x="8191500" y="812800"/>
            <a:chExt cx="2851151" cy="1085851"/>
          </a:xfrm>
        </p:grpSpPr>
        <p:sp>
          <p:nvSpPr>
            <p:cNvPr id="579" name="SMARTInkShape-2142">
              <a:extLst>
                <a:ext uri="{FF2B5EF4-FFF2-40B4-BE49-F238E27FC236}">
                  <a16:creationId xmlns:a16="http://schemas.microsoft.com/office/drawing/2014/main" xmlns="" id="{AD8B29F4-0163-4FE9-B6FC-E56067397B6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191500" y="812800"/>
              <a:ext cx="1866901" cy="1085851"/>
            </a:xfrm>
            <a:custGeom>
              <a:avLst/>
              <a:gdLst/>
              <a:ahLst/>
              <a:cxnLst/>
              <a:rect l="0" t="0" r="0" b="0"/>
              <a:pathLst>
                <a:path w="1866901" h="1085851">
                  <a:moveTo>
                    <a:pt x="6350" y="0"/>
                  </a:moveTo>
                  <a:lnTo>
                    <a:pt x="6350" y="0"/>
                  </a:lnTo>
                  <a:lnTo>
                    <a:pt x="882" y="0"/>
                  </a:lnTo>
                  <a:lnTo>
                    <a:pt x="588" y="706"/>
                  </a:lnTo>
                  <a:lnTo>
                    <a:pt x="174" y="3658"/>
                  </a:lnTo>
                  <a:lnTo>
                    <a:pt x="77" y="2096"/>
                  </a:lnTo>
                  <a:lnTo>
                    <a:pt x="51" y="2103"/>
                  </a:lnTo>
                  <a:lnTo>
                    <a:pt x="0" y="9715"/>
                  </a:lnTo>
                  <a:lnTo>
                    <a:pt x="1881" y="13255"/>
                  </a:lnTo>
                  <a:lnTo>
                    <a:pt x="3370" y="15187"/>
                  </a:lnTo>
                  <a:lnTo>
                    <a:pt x="5025" y="21096"/>
                  </a:lnTo>
                  <a:lnTo>
                    <a:pt x="6467" y="27720"/>
                  </a:lnTo>
                  <a:lnTo>
                    <a:pt x="16423" y="47235"/>
                  </a:lnTo>
                  <a:lnTo>
                    <a:pt x="22075" y="67821"/>
                  </a:lnTo>
                  <a:lnTo>
                    <a:pt x="41643" y="103892"/>
                  </a:lnTo>
                  <a:lnTo>
                    <a:pt x="53178" y="140961"/>
                  </a:lnTo>
                  <a:lnTo>
                    <a:pt x="66678" y="164709"/>
                  </a:lnTo>
                  <a:lnTo>
                    <a:pt x="86820" y="211662"/>
                  </a:lnTo>
                  <a:lnTo>
                    <a:pt x="92439" y="224365"/>
                  </a:lnTo>
                  <a:lnTo>
                    <a:pt x="95827" y="237066"/>
                  </a:lnTo>
                  <a:lnTo>
                    <a:pt x="128801" y="283633"/>
                  </a:lnTo>
                  <a:lnTo>
                    <a:pt x="132002" y="296333"/>
                  </a:lnTo>
                  <a:lnTo>
                    <a:pt x="135054" y="322526"/>
                  </a:lnTo>
                  <a:lnTo>
                    <a:pt x="144318" y="356041"/>
                  </a:lnTo>
                  <a:lnTo>
                    <a:pt x="146691" y="367791"/>
                  </a:lnTo>
                  <a:lnTo>
                    <a:pt x="173778" y="413019"/>
                  </a:lnTo>
                  <a:lnTo>
                    <a:pt x="191534" y="438909"/>
                  </a:lnTo>
                  <a:lnTo>
                    <a:pt x="212221" y="482016"/>
                  </a:lnTo>
                  <a:lnTo>
                    <a:pt x="248926" y="527910"/>
                  </a:lnTo>
                  <a:lnTo>
                    <a:pt x="279933" y="556355"/>
                  </a:lnTo>
                  <a:lnTo>
                    <a:pt x="285438" y="567091"/>
                  </a:lnTo>
                  <a:lnTo>
                    <a:pt x="295377" y="575054"/>
                  </a:lnTo>
                  <a:lnTo>
                    <a:pt x="340662" y="608009"/>
                  </a:lnTo>
                  <a:lnTo>
                    <a:pt x="352664" y="618144"/>
                  </a:lnTo>
                  <a:lnTo>
                    <a:pt x="394967" y="639180"/>
                  </a:lnTo>
                  <a:lnTo>
                    <a:pt x="411714" y="646273"/>
                  </a:lnTo>
                  <a:lnTo>
                    <a:pt x="428172" y="659073"/>
                  </a:lnTo>
                  <a:lnTo>
                    <a:pt x="474252" y="677987"/>
                  </a:lnTo>
                  <a:lnTo>
                    <a:pt x="517813" y="699986"/>
                  </a:lnTo>
                  <a:lnTo>
                    <a:pt x="557780" y="722149"/>
                  </a:lnTo>
                  <a:lnTo>
                    <a:pt x="598691" y="738328"/>
                  </a:lnTo>
                  <a:lnTo>
                    <a:pt x="642831" y="760270"/>
                  </a:lnTo>
                  <a:lnTo>
                    <a:pt x="687253" y="779574"/>
                  </a:lnTo>
                  <a:lnTo>
                    <a:pt x="729820" y="795502"/>
                  </a:lnTo>
                  <a:lnTo>
                    <a:pt x="770194" y="812396"/>
                  </a:lnTo>
                  <a:lnTo>
                    <a:pt x="814286" y="825465"/>
                  </a:lnTo>
                  <a:lnTo>
                    <a:pt x="836759" y="833721"/>
                  </a:lnTo>
                  <a:lnTo>
                    <a:pt x="878055" y="850507"/>
                  </a:lnTo>
                  <a:lnTo>
                    <a:pt x="921364" y="865693"/>
                  </a:lnTo>
                  <a:lnTo>
                    <a:pt x="965235" y="886293"/>
                  </a:lnTo>
                  <a:lnTo>
                    <a:pt x="983553" y="893764"/>
                  </a:lnTo>
                  <a:lnTo>
                    <a:pt x="998938" y="903190"/>
                  </a:lnTo>
                  <a:lnTo>
                    <a:pt x="1044455" y="922166"/>
                  </a:lnTo>
                  <a:lnTo>
                    <a:pt x="1089506" y="939773"/>
                  </a:lnTo>
                  <a:lnTo>
                    <a:pt x="1136793" y="956027"/>
                  </a:lnTo>
                  <a:lnTo>
                    <a:pt x="1179126" y="963672"/>
                  </a:lnTo>
                  <a:lnTo>
                    <a:pt x="1223390" y="971471"/>
                  </a:lnTo>
                  <a:lnTo>
                    <a:pt x="1267824" y="977948"/>
                  </a:lnTo>
                  <a:lnTo>
                    <a:pt x="1312978" y="984309"/>
                  </a:lnTo>
                  <a:lnTo>
                    <a:pt x="1354751" y="993003"/>
                  </a:lnTo>
                  <a:lnTo>
                    <a:pt x="1393866" y="998312"/>
                  </a:lnTo>
                  <a:lnTo>
                    <a:pt x="1438921" y="1003349"/>
                  </a:lnTo>
                  <a:lnTo>
                    <a:pt x="1485028" y="1009709"/>
                  </a:lnTo>
                  <a:lnTo>
                    <a:pt x="1532180" y="1017451"/>
                  </a:lnTo>
                  <a:lnTo>
                    <a:pt x="1574402" y="1021920"/>
                  </a:lnTo>
                  <a:lnTo>
                    <a:pt x="1619228" y="1027792"/>
                  </a:lnTo>
                  <a:lnTo>
                    <a:pt x="1660718" y="1037459"/>
                  </a:lnTo>
                  <a:lnTo>
                    <a:pt x="1707976" y="1047636"/>
                  </a:lnTo>
                  <a:lnTo>
                    <a:pt x="1755573" y="1053806"/>
                  </a:lnTo>
                  <a:lnTo>
                    <a:pt x="1791448" y="1060550"/>
                  </a:lnTo>
                  <a:lnTo>
                    <a:pt x="1805058" y="1065838"/>
                  </a:lnTo>
                  <a:lnTo>
                    <a:pt x="1824824" y="1066793"/>
                  </a:lnTo>
                  <a:lnTo>
                    <a:pt x="1826150" y="1066090"/>
                  </a:lnTo>
                  <a:lnTo>
                    <a:pt x="1827033" y="1064915"/>
                  </a:lnTo>
                  <a:lnTo>
                    <a:pt x="1828450" y="1061332"/>
                  </a:lnTo>
                  <a:lnTo>
                    <a:pt x="1830526" y="1062723"/>
                  </a:lnTo>
                  <a:lnTo>
                    <a:pt x="1832068" y="1064082"/>
                  </a:lnTo>
                  <a:lnTo>
                    <a:pt x="1835661" y="1065592"/>
                  </a:lnTo>
                  <a:lnTo>
                    <a:pt x="1852920" y="1068575"/>
                  </a:lnTo>
                  <a:lnTo>
                    <a:pt x="1862414" y="1075617"/>
                  </a:lnTo>
                  <a:lnTo>
                    <a:pt x="1864906" y="1079656"/>
                  </a:lnTo>
                  <a:lnTo>
                    <a:pt x="1866900" y="1085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2143">
              <a:extLst>
                <a:ext uri="{FF2B5EF4-FFF2-40B4-BE49-F238E27FC236}">
                  <a16:creationId xmlns:a16="http://schemas.microsoft.com/office/drawing/2014/main" xmlns="" id="{505149A6-9F2F-49CA-805B-19DD28986EB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734550" y="1664555"/>
              <a:ext cx="649644" cy="145196"/>
            </a:xfrm>
            <a:custGeom>
              <a:avLst/>
              <a:gdLst/>
              <a:ahLst/>
              <a:cxnLst/>
              <a:rect l="0" t="0" r="0" b="0"/>
              <a:pathLst>
                <a:path w="649644" h="145196">
                  <a:moveTo>
                    <a:pt x="0" y="145195"/>
                  </a:moveTo>
                  <a:lnTo>
                    <a:pt x="0" y="145195"/>
                  </a:lnTo>
                  <a:lnTo>
                    <a:pt x="0" y="141824"/>
                  </a:lnTo>
                  <a:lnTo>
                    <a:pt x="1881" y="138287"/>
                  </a:lnTo>
                  <a:lnTo>
                    <a:pt x="3370" y="136357"/>
                  </a:lnTo>
                  <a:lnTo>
                    <a:pt x="8789" y="134211"/>
                  </a:lnTo>
                  <a:lnTo>
                    <a:pt x="16604" y="131847"/>
                  </a:lnTo>
                  <a:lnTo>
                    <a:pt x="36435" y="123287"/>
                  </a:lnTo>
                  <a:lnTo>
                    <a:pt x="79311" y="115264"/>
                  </a:lnTo>
                  <a:lnTo>
                    <a:pt x="121327" y="108139"/>
                  </a:lnTo>
                  <a:lnTo>
                    <a:pt x="145091" y="104968"/>
                  </a:lnTo>
                  <a:lnTo>
                    <a:pt x="170107" y="102149"/>
                  </a:lnTo>
                  <a:lnTo>
                    <a:pt x="195953" y="99565"/>
                  </a:lnTo>
                  <a:lnTo>
                    <a:pt x="224474" y="97136"/>
                  </a:lnTo>
                  <a:lnTo>
                    <a:pt x="254778" y="94811"/>
                  </a:lnTo>
                  <a:lnTo>
                    <a:pt x="286269" y="92556"/>
                  </a:lnTo>
                  <a:lnTo>
                    <a:pt x="318551" y="89641"/>
                  </a:lnTo>
                  <a:lnTo>
                    <a:pt x="351361" y="86287"/>
                  </a:lnTo>
                  <a:lnTo>
                    <a:pt x="384525" y="82640"/>
                  </a:lnTo>
                  <a:lnTo>
                    <a:pt x="415100" y="79502"/>
                  </a:lnTo>
                  <a:lnTo>
                    <a:pt x="443950" y="76706"/>
                  </a:lnTo>
                  <a:lnTo>
                    <a:pt x="471651" y="74135"/>
                  </a:lnTo>
                  <a:lnTo>
                    <a:pt x="496466" y="71011"/>
                  </a:lnTo>
                  <a:lnTo>
                    <a:pt x="540974" y="63776"/>
                  </a:lnTo>
                  <a:lnTo>
                    <a:pt x="584876" y="55141"/>
                  </a:lnTo>
                  <a:lnTo>
                    <a:pt x="607427" y="50401"/>
                  </a:lnTo>
                  <a:lnTo>
                    <a:pt x="606742" y="49543"/>
                  </a:lnTo>
                  <a:lnTo>
                    <a:pt x="599736" y="44260"/>
                  </a:lnTo>
                  <a:lnTo>
                    <a:pt x="595104" y="37776"/>
                  </a:lnTo>
                  <a:lnTo>
                    <a:pt x="585201" y="10059"/>
                  </a:lnTo>
                  <a:lnTo>
                    <a:pt x="585573" y="7832"/>
                  </a:lnTo>
                  <a:lnTo>
                    <a:pt x="587867" y="3476"/>
                  </a:lnTo>
                  <a:lnTo>
                    <a:pt x="590174" y="2032"/>
                  </a:lnTo>
                  <a:lnTo>
                    <a:pt x="600866" y="0"/>
                  </a:lnTo>
                  <a:lnTo>
                    <a:pt x="616419" y="104"/>
                  </a:lnTo>
                  <a:lnTo>
                    <a:pt x="639016" y="8017"/>
                  </a:lnTo>
                  <a:lnTo>
                    <a:pt x="645722" y="13907"/>
                  </a:lnTo>
                  <a:lnTo>
                    <a:pt x="648498" y="17453"/>
                  </a:lnTo>
                  <a:lnTo>
                    <a:pt x="649643" y="21228"/>
                  </a:lnTo>
                  <a:lnTo>
                    <a:pt x="649036" y="29185"/>
                  </a:lnTo>
                  <a:lnTo>
                    <a:pt x="641354" y="44970"/>
                  </a:lnTo>
                  <a:lnTo>
                    <a:pt x="623398" y="59681"/>
                  </a:lnTo>
                  <a:lnTo>
                    <a:pt x="608666" y="67155"/>
                  </a:lnTo>
                  <a:lnTo>
                    <a:pt x="608271" y="67769"/>
                  </a:lnTo>
                  <a:lnTo>
                    <a:pt x="609600" y="689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2144">
              <a:extLst>
                <a:ext uri="{FF2B5EF4-FFF2-40B4-BE49-F238E27FC236}">
                  <a16:creationId xmlns:a16="http://schemas.microsoft.com/office/drawing/2014/main" xmlns="" id="{C90BCE35-96C2-4574-9B23-5CF6D66ABD8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480857" y="1638377"/>
              <a:ext cx="180794" cy="97972"/>
            </a:xfrm>
            <a:custGeom>
              <a:avLst/>
              <a:gdLst/>
              <a:ahLst/>
              <a:cxnLst/>
              <a:rect l="0" t="0" r="0" b="0"/>
              <a:pathLst>
                <a:path w="180794" h="97972">
                  <a:moveTo>
                    <a:pt x="72843" y="6273"/>
                  </a:moveTo>
                  <a:lnTo>
                    <a:pt x="72843" y="6273"/>
                  </a:lnTo>
                  <a:lnTo>
                    <a:pt x="76213" y="2902"/>
                  </a:lnTo>
                  <a:lnTo>
                    <a:pt x="76499" y="1909"/>
                  </a:lnTo>
                  <a:lnTo>
                    <a:pt x="75987" y="1247"/>
                  </a:lnTo>
                  <a:lnTo>
                    <a:pt x="74939" y="806"/>
                  </a:lnTo>
                  <a:lnTo>
                    <a:pt x="51979" y="0"/>
                  </a:lnTo>
                  <a:lnTo>
                    <a:pt x="30834" y="10059"/>
                  </a:lnTo>
                  <a:lnTo>
                    <a:pt x="10066" y="26445"/>
                  </a:lnTo>
                  <a:lnTo>
                    <a:pt x="2611" y="40403"/>
                  </a:lnTo>
                  <a:lnTo>
                    <a:pt x="0" y="56014"/>
                  </a:lnTo>
                  <a:lnTo>
                    <a:pt x="1192" y="72360"/>
                  </a:lnTo>
                  <a:lnTo>
                    <a:pt x="7838" y="85269"/>
                  </a:lnTo>
                  <a:lnTo>
                    <a:pt x="12571" y="90687"/>
                  </a:lnTo>
                  <a:lnTo>
                    <a:pt x="27242" y="96707"/>
                  </a:lnTo>
                  <a:lnTo>
                    <a:pt x="44814" y="97971"/>
                  </a:lnTo>
                  <a:lnTo>
                    <a:pt x="69870" y="90750"/>
                  </a:lnTo>
                  <a:lnTo>
                    <a:pt x="90308" y="78967"/>
                  </a:lnTo>
                  <a:lnTo>
                    <a:pt x="100830" y="68215"/>
                  </a:lnTo>
                  <a:lnTo>
                    <a:pt x="106449" y="56380"/>
                  </a:lnTo>
                  <a:lnTo>
                    <a:pt x="108239" y="45476"/>
                  </a:lnTo>
                  <a:lnTo>
                    <a:pt x="106685" y="38278"/>
                  </a:lnTo>
                  <a:lnTo>
                    <a:pt x="103871" y="36782"/>
                  </a:lnTo>
                  <a:lnTo>
                    <a:pt x="78260" y="37720"/>
                  </a:lnTo>
                  <a:lnTo>
                    <a:pt x="72927" y="39938"/>
                  </a:lnTo>
                  <a:lnTo>
                    <a:pt x="63237" y="48046"/>
                  </a:lnTo>
                  <a:lnTo>
                    <a:pt x="60795" y="52466"/>
                  </a:lnTo>
                  <a:lnTo>
                    <a:pt x="59872" y="56824"/>
                  </a:lnTo>
                  <a:lnTo>
                    <a:pt x="59961" y="61140"/>
                  </a:lnTo>
                  <a:lnTo>
                    <a:pt x="62137" y="65429"/>
                  </a:lnTo>
                  <a:lnTo>
                    <a:pt x="70204" y="73957"/>
                  </a:lnTo>
                  <a:lnTo>
                    <a:pt x="80840" y="78688"/>
                  </a:lnTo>
                  <a:lnTo>
                    <a:pt x="92627" y="80085"/>
                  </a:lnTo>
                  <a:lnTo>
                    <a:pt x="104919" y="78354"/>
                  </a:lnTo>
                  <a:lnTo>
                    <a:pt x="123740" y="70042"/>
                  </a:lnTo>
                  <a:lnTo>
                    <a:pt x="132625" y="62602"/>
                  </a:lnTo>
                  <a:lnTo>
                    <a:pt x="137511" y="56002"/>
                  </a:lnTo>
                  <a:lnTo>
                    <a:pt x="137827" y="54243"/>
                  </a:lnTo>
                  <a:lnTo>
                    <a:pt x="137332" y="53069"/>
                  </a:lnTo>
                  <a:lnTo>
                    <a:pt x="136297" y="52287"/>
                  </a:lnTo>
                  <a:lnTo>
                    <a:pt x="133265" y="51418"/>
                  </a:lnTo>
                  <a:lnTo>
                    <a:pt x="131467" y="53303"/>
                  </a:lnTo>
                  <a:lnTo>
                    <a:pt x="127591" y="61042"/>
                  </a:lnTo>
                  <a:lnTo>
                    <a:pt x="127686" y="64658"/>
                  </a:lnTo>
                  <a:lnTo>
                    <a:pt x="129160" y="67774"/>
                  </a:lnTo>
                  <a:lnTo>
                    <a:pt x="141666" y="81216"/>
                  </a:lnTo>
                  <a:lnTo>
                    <a:pt x="155172" y="85442"/>
                  </a:lnTo>
                  <a:lnTo>
                    <a:pt x="180793" y="888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2145">
              <a:extLst>
                <a:ext uri="{FF2B5EF4-FFF2-40B4-BE49-F238E27FC236}">
                  <a16:creationId xmlns:a16="http://schemas.microsoft.com/office/drawing/2014/main" xmlns="" id="{8747D712-420D-4E7E-B16C-E235BCE9D48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695805" y="1639183"/>
              <a:ext cx="40207" cy="92381"/>
            </a:xfrm>
            <a:custGeom>
              <a:avLst/>
              <a:gdLst/>
              <a:ahLst/>
              <a:cxnLst/>
              <a:rect l="0" t="0" r="0" b="0"/>
              <a:pathLst>
                <a:path w="40207" h="92381">
                  <a:moveTo>
                    <a:pt x="29345" y="5467"/>
                  </a:moveTo>
                  <a:lnTo>
                    <a:pt x="29345" y="5467"/>
                  </a:lnTo>
                  <a:lnTo>
                    <a:pt x="6200" y="0"/>
                  </a:lnTo>
                  <a:lnTo>
                    <a:pt x="3333" y="411"/>
                  </a:lnTo>
                  <a:lnTo>
                    <a:pt x="1420" y="1391"/>
                  </a:lnTo>
                  <a:lnTo>
                    <a:pt x="146" y="2749"/>
                  </a:lnTo>
                  <a:lnTo>
                    <a:pt x="0" y="5066"/>
                  </a:lnTo>
                  <a:lnTo>
                    <a:pt x="1721" y="11404"/>
                  </a:lnTo>
                  <a:lnTo>
                    <a:pt x="14353" y="27676"/>
                  </a:lnTo>
                  <a:lnTo>
                    <a:pt x="32733" y="50541"/>
                  </a:lnTo>
                  <a:lnTo>
                    <a:pt x="37906" y="62894"/>
                  </a:lnTo>
                  <a:lnTo>
                    <a:pt x="40206" y="75440"/>
                  </a:lnTo>
                  <a:lnTo>
                    <a:pt x="37996" y="80338"/>
                  </a:lnTo>
                  <a:lnTo>
                    <a:pt x="28016" y="87661"/>
                  </a:lnTo>
                  <a:lnTo>
                    <a:pt x="13274" y="92380"/>
                  </a:lnTo>
                  <a:lnTo>
                    <a:pt x="10162" y="92337"/>
                  </a:lnTo>
                  <a:lnTo>
                    <a:pt x="8090" y="91602"/>
                  </a:lnTo>
                  <a:lnTo>
                    <a:pt x="3945" y="880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2146">
              <a:extLst>
                <a:ext uri="{FF2B5EF4-FFF2-40B4-BE49-F238E27FC236}">
                  <a16:creationId xmlns:a16="http://schemas.microsoft.com/office/drawing/2014/main" xmlns="" id="{8FE1EC28-10FD-40CB-9229-865AC18BE3E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756900" y="1646158"/>
              <a:ext cx="82551" cy="81043"/>
            </a:xfrm>
            <a:custGeom>
              <a:avLst/>
              <a:gdLst/>
              <a:ahLst/>
              <a:cxnLst/>
              <a:rect l="0" t="0" r="0" b="0"/>
              <a:pathLst>
                <a:path w="82551" h="81043">
                  <a:moveTo>
                    <a:pt x="0" y="36592"/>
                  </a:moveTo>
                  <a:lnTo>
                    <a:pt x="0" y="36592"/>
                  </a:lnTo>
                  <a:lnTo>
                    <a:pt x="3371" y="36592"/>
                  </a:lnTo>
                  <a:lnTo>
                    <a:pt x="49039" y="25347"/>
                  </a:lnTo>
                  <a:lnTo>
                    <a:pt x="59659" y="21481"/>
                  </a:lnTo>
                  <a:lnTo>
                    <a:pt x="67203" y="15530"/>
                  </a:lnTo>
                  <a:lnTo>
                    <a:pt x="72203" y="8886"/>
                  </a:lnTo>
                  <a:lnTo>
                    <a:pt x="74423" y="3582"/>
                  </a:lnTo>
                  <a:lnTo>
                    <a:pt x="72898" y="1885"/>
                  </a:lnTo>
                  <a:lnTo>
                    <a:pt x="65561" y="0"/>
                  </a:lnTo>
                  <a:lnTo>
                    <a:pt x="46158" y="2310"/>
                  </a:lnTo>
                  <a:lnTo>
                    <a:pt x="34389" y="9361"/>
                  </a:lnTo>
                  <a:lnTo>
                    <a:pt x="25162" y="19550"/>
                  </a:lnTo>
                  <a:lnTo>
                    <a:pt x="18710" y="31135"/>
                  </a:lnTo>
                  <a:lnTo>
                    <a:pt x="18117" y="37187"/>
                  </a:lnTo>
                  <a:lnTo>
                    <a:pt x="21223" y="49557"/>
                  </a:lnTo>
                  <a:lnTo>
                    <a:pt x="27306" y="58347"/>
                  </a:lnTo>
                  <a:lnTo>
                    <a:pt x="35419" y="64605"/>
                  </a:lnTo>
                  <a:lnTo>
                    <a:pt x="82550" y="810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2147">
              <a:extLst>
                <a:ext uri="{FF2B5EF4-FFF2-40B4-BE49-F238E27FC236}">
                  <a16:creationId xmlns:a16="http://schemas.microsoft.com/office/drawing/2014/main" xmlns="" id="{1979BA00-02A6-4864-A539-08D93FAE7E3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915650" y="1594817"/>
              <a:ext cx="127001" cy="132384"/>
            </a:xfrm>
            <a:custGeom>
              <a:avLst/>
              <a:gdLst/>
              <a:ahLst/>
              <a:cxnLst/>
              <a:rect l="0" t="0" r="0" b="0"/>
              <a:pathLst>
                <a:path w="127001" h="132384">
                  <a:moveTo>
                    <a:pt x="0" y="18083"/>
                  </a:moveTo>
                  <a:lnTo>
                    <a:pt x="0" y="18083"/>
                  </a:lnTo>
                  <a:lnTo>
                    <a:pt x="0" y="14712"/>
                  </a:lnTo>
                  <a:lnTo>
                    <a:pt x="705" y="13719"/>
                  </a:lnTo>
                  <a:lnTo>
                    <a:pt x="1881" y="13057"/>
                  </a:lnTo>
                  <a:lnTo>
                    <a:pt x="3370" y="12616"/>
                  </a:lnTo>
                  <a:lnTo>
                    <a:pt x="12865" y="6823"/>
                  </a:lnTo>
                  <a:lnTo>
                    <a:pt x="14927" y="6343"/>
                  </a:lnTo>
                  <a:lnTo>
                    <a:pt x="24011" y="1209"/>
                  </a:lnTo>
                  <a:lnTo>
                    <a:pt x="30898" y="0"/>
                  </a:lnTo>
                  <a:lnTo>
                    <a:pt x="38662" y="3226"/>
                  </a:lnTo>
                  <a:lnTo>
                    <a:pt x="42707" y="6062"/>
                  </a:lnTo>
                  <a:lnTo>
                    <a:pt x="45405" y="10774"/>
                  </a:lnTo>
                  <a:lnTo>
                    <a:pt x="48402" y="23537"/>
                  </a:lnTo>
                  <a:lnTo>
                    <a:pt x="46717" y="43217"/>
                  </a:lnTo>
                  <a:lnTo>
                    <a:pt x="38380" y="65825"/>
                  </a:lnTo>
                  <a:lnTo>
                    <a:pt x="11195" y="107379"/>
                  </a:lnTo>
                  <a:lnTo>
                    <a:pt x="10991" y="110775"/>
                  </a:lnTo>
                  <a:lnTo>
                    <a:pt x="11561" y="113744"/>
                  </a:lnTo>
                  <a:lnTo>
                    <a:pt x="13353" y="115724"/>
                  </a:lnTo>
                  <a:lnTo>
                    <a:pt x="19103" y="117923"/>
                  </a:lnTo>
                  <a:lnTo>
                    <a:pt x="61475" y="122899"/>
                  </a:lnTo>
                  <a:lnTo>
                    <a:pt x="108935" y="129778"/>
                  </a:lnTo>
                  <a:lnTo>
                    <a:pt x="127000" y="1323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8" name="SMARTInkShape-Group310">
            <a:extLst>
              <a:ext uri="{FF2B5EF4-FFF2-40B4-BE49-F238E27FC236}">
                <a16:creationId xmlns:a16="http://schemas.microsoft.com/office/drawing/2014/main" xmlns="" id="{74CAA16D-0E91-4DE7-8595-85FB685E1AB2}"/>
              </a:ext>
            </a:extLst>
          </p:cNvPr>
          <p:cNvGrpSpPr/>
          <p:nvPr/>
        </p:nvGrpSpPr>
        <p:grpSpPr>
          <a:xfrm>
            <a:off x="8382000" y="717550"/>
            <a:ext cx="1765301" cy="1314451"/>
            <a:chOff x="8382000" y="717550"/>
            <a:chExt cx="1765301" cy="1314451"/>
          </a:xfrm>
        </p:grpSpPr>
        <p:sp>
          <p:nvSpPr>
            <p:cNvPr id="586" name="SMARTInkShape-2148">
              <a:extLst>
                <a:ext uri="{FF2B5EF4-FFF2-40B4-BE49-F238E27FC236}">
                  <a16:creationId xmlns:a16="http://schemas.microsoft.com/office/drawing/2014/main" xmlns="" id="{00B49F98-8869-4824-B96B-83B2C3E69A6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121898" y="717550"/>
              <a:ext cx="25403" cy="25401"/>
            </a:xfrm>
            <a:custGeom>
              <a:avLst/>
              <a:gdLst/>
              <a:ahLst/>
              <a:cxnLst/>
              <a:rect l="0" t="0" r="0" b="0"/>
              <a:pathLst>
                <a:path w="25403" h="25401">
                  <a:moveTo>
                    <a:pt x="2" y="25400"/>
                  </a:moveTo>
                  <a:lnTo>
                    <a:pt x="2" y="25400"/>
                  </a:lnTo>
                  <a:lnTo>
                    <a:pt x="0" y="22029"/>
                  </a:lnTo>
                  <a:lnTo>
                    <a:pt x="1883" y="18492"/>
                  </a:lnTo>
                  <a:lnTo>
                    <a:pt x="6482" y="13863"/>
                  </a:lnTo>
                  <a:lnTo>
                    <a:pt x="254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2149">
              <a:extLst>
                <a:ext uri="{FF2B5EF4-FFF2-40B4-BE49-F238E27FC236}">
                  <a16:creationId xmlns:a16="http://schemas.microsoft.com/office/drawing/2014/main" xmlns="" id="{3B6A9DBB-60FB-4677-9D7B-2BCEADFC27F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096500" y="8636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2150">
              <a:extLst>
                <a:ext uri="{FF2B5EF4-FFF2-40B4-BE49-F238E27FC236}">
                  <a16:creationId xmlns:a16="http://schemas.microsoft.com/office/drawing/2014/main" xmlns="" id="{3EB58CE5-8804-4EEA-A6B9-558A68881F8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096500" y="9715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2151">
              <a:extLst>
                <a:ext uri="{FF2B5EF4-FFF2-40B4-BE49-F238E27FC236}">
                  <a16:creationId xmlns:a16="http://schemas.microsoft.com/office/drawing/2014/main" xmlns="" id="{551B7C7C-BF2F-4542-BD03-023E488F1DF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077450" y="11366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8658"/>
                  </a:lnTo>
                  <a:lnTo>
                    <a:pt x="1881" y="13466"/>
                  </a:lnTo>
                  <a:lnTo>
                    <a:pt x="4363" y="880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2152">
              <a:extLst>
                <a:ext uri="{FF2B5EF4-FFF2-40B4-BE49-F238E27FC236}">
                  <a16:creationId xmlns:a16="http://schemas.microsoft.com/office/drawing/2014/main" xmlns="" id="{873CC551-C3AF-40F1-B109-092D7061A76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058400" y="13525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2153">
              <a:extLst>
                <a:ext uri="{FF2B5EF4-FFF2-40B4-BE49-F238E27FC236}">
                  <a16:creationId xmlns:a16="http://schemas.microsoft.com/office/drawing/2014/main" xmlns="" id="{7BB80640-C86F-49A1-822D-DA6E908BE24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045698" y="1428750"/>
              <a:ext cx="12703" cy="44451"/>
            </a:xfrm>
            <a:custGeom>
              <a:avLst/>
              <a:gdLst/>
              <a:ahLst/>
              <a:cxnLst/>
              <a:rect l="0" t="0" r="0" b="0"/>
              <a:pathLst>
                <a:path w="12703" h="44451">
                  <a:moveTo>
                    <a:pt x="2" y="44450"/>
                  </a:moveTo>
                  <a:lnTo>
                    <a:pt x="2" y="44450"/>
                  </a:lnTo>
                  <a:lnTo>
                    <a:pt x="0" y="32241"/>
                  </a:lnTo>
                  <a:lnTo>
                    <a:pt x="3765" y="24677"/>
                  </a:lnTo>
                  <a:lnTo>
                    <a:pt x="8730" y="16612"/>
                  </a:lnTo>
                  <a:lnTo>
                    <a:pt x="127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2154">
              <a:extLst>
                <a:ext uri="{FF2B5EF4-FFF2-40B4-BE49-F238E27FC236}">
                  <a16:creationId xmlns:a16="http://schemas.microsoft.com/office/drawing/2014/main" xmlns="" id="{7F295CD8-2B5F-4126-B545-A5FC07AB032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020300" y="15557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5069" y="13275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2155">
              <a:extLst>
                <a:ext uri="{FF2B5EF4-FFF2-40B4-BE49-F238E27FC236}">
                  <a16:creationId xmlns:a16="http://schemas.microsoft.com/office/drawing/2014/main" xmlns="" id="{450982BF-C8B0-48DE-9FEE-EC43663E041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007598" y="1619250"/>
              <a:ext cx="19053" cy="31751"/>
            </a:xfrm>
            <a:custGeom>
              <a:avLst/>
              <a:gdLst/>
              <a:ahLst/>
              <a:cxnLst/>
              <a:rect l="0" t="0" r="0" b="0"/>
              <a:pathLst>
                <a:path w="19053" h="31751">
                  <a:moveTo>
                    <a:pt x="2" y="31750"/>
                  </a:moveTo>
                  <a:lnTo>
                    <a:pt x="2" y="31750"/>
                  </a:lnTo>
                  <a:lnTo>
                    <a:pt x="0" y="16823"/>
                  </a:lnTo>
                  <a:lnTo>
                    <a:pt x="1413" y="14743"/>
                  </a:lnTo>
                  <a:lnTo>
                    <a:pt x="190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2156">
              <a:extLst>
                <a:ext uri="{FF2B5EF4-FFF2-40B4-BE49-F238E27FC236}">
                  <a16:creationId xmlns:a16="http://schemas.microsoft.com/office/drawing/2014/main" xmlns="" id="{7670ACCD-B603-4399-BF21-C67F0AFBB47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975850" y="1682750"/>
              <a:ext cx="25401" cy="31751"/>
            </a:xfrm>
            <a:custGeom>
              <a:avLst/>
              <a:gdLst/>
              <a:ahLst/>
              <a:cxnLst/>
              <a:rect l="0" t="0" r="0" b="0"/>
              <a:pathLst>
                <a:path w="254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881" y="24842"/>
                  </a:lnTo>
                  <a:lnTo>
                    <a:pt x="14746" y="7625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2157">
              <a:extLst>
                <a:ext uri="{FF2B5EF4-FFF2-40B4-BE49-F238E27FC236}">
                  <a16:creationId xmlns:a16="http://schemas.microsoft.com/office/drawing/2014/main" xmlns="" id="{4087A12A-C8FC-45FE-B8F6-19F394B535A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906000" y="17526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2158">
              <a:extLst>
                <a:ext uri="{FF2B5EF4-FFF2-40B4-BE49-F238E27FC236}">
                  <a16:creationId xmlns:a16="http://schemas.microsoft.com/office/drawing/2014/main" xmlns="" id="{048F3B32-0431-46E0-8130-E866D5498D2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804400" y="17780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2159">
              <a:extLst>
                <a:ext uri="{FF2B5EF4-FFF2-40B4-BE49-F238E27FC236}">
                  <a16:creationId xmlns:a16="http://schemas.microsoft.com/office/drawing/2014/main" xmlns="" id="{E07F2A96-FEAE-46EE-B6D9-9FFB60E684C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728200" y="18034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8789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2160">
              <a:extLst>
                <a:ext uri="{FF2B5EF4-FFF2-40B4-BE49-F238E27FC236}">
                  <a16:creationId xmlns:a16="http://schemas.microsoft.com/office/drawing/2014/main" xmlns="" id="{594D1123-F519-4F5B-B666-5B0EAC74AD3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601200" y="184150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12700"/>
                  </a:moveTo>
                  <a:lnTo>
                    <a:pt x="0" y="1270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2161">
              <a:extLst>
                <a:ext uri="{FF2B5EF4-FFF2-40B4-BE49-F238E27FC236}">
                  <a16:creationId xmlns:a16="http://schemas.microsoft.com/office/drawing/2014/main" xmlns="" id="{1C11E1A6-262F-4032-99CD-E65F36D4F38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505950" y="1856892"/>
              <a:ext cx="63501" cy="3659"/>
            </a:xfrm>
            <a:custGeom>
              <a:avLst/>
              <a:gdLst/>
              <a:ahLst/>
              <a:cxnLst/>
              <a:rect l="0" t="0" r="0" b="0"/>
              <a:pathLst>
                <a:path w="63501" h="3659">
                  <a:moveTo>
                    <a:pt x="0" y="3658"/>
                  </a:moveTo>
                  <a:lnTo>
                    <a:pt x="0" y="3658"/>
                  </a:lnTo>
                  <a:lnTo>
                    <a:pt x="8837" y="3658"/>
                  </a:lnTo>
                  <a:lnTo>
                    <a:pt x="22074" y="0"/>
                  </a:lnTo>
                  <a:lnTo>
                    <a:pt x="63500" y="3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2162">
              <a:extLst>
                <a:ext uri="{FF2B5EF4-FFF2-40B4-BE49-F238E27FC236}">
                  <a16:creationId xmlns:a16="http://schemas.microsoft.com/office/drawing/2014/main" xmlns="" id="{A7EBD912-2098-4657-B3FC-DCA2A691DF1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378950" y="18732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3814" y="392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2163">
              <a:extLst>
                <a:ext uri="{FF2B5EF4-FFF2-40B4-BE49-F238E27FC236}">
                  <a16:creationId xmlns:a16="http://schemas.microsoft.com/office/drawing/2014/main" xmlns="" id="{7B38B52D-9884-4B96-8FC2-653A883240D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245600" y="188595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2164">
              <a:extLst>
                <a:ext uri="{FF2B5EF4-FFF2-40B4-BE49-F238E27FC236}">
                  <a16:creationId xmlns:a16="http://schemas.microsoft.com/office/drawing/2014/main" xmlns="" id="{1EBE1BC7-B2D9-470E-AD5E-90A4AD485FC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124950" y="19113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1933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2165">
              <a:extLst>
                <a:ext uri="{FF2B5EF4-FFF2-40B4-BE49-F238E27FC236}">
                  <a16:creationId xmlns:a16="http://schemas.microsoft.com/office/drawing/2014/main" xmlns="" id="{83035633-A233-43DE-BEFB-4CEAD68E945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017000" y="19304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8789" y="392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2166">
              <a:extLst>
                <a:ext uri="{FF2B5EF4-FFF2-40B4-BE49-F238E27FC236}">
                  <a16:creationId xmlns:a16="http://schemas.microsoft.com/office/drawing/2014/main" xmlns="" id="{2595D6B3-11FB-4FAE-B66D-EEE9776E80B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382000" y="20256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6907" y="4469"/>
                  </a:lnTo>
                  <a:lnTo>
                    <a:pt x="10831" y="1986"/>
                  </a:lnTo>
                  <a:lnTo>
                    <a:pt x="19098" y="392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2167">
              <a:extLst>
                <a:ext uri="{FF2B5EF4-FFF2-40B4-BE49-F238E27FC236}">
                  <a16:creationId xmlns:a16="http://schemas.microsoft.com/office/drawing/2014/main" xmlns="" id="{8BABF15E-927B-4FA9-A054-40805D0C2C5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572500" y="19939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2168">
              <a:extLst>
                <a:ext uri="{FF2B5EF4-FFF2-40B4-BE49-F238E27FC236}">
                  <a16:creationId xmlns:a16="http://schemas.microsoft.com/office/drawing/2014/main" xmlns="" id="{812F8057-F334-41D0-8E38-58AC6B4F212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712200" y="1974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2169">
              <a:extLst>
                <a:ext uri="{FF2B5EF4-FFF2-40B4-BE49-F238E27FC236}">
                  <a16:creationId xmlns:a16="http://schemas.microsoft.com/office/drawing/2014/main" xmlns="" id="{5495EFC6-B44B-495A-9DB8-F68396605BB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851900" y="19431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9" name="SMARTInkShape-2170">
            <a:extLst>
              <a:ext uri="{FF2B5EF4-FFF2-40B4-BE49-F238E27FC236}">
                <a16:creationId xmlns:a16="http://schemas.microsoft.com/office/drawing/2014/main" xmlns="" id="{533F171B-34FA-4E89-9135-315EF13F0E6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331200" y="1695460"/>
            <a:ext cx="2114551" cy="317491"/>
          </a:xfrm>
          <a:custGeom>
            <a:avLst/>
            <a:gdLst/>
            <a:ahLst/>
            <a:cxnLst/>
            <a:rect l="0" t="0" r="0" b="0"/>
            <a:pathLst>
              <a:path w="2114551" h="317491">
                <a:moveTo>
                  <a:pt x="0" y="317490"/>
                </a:moveTo>
                <a:lnTo>
                  <a:pt x="0" y="317490"/>
                </a:lnTo>
                <a:lnTo>
                  <a:pt x="10138" y="316784"/>
                </a:lnTo>
                <a:lnTo>
                  <a:pt x="27611" y="312464"/>
                </a:lnTo>
                <a:lnTo>
                  <a:pt x="74768" y="311174"/>
                </a:lnTo>
                <a:lnTo>
                  <a:pt x="90357" y="309269"/>
                </a:lnTo>
                <a:lnTo>
                  <a:pt x="127128" y="305183"/>
                </a:lnTo>
                <a:lnTo>
                  <a:pt x="138346" y="304259"/>
                </a:lnTo>
                <a:lnTo>
                  <a:pt x="156940" y="299798"/>
                </a:lnTo>
                <a:lnTo>
                  <a:pt x="175382" y="296961"/>
                </a:lnTo>
                <a:lnTo>
                  <a:pt x="191664" y="293533"/>
                </a:lnTo>
                <a:lnTo>
                  <a:pt x="235018" y="286707"/>
                </a:lnTo>
                <a:lnTo>
                  <a:pt x="278698" y="275671"/>
                </a:lnTo>
                <a:lnTo>
                  <a:pt x="324111" y="264304"/>
                </a:lnTo>
                <a:lnTo>
                  <a:pt x="365344" y="251850"/>
                </a:lnTo>
                <a:lnTo>
                  <a:pt x="406815" y="237055"/>
                </a:lnTo>
                <a:lnTo>
                  <a:pt x="424867" y="230001"/>
                </a:lnTo>
                <a:lnTo>
                  <a:pt x="470652" y="205481"/>
                </a:lnTo>
                <a:lnTo>
                  <a:pt x="518158" y="171278"/>
                </a:lnTo>
                <a:lnTo>
                  <a:pt x="562989" y="140660"/>
                </a:lnTo>
                <a:lnTo>
                  <a:pt x="583244" y="122937"/>
                </a:lnTo>
                <a:lnTo>
                  <a:pt x="606285" y="110072"/>
                </a:lnTo>
                <a:lnTo>
                  <a:pt x="652587" y="71957"/>
                </a:lnTo>
                <a:lnTo>
                  <a:pt x="677862" y="53612"/>
                </a:lnTo>
                <a:lnTo>
                  <a:pt x="688701" y="50215"/>
                </a:lnTo>
                <a:lnTo>
                  <a:pt x="703123" y="40903"/>
                </a:lnTo>
                <a:lnTo>
                  <a:pt x="708315" y="38635"/>
                </a:lnTo>
                <a:lnTo>
                  <a:pt x="723854" y="27179"/>
                </a:lnTo>
                <a:lnTo>
                  <a:pt x="746593" y="18993"/>
                </a:lnTo>
                <a:lnTo>
                  <a:pt x="755533" y="14144"/>
                </a:lnTo>
                <a:lnTo>
                  <a:pt x="800147" y="4586"/>
                </a:lnTo>
                <a:lnTo>
                  <a:pt x="812814" y="1352"/>
                </a:lnTo>
                <a:lnTo>
                  <a:pt x="857641" y="0"/>
                </a:lnTo>
                <a:lnTo>
                  <a:pt x="900551" y="696"/>
                </a:lnTo>
                <a:lnTo>
                  <a:pt x="923230" y="5751"/>
                </a:lnTo>
                <a:lnTo>
                  <a:pt x="935675" y="6871"/>
                </a:lnTo>
                <a:lnTo>
                  <a:pt x="979783" y="17596"/>
                </a:lnTo>
                <a:lnTo>
                  <a:pt x="1013556" y="23919"/>
                </a:lnTo>
                <a:lnTo>
                  <a:pt x="1032268" y="31868"/>
                </a:lnTo>
                <a:lnTo>
                  <a:pt x="1040163" y="36030"/>
                </a:lnTo>
                <a:lnTo>
                  <a:pt x="1082956" y="48678"/>
                </a:lnTo>
                <a:lnTo>
                  <a:pt x="1129595" y="67723"/>
                </a:lnTo>
                <a:lnTo>
                  <a:pt x="1152575" y="79718"/>
                </a:lnTo>
                <a:lnTo>
                  <a:pt x="1196904" y="91268"/>
                </a:lnTo>
                <a:lnTo>
                  <a:pt x="1219052" y="99743"/>
                </a:lnTo>
                <a:lnTo>
                  <a:pt x="1231856" y="102924"/>
                </a:lnTo>
                <a:lnTo>
                  <a:pt x="1277603" y="122780"/>
                </a:lnTo>
                <a:lnTo>
                  <a:pt x="1315888" y="132348"/>
                </a:lnTo>
                <a:lnTo>
                  <a:pt x="1339482" y="135091"/>
                </a:lnTo>
                <a:lnTo>
                  <a:pt x="1352441" y="138327"/>
                </a:lnTo>
                <a:lnTo>
                  <a:pt x="1365217" y="141168"/>
                </a:lnTo>
                <a:lnTo>
                  <a:pt x="1377940" y="144596"/>
                </a:lnTo>
                <a:lnTo>
                  <a:pt x="1425152" y="147884"/>
                </a:lnTo>
                <a:lnTo>
                  <a:pt x="1432795" y="150387"/>
                </a:lnTo>
                <a:lnTo>
                  <a:pt x="1479455" y="152355"/>
                </a:lnTo>
                <a:lnTo>
                  <a:pt x="1505067" y="153091"/>
                </a:lnTo>
                <a:lnTo>
                  <a:pt x="1550184" y="158565"/>
                </a:lnTo>
                <a:lnTo>
                  <a:pt x="1595778" y="158730"/>
                </a:lnTo>
                <a:lnTo>
                  <a:pt x="1642938" y="158739"/>
                </a:lnTo>
                <a:lnTo>
                  <a:pt x="1689507" y="153714"/>
                </a:lnTo>
                <a:lnTo>
                  <a:pt x="1734910" y="152506"/>
                </a:lnTo>
                <a:lnTo>
                  <a:pt x="1776062" y="153111"/>
                </a:lnTo>
                <a:lnTo>
                  <a:pt x="1818239" y="157859"/>
                </a:lnTo>
                <a:lnTo>
                  <a:pt x="1857158" y="158566"/>
                </a:lnTo>
                <a:lnTo>
                  <a:pt x="1898816" y="158706"/>
                </a:lnTo>
                <a:lnTo>
                  <a:pt x="1944387" y="158733"/>
                </a:lnTo>
                <a:lnTo>
                  <a:pt x="1989084" y="159444"/>
                </a:lnTo>
                <a:lnTo>
                  <a:pt x="2031885" y="161884"/>
                </a:lnTo>
                <a:lnTo>
                  <a:pt x="2070939" y="159361"/>
                </a:lnTo>
                <a:lnTo>
                  <a:pt x="2114550" y="1587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72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SMARTInkShape-Group312">
            <a:extLst>
              <a:ext uri="{FF2B5EF4-FFF2-40B4-BE49-F238E27FC236}">
                <a16:creationId xmlns:a16="http://schemas.microsoft.com/office/drawing/2014/main" xmlns="" id="{7D7E3CA2-12BD-41F2-A165-22331511B009}"/>
              </a:ext>
            </a:extLst>
          </p:cNvPr>
          <p:cNvGrpSpPr/>
          <p:nvPr/>
        </p:nvGrpSpPr>
        <p:grpSpPr>
          <a:xfrm>
            <a:off x="1295400" y="819150"/>
            <a:ext cx="1443673" cy="573043"/>
            <a:chOff x="1295400" y="819150"/>
            <a:chExt cx="1443673" cy="573043"/>
          </a:xfrm>
        </p:grpSpPr>
        <p:sp>
          <p:nvSpPr>
            <p:cNvPr id="492" name="SMARTInkShape-2171">
              <a:extLst>
                <a:ext uri="{FF2B5EF4-FFF2-40B4-BE49-F238E27FC236}">
                  <a16:creationId xmlns:a16="http://schemas.microsoft.com/office/drawing/2014/main" xmlns="" id="{2EC12EC6-8C78-4BC4-B7DA-D45031448995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2462833" y="839083"/>
              <a:ext cx="65247" cy="119768"/>
            </a:xfrm>
            <a:custGeom>
              <a:avLst/>
              <a:gdLst/>
              <a:ahLst/>
              <a:cxnLst/>
              <a:rect l="0" t="0" r="0" b="0"/>
              <a:pathLst>
                <a:path w="65247" h="119768">
                  <a:moveTo>
                    <a:pt x="7317" y="5467"/>
                  </a:moveTo>
                  <a:lnTo>
                    <a:pt x="7317" y="5467"/>
                  </a:lnTo>
                  <a:lnTo>
                    <a:pt x="575" y="2096"/>
                  </a:lnTo>
                  <a:lnTo>
                    <a:pt x="0" y="1103"/>
                  </a:lnTo>
                  <a:lnTo>
                    <a:pt x="1028" y="441"/>
                  </a:lnTo>
                  <a:lnTo>
                    <a:pt x="3124" y="0"/>
                  </a:lnTo>
                  <a:lnTo>
                    <a:pt x="41826" y="10705"/>
                  </a:lnTo>
                  <a:lnTo>
                    <a:pt x="53463" y="17438"/>
                  </a:lnTo>
                  <a:lnTo>
                    <a:pt x="61458" y="27015"/>
                  </a:lnTo>
                  <a:lnTo>
                    <a:pt x="64577" y="32532"/>
                  </a:lnTo>
                  <a:lnTo>
                    <a:pt x="65246" y="39033"/>
                  </a:lnTo>
                  <a:lnTo>
                    <a:pt x="62226" y="53781"/>
                  </a:lnTo>
                  <a:lnTo>
                    <a:pt x="49221" y="74580"/>
                  </a:lnTo>
                  <a:lnTo>
                    <a:pt x="25653" y="104514"/>
                  </a:lnTo>
                  <a:lnTo>
                    <a:pt x="25185" y="108187"/>
                  </a:lnTo>
                  <a:lnTo>
                    <a:pt x="26285" y="111342"/>
                  </a:lnTo>
                  <a:lnTo>
                    <a:pt x="32717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172">
              <a:extLst>
                <a:ext uri="{FF2B5EF4-FFF2-40B4-BE49-F238E27FC236}">
                  <a16:creationId xmlns:a16="http://schemas.microsoft.com/office/drawing/2014/main" xmlns="" id="{7D04D500-FC20-4A44-A25A-A2C98493EAF5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2616200" y="819150"/>
              <a:ext cx="122873" cy="444501"/>
            </a:xfrm>
            <a:custGeom>
              <a:avLst/>
              <a:gdLst/>
              <a:ahLst/>
              <a:cxnLst/>
              <a:rect l="0" t="0" r="0" b="0"/>
              <a:pathLst>
                <a:path w="122873" h="4445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57559" y="46140"/>
                  </a:lnTo>
                  <a:lnTo>
                    <a:pt x="74265" y="78362"/>
                  </a:lnTo>
                  <a:lnTo>
                    <a:pt x="91098" y="120905"/>
                  </a:lnTo>
                  <a:lnTo>
                    <a:pt x="98832" y="145515"/>
                  </a:lnTo>
                  <a:lnTo>
                    <a:pt x="106104" y="171799"/>
                  </a:lnTo>
                  <a:lnTo>
                    <a:pt x="113069" y="199199"/>
                  </a:lnTo>
                  <a:lnTo>
                    <a:pt x="117713" y="225227"/>
                  </a:lnTo>
                  <a:lnTo>
                    <a:pt x="120809" y="250340"/>
                  </a:lnTo>
                  <a:lnTo>
                    <a:pt x="122872" y="274843"/>
                  </a:lnTo>
                  <a:lnTo>
                    <a:pt x="117640" y="320884"/>
                  </a:lnTo>
                  <a:lnTo>
                    <a:pt x="104496" y="362043"/>
                  </a:lnTo>
                  <a:lnTo>
                    <a:pt x="84542" y="394447"/>
                  </a:lnTo>
                  <a:lnTo>
                    <a:pt x="46138" y="429748"/>
                  </a:lnTo>
                  <a:lnTo>
                    <a:pt x="25445" y="439590"/>
                  </a:lnTo>
                  <a:lnTo>
                    <a:pt x="0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173">
              <a:extLst>
                <a:ext uri="{FF2B5EF4-FFF2-40B4-BE49-F238E27FC236}">
                  <a16:creationId xmlns:a16="http://schemas.microsoft.com/office/drawing/2014/main" xmlns="" id="{96AC223F-7FEA-4D6E-8075-151E50DBB456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2139950" y="895350"/>
              <a:ext cx="381001" cy="25401"/>
            </a:xfrm>
            <a:custGeom>
              <a:avLst/>
              <a:gdLst/>
              <a:ahLst/>
              <a:cxnLst/>
              <a:rect l="0" t="0" r="0" b="0"/>
              <a:pathLst>
                <a:path w="381001" h="25401">
                  <a:moveTo>
                    <a:pt x="0" y="25400"/>
                  </a:moveTo>
                  <a:lnTo>
                    <a:pt x="0" y="25400"/>
                  </a:lnTo>
                  <a:lnTo>
                    <a:pt x="45466" y="19933"/>
                  </a:lnTo>
                  <a:lnTo>
                    <a:pt x="79709" y="17561"/>
                  </a:lnTo>
                  <a:lnTo>
                    <a:pt x="124326" y="14860"/>
                  </a:lnTo>
                  <a:lnTo>
                    <a:pt x="152028" y="14140"/>
                  </a:lnTo>
                  <a:lnTo>
                    <a:pt x="181786" y="13660"/>
                  </a:lnTo>
                  <a:lnTo>
                    <a:pt x="211501" y="12635"/>
                  </a:lnTo>
                  <a:lnTo>
                    <a:pt x="241190" y="11245"/>
                  </a:lnTo>
                  <a:lnTo>
                    <a:pt x="270860" y="9613"/>
                  </a:lnTo>
                  <a:lnTo>
                    <a:pt x="296284" y="7820"/>
                  </a:lnTo>
                  <a:lnTo>
                    <a:pt x="339585" y="3946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2174">
              <a:extLst>
                <a:ext uri="{FF2B5EF4-FFF2-40B4-BE49-F238E27FC236}">
                  <a16:creationId xmlns:a16="http://schemas.microsoft.com/office/drawing/2014/main" xmlns="" id="{025AF540-06DE-416E-BD4E-27B09009046B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2407633" y="1229290"/>
              <a:ext cx="62518" cy="65102"/>
            </a:xfrm>
            <a:custGeom>
              <a:avLst/>
              <a:gdLst/>
              <a:ahLst/>
              <a:cxnLst/>
              <a:rect l="0" t="0" r="0" b="0"/>
              <a:pathLst>
                <a:path w="62518" h="65102">
                  <a:moveTo>
                    <a:pt x="18067" y="15310"/>
                  </a:moveTo>
                  <a:lnTo>
                    <a:pt x="18067" y="15310"/>
                  </a:lnTo>
                  <a:lnTo>
                    <a:pt x="3994" y="61005"/>
                  </a:lnTo>
                  <a:lnTo>
                    <a:pt x="0" y="65101"/>
                  </a:lnTo>
                  <a:lnTo>
                    <a:pt x="14975" y="24830"/>
                  </a:lnTo>
                  <a:lnTo>
                    <a:pt x="22808" y="10369"/>
                  </a:lnTo>
                  <a:lnTo>
                    <a:pt x="30992" y="2531"/>
                  </a:lnTo>
                  <a:lnTo>
                    <a:pt x="35150" y="440"/>
                  </a:lnTo>
                  <a:lnTo>
                    <a:pt x="43534" y="0"/>
                  </a:lnTo>
                  <a:lnTo>
                    <a:pt x="47745" y="870"/>
                  </a:lnTo>
                  <a:lnTo>
                    <a:pt x="51258" y="3566"/>
                  </a:lnTo>
                  <a:lnTo>
                    <a:pt x="57042" y="12207"/>
                  </a:lnTo>
                  <a:lnTo>
                    <a:pt x="60895" y="28972"/>
                  </a:lnTo>
                  <a:lnTo>
                    <a:pt x="62517" y="53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2175">
              <a:extLst>
                <a:ext uri="{FF2B5EF4-FFF2-40B4-BE49-F238E27FC236}">
                  <a16:creationId xmlns:a16="http://schemas.microsoft.com/office/drawing/2014/main" xmlns="" id="{D76BCC99-ACF8-428F-8043-37C5F2636105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2197700" y="1006279"/>
              <a:ext cx="170851" cy="301822"/>
            </a:xfrm>
            <a:custGeom>
              <a:avLst/>
              <a:gdLst/>
              <a:ahLst/>
              <a:cxnLst/>
              <a:rect l="0" t="0" r="0" b="0"/>
              <a:pathLst>
                <a:path w="170851" h="301822">
                  <a:moveTo>
                    <a:pt x="170850" y="3371"/>
                  </a:moveTo>
                  <a:lnTo>
                    <a:pt x="170850" y="3371"/>
                  </a:lnTo>
                  <a:lnTo>
                    <a:pt x="167479" y="0"/>
                  </a:lnTo>
                  <a:lnTo>
                    <a:pt x="165075" y="418"/>
                  </a:lnTo>
                  <a:lnTo>
                    <a:pt x="158641" y="4646"/>
                  </a:lnTo>
                  <a:lnTo>
                    <a:pt x="130097" y="45472"/>
                  </a:lnTo>
                  <a:lnTo>
                    <a:pt x="108445" y="84519"/>
                  </a:lnTo>
                  <a:lnTo>
                    <a:pt x="84862" y="131837"/>
                  </a:lnTo>
                  <a:lnTo>
                    <a:pt x="65605" y="164889"/>
                  </a:lnTo>
                  <a:lnTo>
                    <a:pt x="45288" y="198394"/>
                  </a:lnTo>
                  <a:lnTo>
                    <a:pt x="17386" y="242248"/>
                  </a:lnTo>
                  <a:lnTo>
                    <a:pt x="1358" y="271940"/>
                  </a:lnTo>
                  <a:lnTo>
                    <a:pt x="0" y="279078"/>
                  </a:lnTo>
                  <a:lnTo>
                    <a:pt x="506" y="285248"/>
                  </a:lnTo>
                  <a:lnTo>
                    <a:pt x="5750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176">
              <a:extLst>
                <a:ext uri="{FF2B5EF4-FFF2-40B4-BE49-F238E27FC236}">
                  <a16:creationId xmlns:a16="http://schemas.microsoft.com/office/drawing/2014/main" xmlns="" id="{5C3898DA-0A6B-43FF-82C8-4F885DCAA92F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2166233" y="1023233"/>
              <a:ext cx="170568" cy="259468"/>
            </a:xfrm>
            <a:custGeom>
              <a:avLst/>
              <a:gdLst/>
              <a:ahLst/>
              <a:cxnLst/>
              <a:rect l="0" t="0" r="0" b="0"/>
              <a:pathLst>
                <a:path w="170568" h="2594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5911" y="12253"/>
                  </a:lnTo>
                  <a:lnTo>
                    <a:pt x="55325" y="54393"/>
                  </a:lnTo>
                  <a:lnTo>
                    <a:pt x="92206" y="95693"/>
                  </a:lnTo>
                  <a:lnTo>
                    <a:pt x="125477" y="141091"/>
                  </a:lnTo>
                  <a:lnTo>
                    <a:pt x="152033" y="188409"/>
                  </a:lnTo>
                  <a:lnTo>
                    <a:pt x="165075" y="228065"/>
                  </a:lnTo>
                  <a:lnTo>
                    <a:pt x="170567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2177">
              <a:extLst>
                <a:ext uri="{FF2B5EF4-FFF2-40B4-BE49-F238E27FC236}">
                  <a16:creationId xmlns:a16="http://schemas.microsoft.com/office/drawing/2014/main" xmlns="" id="{2FD57160-A454-4A6E-9A6E-4B365DB18D38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1974850" y="850900"/>
              <a:ext cx="28644" cy="508001"/>
            </a:xfrm>
            <a:custGeom>
              <a:avLst/>
              <a:gdLst/>
              <a:ahLst/>
              <a:cxnLst/>
              <a:rect l="0" t="0" r="0" b="0"/>
              <a:pathLst>
                <a:path w="28644" h="5080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1537" y="44776"/>
                  </a:lnTo>
                  <a:lnTo>
                    <a:pt x="18298" y="84812"/>
                  </a:lnTo>
                  <a:lnTo>
                    <a:pt x="22243" y="130827"/>
                  </a:lnTo>
                  <a:lnTo>
                    <a:pt x="23295" y="154952"/>
                  </a:lnTo>
                  <a:lnTo>
                    <a:pt x="24703" y="180912"/>
                  </a:lnTo>
                  <a:lnTo>
                    <a:pt x="26346" y="208097"/>
                  </a:lnTo>
                  <a:lnTo>
                    <a:pt x="28148" y="236098"/>
                  </a:lnTo>
                  <a:lnTo>
                    <a:pt x="28643" y="263232"/>
                  </a:lnTo>
                  <a:lnTo>
                    <a:pt x="28267" y="289788"/>
                  </a:lnTo>
                  <a:lnTo>
                    <a:pt x="27312" y="315959"/>
                  </a:lnTo>
                  <a:lnTo>
                    <a:pt x="25969" y="341167"/>
                  </a:lnTo>
                  <a:lnTo>
                    <a:pt x="24368" y="365733"/>
                  </a:lnTo>
                  <a:lnTo>
                    <a:pt x="21414" y="410904"/>
                  </a:lnTo>
                  <a:lnTo>
                    <a:pt x="20100" y="447442"/>
                  </a:lnTo>
                  <a:lnTo>
                    <a:pt x="19258" y="493111"/>
                  </a:lnTo>
                  <a:lnTo>
                    <a:pt x="19050" y="50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2178">
              <a:extLst>
                <a:ext uri="{FF2B5EF4-FFF2-40B4-BE49-F238E27FC236}">
                  <a16:creationId xmlns:a16="http://schemas.microsoft.com/office/drawing/2014/main" xmlns="" id="{9AB95B7D-4D15-4C03-BD56-5DEE5AD00B10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1746250" y="1055857"/>
              <a:ext cx="78013" cy="336336"/>
            </a:xfrm>
            <a:custGeom>
              <a:avLst/>
              <a:gdLst/>
              <a:ahLst/>
              <a:cxnLst/>
              <a:rect l="0" t="0" r="0" b="0"/>
              <a:pathLst>
                <a:path w="78013" h="336336">
                  <a:moveTo>
                    <a:pt x="6350" y="125243"/>
                  </a:moveTo>
                  <a:lnTo>
                    <a:pt x="6350" y="125243"/>
                  </a:lnTo>
                  <a:lnTo>
                    <a:pt x="883" y="125243"/>
                  </a:lnTo>
                  <a:lnTo>
                    <a:pt x="1998" y="156636"/>
                  </a:lnTo>
                  <a:lnTo>
                    <a:pt x="6942" y="194282"/>
                  </a:lnTo>
                  <a:lnTo>
                    <a:pt x="9112" y="241184"/>
                  </a:lnTo>
                  <a:lnTo>
                    <a:pt x="7169" y="285185"/>
                  </a:lnTo>
                  <a:lnTo>
                    <a:pt x="6458" y="330325"/>
                  </a:lnTo>
                  <a:lnTo>
                    <a:pt x="6398" y="336335"/>
                  </a:lnTo>
                  <a:lnTo>
                    <a:pt x="6356" y="301591"/>
                  </a:lnTo>
                  <a:lnTo>
                    <a:pt x="6353" y="262886"/>
                  </a:lnTo>
                  <a:lnTo>
                    <a:pt x="6352" y="236761"/>
                  </a:lnTo>
                  <a:lnTo>
                    <a:pt x="6351" y="208055"/>
                  </a:lnTo>
                  <a:lnTo>
                    <a:pt x="7056" y="179040"/>
                  </a:lnTo>
                  <a:lnTo>
                    <a:pt x="8232" y="149819"/>
                  </a:lnTo>
                  <a:lnTo>
                    <a:pt x="9721" y="120460"/>
                  </a:lnTo>
                  <a:lnTo>
                    <a:pt x="13258" y="74669"/>
                  </a:lnTo>
                  <a:lnTo>
                    <a:pt x="19215" y="28649"/>
                  </a:lnTo>
                  <a:lnTo>
                    <a:pt x="24062" y="11051"/>
                  </a:lnTo>
                  <a:lnTo>
                    <a:pt x="30920" y="878"/>
                  </a:lnTo>
                  <a:lnTo>
                    <a:pt x="36136" y="0"/>
                  </a:lnTo>
                  <a:lnTo>
                    <a:pt x="49457" y="4668"/>
                  </a:lnTo>
                  <a:lnTo>
                    <a:pt x="61021" y="19443"/>
                  </a:lnTo>
                  <a:lnTo>
                    <a:pt x="73584" y="53443"/>
                  </a:lnTo>
                  <a:lnTo>
                    <a:pt x="78012" y="91034"/>
                  </a:lnTo>
                  <a:lnTo>
                    <a:pt x="74888" y="112156"/>
                  </a:lnTo>
                  <a:lnTo>
                    <a:pt x="66445" y="128599"/>
                  </a:lnTo>
                  <a:lnTo>
                    <a:pt x="49791" y="146385"/>
                  </a:lnTo>
                  <a:lnTo>
                    <a:pt x="43072" y="149215"/>
                  </a:lnTo>
                  <a:lnTo>
                    <a:pt x="28080" y="150479"/>
                  </a:lnTo>
                  <a:lnTo>
                    <a:pt x="15773" y="146807"/>
                  </a:lnTo>
                  <a:lnTo>
                    <a:pt x="0" y="137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179">
              <a:extLst>
                <a:ext uri="{FF2B5EF4-FFF2-40B4-BE49-F238E27FC236}">
                  <a16:creationId xmlns:a16="http://schemas.microsoft.com/office/drawing/2014/main" xmlns="" id="{7F133A24-E8B8-49FA-A639-4F72A68DE6BB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1597219" y="932254"/>
              <a:ext cx="104582" cy="401247"/>
            </a:xfrm>
            <a:custGeom>
              <a:avLst/>
              <a:gdLst/>
              <a:ahLst/>
              <a:cxnLst/>
              <a:rect l="0" t="0" r="0" b="0"/>
              <a:pathLst>
                <a:path w="104582" h="401247">
                  <a:moveTo>
                    <a:pt x="104581" y="45646"/>
                  </a:moveTo>
                  <a:lnTo>
                    <a:pt x="104581" y="45646"/>
                  </a:lnTo>
                  <a:lnTo>
                    <a:pt x="104581" y="13664"/>
                  </a:lnTo>
                  <a:lnTo>
                    <a:pt x="103170" y="8802"/>
                  </a:lnTo>
                  <a:lnTo>
                    <a:pt x="97839" y="1519"/>
                  </a:lnTo>
                  <a:lnTo>
                    <a:pt x="93031" y="0"/>
                  </a:lnTo>
                  <a:lnTo>
                    <a:pt x="80162" y="194"/>
                  </a:lnTo>
                  <a:lnTo>
                    <a:pt x="74191" y="3350"/>
                  </a:lnTo>
                  <a:lnTo>
                    <a:pt x="63793" y="14383"/>
                  </a:lnTo>
                  <a:lnTo>
                    <a:pt x="43263" y="49945"/>
                  </a:lnTo>
                  <a:lnTo>
                    <a:pt x="29351" y="84010"/>
                  </a:lnTo>
                  <a:lnTo>
                    <a:pt x="16818" y="123375"/>
                  </a:lnTo>
                  <a:lnTo>
                    <a:pt x="6544" y="166740"/>
                  </a:lnTo>
                  <a:lnTo>
                    <a:pt x="1036" y="213766"/>
                  </a:lnTo>
                  <a:lnTo>
                    <a:pt x="0" y="260771"/>
                  </a:lnTo>
                  <a:lnTo>
                    <a:pt x="4243" y="302829"/>
                  </a:lnTo>
                  <a:lnTo>
                    <a:pt x="21307" y="348724"/>
                  </a:lnTo>
                  <a:lnTo>
                    <a:pt x="66481" y="401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2180">
              <a:extLst>
                <a:ext uri="{FF2B5EF4-FFF2-40B4-BE49-F238E27FC236}">
                  <a16:creationId xmlns:a16="http://schemas.microsoft.com/office/drawing/2014/main" xmlns="" id="{4709B443-5CF3-4791-B678-2733379B1F14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1295400" y="1130300"/>
              <a:ext cx="203201" cy="88901"/>
            </a:xfrm>
            <a:custGeom>
              <a:avLst/>
              <a:gdLst/>
              <a:ahLst/>
              <a:cxnLst/>
              <a:rect l="0" t="0" r="0" b="0"/>
              <a:pathLst>
                <a:path w="203201" h="88901">
                  <a:moveTo>
                    <a:pt x="0" y="88900"/>
                  </a:moveTo>
                  <a:lnTo>
                    <a:pt x="0" y="88900"/>
                  </a:lnTo>
                  <a:lnTo>
                    <a:pt x="0" y="85529"/>
                  </a:lnTo>
                  <a:lnTo>
                    <a:pt x="13484" y="69949"/>
                  </a:lnTo>
                  <a:lnTo>
                    <a:pt x="54169" y="44469"/>
                  </a:lnTo>
                  <a:lnTo>
                    <a:pt x="94759" y="26817"/>
                  </a:lnTo>
                  <a:lnTo>
                    <a:pt x="138770" y="15785"/>
                  </a:lnTo>
                  <a:lnTo>
                    <a:pt x="181601" y="530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2181">
              <a:extLst>
                <a:ext uri="{FF2B5EF4-FFF2-40B4-BE49-F238E27FC236}">
                  <a16:creationId xmlns:a16="http://schemas.microsoft.com/office/drawing/2014/main" xmlns="" id="{66CF9B4B-947F-44A2-BC50-F3B0472E7B6D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1379826" y="887251"/>
              <a:ext cx="118775" cy="458950"/>
            </a:xfrm>
            <a:custGeom>
              <a:avLst/>
              <a:gdLst/>
              <a:ahLst/>
              <a:cxnLst/>
              <a:rect l="0" t="0" r="0" b="0"/>
              <a:pathLst>
                <a:path w="118775" h="458950">
                  <a:moveTo>
                    <a:pt x="118774" y="84299"/>
                  </a:moveTo>
                  <a:lnTo>
                    <a:pt x="118774" y="84299"/>
                  </a:lnTo>
                  <a:lnTo>
                    <a:pt x="116892" y="51661"/>
                  </a:lnTo>
                  <a:lnTo>
                    <a:pt x="109985" y="33236"/>
                  </a:lnTo>
                  <a:lnTo>
                    <a:pt x="95300" y="7489"/>
                  </a:lnTo>
                  <a:lnTo>
                    <a:pt x="88115" y="1243"/>
                  </a:lnTo>
                  <a:lnTo>
                    <a:pt x="83518" y="0"/>
                  </a:lnTo>
                  <a:lnTo>
                    <a:pt x="72766" y="501"/>
                  </a:lnTo>
                  <a:lnTo>
                    <a:pt x="51441" y="8121"/>
                  </a:lnTo>
                  <a:lnTo>
                    <a:pt x="37343" y="21044"/>
                  </a:lnTo>
                  <a:lnTo>
                    <a:pt x="24727" y="39958"/>
                  </a:lnTo>
                  <a:lnTo>
                    <a:pt x="10396" y="79784"/>
                  </a:lnTo>
                  <a:lnTo>
                    <a:pt x="4049" y="113337"/>
                  </a:lnTo>
                  <a:lnTo>
                    <a:pt x="757" y="153179"/>
                  </a:lnTo>
                  <a:lnTo>
                    <a:pt x="0" y="196757"/>
                  </a:lnTo>
                  <a:lnTo>
                    <a:pt x="2015" y="241995"/>
                  </a:lnTo>
                  <a:lnTo>
                    <a:pt x="5263" y="284208"/>
                  </a:lnTo>
                  <a:lnTo>
                    <a:pt x="9058" y="323431"/>
                  </a:lnTo>
                  <a:lnTo>
                    <a:pt x="13097" y="359678"/>
                  </a:lnTo>
                  <a:lnTo>
                    <a:pt x="19337" y="405076"/>
                  </a:lnTo>
                  <a:lnTo>
                    <a:pt x="23156" y="450822"/>
                  </a:lnTo>
                  <a:lnTo>
                    <a:pt x="23524" y="458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4" name="SMARTInkShape-2182">
            <a:extLst>
              <a:ext uri="{FF2B5EF4-FFF2-40B4-BE49-F238E27FC236}">
                <a16:creationId xmlns:a16="http://schemas.microsoft.com/office/drawing/2014/main" xmlns="" id="{4A04E33A-4C13-4C30-8AEC-96157A1988A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98072" y="946411"/>
            <a:ext cx="424629" cy="310890"/>
          </a:xfrm>
          <a:custGeom>
            <a:avLst/>
            <a:gdLst/>
            <a:ahLst/>
            <a:cxnLst/>
            <a:rect l="0" t="0" r="0" b="0"/>
            <a:pathLst>
              <a:path w="424629" h="310890">
                <a:moveTo>
                  <a:pt x="392878" y="6089"/>
                </a:moveTo>
                <a:lnTo>
                  <a:pt x="392878" y="6089"/>
                </a:lnTo>
                <a:lnTo>
                  <a:pt x="392878" y="0"/>
                </a:lnTo>
                <a:lnTo>
                  <a:pt x="387103" y="38742"/>
                </a:lnTo>
                <a:lnTo>
                  <a:pt x="375566" y="81459"/>
                </a:lnTo>
                <a:lnTo>
                  <a:pt x="362371" y="113435"/>
                </a:lnTo>
                <a:lnTo>
                  <a:pt x="345217" y="146461"/>
                </a:lnTo>
                <a:lnTo>
                  <a:pt x="325129" y="179249"/>
                </a:lnTo>
                <a:lnTo>
                  <a:pt x="288608" y="223358"/>
                </a:lnTo>
                <a:lnTo>
                  <a:pt x="242666" y="253831"/>
                </a:lnTo>
                <a:lnTo>
                  <a:pt x="209935" y="266950"/>
                </a:lnTo>
                <a:lnTo>
                  <a:pt x="172811" y="269959"/>
                </a:lnTo>
                <a:lnTo>
                  <a:pt x="134908" y="265887"/>
                </a:lnTo>
                <a:lnTo>
                  <a:pt x="101601" y="257021"/>
                </a:lnTo>
                <a:lnTo>
                  <a:pt x="58453" y="233388"/>
                </a:lnTo>
                <a:lnTo>
                  <a:pt x="17498" y="198161"/>
                </a:lnTo>
                <a:lnTo>
                  <a:pt x="4733" y="178473"/>
                </a:lnTo>
                <a:lnTo>
                  <a:pt x="0" y="157963"/>
                </a:lnTo>
                <a:lnTo>
                  <a:pt x="1660" y="137794"/>
                </a:lnTo>
                <a:lnTo>
                  <a:pt x="9453" y="119423"/>
                </a:lnTo>
                <a:lnTo>
                  <a:pt x="23735" y="105613"/>
                </a:lnTo>
                <a:lnTo>
                  <a:pt x="42548" y="95477"/>
                </a:lnTo>
                <a:lnTo>
                  <a:pt x="65020" y="88621"/>
                </a:lnTo>
                <a:lnTo>
                  <a:pt x="111585" y="90907"/>
                </a:lnTo>
                <a:lnTo>
                  <a:pt x="145326" y="102582"/>
                </a:lnTo>
                <a:lnTo>
                  <a:pt x="179844" y="119530"/>
                </a:lnTo>
                <a:lnTo>
                  <a:pt x="216352" y="138822"/>
                </a:lnTo>
                <a:lnTo>
                  <a:pt x="251863" y="161037"/>
                </a:lnTo>
                <a:lnTo>
                  <a:pt x="285754" y="184316"/>
                </a:lnTo>
                <a:lnTo>
                  <a:pt x="330485" y="217255"/>
                </a:lnTo>
                <a:lnTo>
                  <a:pt x="371956" y="256227"/>
                </a:lnTo>
                <a:lnTo>
                  <a:pt x="414757" y="295543"/>
                </a:lnTo>
                <a:lnTo>
                  <a:pt x="424628" y="3108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3" name="SMARTInkShape-Group314">
            <a:extLst>
              <a:ext uri="{FF2B5EF4-FFF2-40B4-BE49-F238E27FC236}">
                <a16:creationId xmlns:a16="http://schemas.microsoft.com/office/drawing/2014/main" xmlns="" id="{3AE62ED8-497A-4D6B-9EE3-8299EA7DCB11}"/>
              </a:ext>
            </a:extLst>
          </p:cNvPr>
          <p:cNvGrpSpPr/>
          <p:nvPr/>
        </p:nvGrpSpPr>
        <p:grpSpPr>
          <a:xfrm>
            <a:off x="4514850" y="552450"/>
            <a:ext cx="2343151" cy="966011"/>
            <a:chOff x="4514850" y="552450"/>
            <a:chExt cx="2343151" cy="966011"/>
          </a:xfrm>
        </p:grpSpPr>
        <p:sp>
          <p:nvSpPr>
            <p:cNvPr id="505" name="SMARTInkShape-2183">
              <a:extLst>
                <a:ext uri="{FF2B5EF4-FFF2-40B4-BE49-F238E27FC236}">
                  <a16:creationId xmlns:a16="http://schemas.microsoft.com/office/drawing/2014/main" xmlns="" id="{97FDF2FD-9857-4C51-A9D4-18E02E889D4A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6828941" y="654050"/>
              <a:ext cx="29060" cy="20363"/>
            </a:xfrm>
            <a:custGeom>
              <a:avLst/>
              <a:gdLst/>
              <a:ahLst/>
              <a:cxnLst/>
              <a:rect l="0" t="0" r="0" b="0"/>
              <a:pathLst>
                <a:path w="29060" h="20363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70"/>
                  </a:lnTo>
                  <a:lnTo>
                    <a:pt x="514" y="6908"/>
                  </a:lnTo>
                  <a:lnTo>
                    <a:pt x="6408" y="18298"/>
                  </a:lnTo>
                  <a:lnTo>
                    <a:pt x="8314" y="19960"/>
                  </a:lnTo>
                  <a:lnTo>
                    <a:pt x="10290" y="20362"/>
                  </a:lnTo>
                  <a:lnTo>
                    <a:pt x="21901" y="15938"/>
                  </a:lnTo>
                  <a:lnTo>
                    <a:pt x="24287" y="14153"/>
                  </a:lnTo>
                  <a:lnTo>
                    <a:pt x="26938" y="10288"/>
                  </a:lnTo>
                  <a:lnTo>
                    <a:pt x="29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2184">
              <a:extLst>
                <a:ext uri="{FF2B5EF4-FFF2-40B4-BE49-F238E27FC236}">
                  <a16:creationId xmlns:a16="http://schemas.microsoft.com/office/drawing/2014/main" xmlns="" id="{CB0DB842-5769-4708-AD13-AE8BB433731B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6807200" y="73025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510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2185">
              <a:extLst>
                <a:ext uri="{FF2B5EF4-FFF2-40B4-BE49-F238E27FC236}">
                  <a16:creationId xmlns:a16="http://schemas.microsoft.com/office/drawing/2014/main" xmlns="" id="{FBCA37CC-811F-4D92-82FE-F7BFA989B57E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6629400" y="552450"/>
              <a:ext cx="203201" cy="228601"/>
            </a:xfrm>
            <a:custGeom>
              <a:avLst/>
              <a:gdLst/>
              <a:ahLst/>
              <a:cxnLst/>
              <a:rect l="0" t="0" r="0" b="0"/>
              <a:pathLst>
                <a:path w="203201" h="228601">
                  <a:moveTo>
                    <a:pt x="203200" y="0"/>
                  </a:moveTo>
                  <a:lnTo>
                    <a:pt x="203200" y="0"/>
                  </a:lnTo>
                  <a:lnTo>
                    <a:pt x="192355" y="6481"/>
                  </a:lnTo>
                  <a:lnTo>
                    <a:pt x="152136" y="51737"/>
                  </a:lnTo>
                  <a:lnTo>
                    <a:pt x="116835" y="94965"/>
                  </a:lnTo>
                  <a:lnTo>
                    <a:pt x="88161" y="133265"/>
                  </a:lnTo>
                  <a:lnTo>
                    <a:pt x="44461" y="17835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2186">
              <a:extLst>
                <a:ext uri="{FF2B5EF4-FFF2-40B4-BE49-F238E27FC236}">
                  <a16:creationId xmlns:a16="http://schemas.microsoft.com/office/drawing/2014/main" xmlns="" id="{CCF1CFFB-EC07-42CF-AA50-ABDCBB3CB6CD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6648973" y="579615"/>
              <a:ext cx="132828" cy="182386"/>
            </a:xfrm>
            <a:custGeom>
              <a:avLst/>
              <a:gdLst/>
              <a:ahLst/>
              <a:cxnLst/>
              <a:rect l="0" t="0" r="0" b="0"/>
              <a:pathLst>
                <a:path w="132828" h="182386">
                  <a:moveTo>
                    <a:pt x="12177" y="10935"/>
                  </a:moveTo>
                  <a:lnTo>
                    <a:pt x="12177" y="10935"/>
                  </a:lnTo>
                  <a:lnTo>
                    <a:pt x="1242" y="0"/>
                  </a:lnTo>
                  <a:lnTo>
                    <a:pt x="654" y="823"/>
                  </a:lnTo>
                  <a:lnTo>
                    <a:pt x="0" y="5500"/>
                  </a:lnTo>
                  <a:lnTo>
                    <a:pt x="5353" y="14164"/>
                  </a:lnTo>
                  <a:lnTo>
                    <a:pt x="45000" y="58107"/>
                  </a:lnTo>
                  <a:lnTo>
                    <a:pt x="78006" y="98256"/>
                  </a:lnTo>
                  <a:lnTo>
                    <a:pt x="111366" y="143798"/>
                  </a:lnTo>
                  <a:lnTo>
                    <a:pt x="132827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2187">
              <a:extLst>
                <a:ext uri="{FF2B5EF4-FFF2-40B4-BE49-F238E27FC236}">
                  <a16:creationId xmlns:a16="http://schemas.microsoft.com/office/drawing/2014/main" xmlns="" id="{31246C8D-B717-4DF2-900F-D833C0DF90B5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6436020" y="590812"/>
              <a:ext cx="142581" cy="175813"/>
            </a:xfrm>
            <a:custGeom>
              <a:avLst/>
              <a:gdLst/>
              <a:ahLst/>
              <a:cxnLst/>
              <a:rect l="0" t="0" r="0" b="0"/>
              <a:pathLst>
                <a:path w="142581" h="175813">
                  <a:moveTo>
                    <a:pt x="136230" y="6088"/>
                  </a:moveTo>
                  <a:lnTo>
                    <a:pt x="136230" y="6088"/>
                  </a:lnTo>
                  <a:lnTo>
                    <a:pt x="141697" y="621"/>
                  </a:lnTo>
                  <a:lnTo>
                    <a:pt x="141286" y="326"/>
                  </a:lnTo>
                  <a:lnTo>
                    <a:pt x="138948" y="0"/>
                  </a:lnTo>
                  <a:lnTo>
                    <a:pt x="115078" y="6270"/>
                  </a:lnTo>
                  <a:lnTo>
                    <a:pt x="72942" y="24547"/>
                  </a:lnTo>
                  <a:lnTo>
                    <a:pt x="37181" y="41955"/>
                  </a:lnTo>
                  <a:lnTo>
                    <a:pt x="28708" y="50486"/>
                  </a:lnTo>
                  <a:lnTo>
                    <a:pt x="26449" y="54737"/>
                  </a:lnTo>
                  <a:lnTo>
                    <a:pt x="26353" y="58276"/>
                  </a:lnTo>
                  <a:lnTo>
                    <a:pt x="27701" y="61341"/>
                  </a:lnTo>
                  <a:lnTo>
                    <a:pt x="30011" y="64090"/>
                  </a:lnTo>
                  <a:lnTo>
                    <a:pt x="75567" y="84461"/>
                  </a:lnTo>
                  <a:lnTo>
                    <a:pt x="84104" y="89839"/>
                  </a:lnTo>
                  <a:lnTo>
                    <a:pt x="86662" y="92967"/>
                  </a:lnTo>
                  <a:lnTo>
                    <a:pt x="89506" y="100204"/>
                  </a:lnTo>
                  <a:lnTo>
                    <a:pt x="87442" y="104110"/>
                  </a:lnTo>
                  <a:lnTo>
                    <a:pt x="47617" y="133982"/>
                  </a:lnTo>
                  <a:lnTo>
                    <a:pt x="4337" y="165491"/>
                  </a:lnTo>
                  <a:lnTo>
                    <a:pt x="0" y="171714"/>
                  </a:lnTo>
                  <a:lnTo>
                    <a:pt x="960" y="173655"/>
                  </a:lnTo>
                  <a:lnTo>
                    <a:pt x="3716" y="174949"/>
                  </a:lnTo>
                  <a:lnTo>
                    <a:pt x="7672" y="175812"/>
                  </a:lnTo>
                  <a:lnTo>
                    <a:pt x="49505" y="167058"/>
                  </a:lnTo>
                  <a:lnTo>
                    <a:pt x="90228" y="155775"/>
                  </a:lnTo>
                  <a:lnTo>
                    <a:pt x="142580" y="13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2188">
              <a:extLst>
                <a:ext uri="{FF2B5EF4-FFF2-40B4-BE49-F238E27FC236}">
                  <a16:creationId xmlns:a16="http://schemas.microsoft.com/office/drawing/2014/main" xmlns="" id="{7C9BC397-054A-4A30-A33F-D70B4F9EF457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6261983" y="711200"/>
              <a:ext cx="94368" cy="12701"/>
            </a:xfrm>
            <a:custGeom>
              <a:avLst/>
              <a:gdLst/>
              <a:ahLst/>
              <a:cxnLst/>
              <a:rect l="0" t="0" r="0" b="0"/>
              <a:pathLst>
                <a:path w="943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40578" y="7674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2189">
              <a:extLst>
                <a:ext uri="{FF2B5EF4-FFF2-40B4-BE49-F238E27FC236}">
                  <a16:creationId xmlns:a16="http://schemas.microsoft.com/office/drawing/2014/main" xmlns="" id="{05919BBA-AE01-427D-B8AF-B9EEE74040CD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6070600" y="673315"/>
              <a:ext cx="88901" cy="139486"/>
            </a:xfrm>
            <a:custGeom>
              <a:avLst/>
              <a:gdLst/>
              <a:ahLst/>
              <a:cxnLst/>
              <a:rect l="0" t="0" r="0" b="0"/>
              <a:pathLst>
                <a:path w="88901" h="139486">
                  <a:moveTo>
                    <a:pt x="0" y="31535"/>
                  </a:moveTo>
                  <a:lnTo>
                    <a:pt x="0" y="31535"/>
                  </a:lnTo>
                  <a:lnTo>
                    <a:pt x="1882" y="44087"/>
                  </a:lnTo>
                  <a:lnTo>
                    <a:pt x="5957" y="87348"/>
                  </a:lnTo>
                  <a:lnTo>
                    <a:pt x="5470" y="100085"/>
                  </a:lnTo>
                  <a:lnTo>
                    <a:pt x="2901" y="110450"/>
                  </a:lnTo>
                  <a:lnTo>
                    <a:pt x="1933" y="110956"/>
                  </a:lnTo>
                  <a:lnTo>
                    <a:pt x="860" y="103992"/>
                  </a:lnTo>
                  <a:lnTo>
                    <a:pt x="5238" y="66387"/>
                  </a:lnTo>
                  <a:lnTo>
                    <a:pt x="14779" y="23838"/>
                  </a:lnTo>
                  <a:lnTo>
                    <a:pt x="22797" y="9770"/>
                  </a:lnTo>
                  <a:lnTo>
                    <a:pt x="33415" y="1165"/>
                  </a:lnTo>
                  <a:lnTo>
                    <a:pt x="39209" y="0"/>
                  </a:lnTo>
                  <a:lnTo>
                    <a:pt x="51293" y="2467"/>
                  </a:lnTo>
                  <a:lnTo>
                    <a:pt x="61837" y="12031"/>
                  </a:lnTo>
                  <a:lnTo>
                    <a:pt x="75707" y="37045"/>
                  </a:lnTo>
                  <a:lnTo>
                    <a:pt x="84991" y="69386"/>
                  </a:lnTo>
                  <a:lnTo>
                    <a:pt x="85860" y="99430"/>
                  </a:lnTo>
                  <a:lnTo>
                    <a:pt x="84727" y="116038"/>
                  </a:lnTo>
                  <a:lnTo>
                    <a:pt x="88900" y="139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2190">
              <a:extLst>
                <a:ext uri="{FF2B5EF4-FFF2-40B4-BE49-F238E27FC236}">
                  <a16:creationId xmlns:a16="http://schemas.microsoft.com/office/drawing/2014/main" xmlns="" id="{31AB6F44-0F01-42A9-B8C5-D846B40D6BAD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5937250" y="895350"/>
              <a:ext cx="104554" cy="304801"/>
            </a:xfrm>
            <a:custGeom>
              <a:avLst/>
              <a:gdLst/>
              <a:ahLst/>
              <a:cxnLst/>
              <a:rect l="0" t="0" r="0" b="0"/>
              <a:pathLst>
                <a:path w="104554" h="304801">
                  <a:moveTo>
                    <a:pt x="101600" y="0"/>
                  </a:moveTo>
                  <a:lnTo>
                    <a:pt x="101600" y="0"/>
                  </a:lnTo>
                  <a:lnTo>
                    <a:pt x="103481" y="45208"/>
                  </a:lnTo>
                  <a:lnTo>
                    <a:pt x="104553" y="78653"/>
                  </a:lnTo>
                  <a:lnTo>
                    <a:pt x="100324" y="124092"/>
                  </a:lnTo>
                  <a:lnTo>
                    <a:pt x="93742" y="169217"/>
                  </a:lnTo>
                  <a:lnTo>
                    <a:pt x="83291" y="210674"/>
                  </a:lnTo>
                  <a:lnTo>
                    <a:pt x="64535" y="245563"/>
                  </a:lnTo>
                  <a:lnTo>
                    <a:pt x="17870" y="29017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2191">
              <a:extLst>
                <a:ext uri="{FF2B5EF4-FFF2-40B4-BE49-F238E27FC236}">
                  <a16:creationId xmlns:a16="http://schemas.microsoft.com/office/drawing/2014/main" xmlns="" id="{1D0D3AEE-D05C-4854-8180-A6CF4A78A981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5766688" y="973296"/>
              <a:ext cx="122328" cy="361314"/>
            </a:xfrm>
            <a:custGeom>
              <a:avLst/>
              <a:gdLst/>
              <a:ahLst/>
              <a:cxnLst/>
              <a:rect l="0" t="0" r="0" b="0"/>
              <a:pathLst>
                <a:path w="122328" h="361314">
                  <a:moveTo>
                    <a:pt x="30862" y="125254"/>
                  </a:moveTo>
                  <a:lnTo>
                    <a:pt x="30862" y="125254"/>
                  </a:lnTo>
                  <a:lnTo>
                    <a:pt x="24121" y="131996"/>
                  </a:lnTo>
                  <a:lnTo>
                    <a:pt x="13185" y="153044"/>
                  </a:lnTo>
                  <a:lnTo>
                    <a:pt x="7751" y="188364"/>
                  </a:lnTo>
                  <a:lnTo>
                    <a:pt x="6140" y="230110"/>
                  </a:lnTo>
                  <a:lnTo>
                    <a:pt x="5662" y="273758"/>
                  </a:lnTo>
                  <a:lnTo>
                    <a:pt x="5522" y="317971"/>
                  </a:lnTo>
                  <a:lnTo>
                    <a:pt x="0" y="361313"/>
                  </a:lnTo>
                  <a:lnTo>
                    <a:pt x="4255" y="325682"/>
                  </a:lnTo>
                  <a:lnTo>
                    <a:pt x="5631" y="293355"/>
                  </a:lnTo>
                  <a:lnTo>
                    <a:pt x="8594" y="248414"/>
                  </a:lnTo>
                  <a:lnTo>
                    <a:pt x="11784" y="220766"/>
                  </a:lnTo>
                  <a:lnTo>
                    <a:pt x="16027" y="190340"/>
                  </a:lnTo>
                  <a:lnTo>
                    <a:pt x="20972" y="158061"/>
                  </a:lnTo>
                  <a:lnTo>
                    <a:pt x="26386" y="128781"/>
                  </a:lnTo>
                  <a:lnTo>
                    <a:pt x="32110" y="101500"/>
                  </a:lnTo>
                  <a:lnTo>
                    <a:pt x="43411" y="54724"/>
                  </a:lnTo>
                  <a:lnTo>
                    <a:pt x="58412" y="12085"/>
                  </a:lnTo>
                  <a:lnTo>
                    <a:pt x="69919" y="873"/>
                  </a:lnTo>
                  <a:lnTo>
                    <a:pt x="75949" y="0"/>
                  </a:lnTo>
                  <a:lnTo>
                    <a:pt x="88296" y="4675"/>
                  </a:lnTo>
                  <a:lnTo>
                    <a:pt x="113888" y="36061"/>
                  </a:lnTo>
                  <a:lnTo>
                    <a:pt x="122327" y="69150"/>
                  </a:lnTo>
                  <a:lnTo>
                    <a:pt x="122311" y="105963"/>
                  </a:lnTo>
                  <a:lnTo>
                    <a:pt x="115251" y="141140"/>
                  </a:lnTo>
                  <a:lnTo>
                    <a:pt x="96005" y="182564"/>
                  </a:lnTo>
                  <a:lnTo>
                    <a:pt x="69057" y="210438"/>
                  </a:lnTo>
                  <a:lnTo>
                    <a:pt x="50894" y="217677"/>
                  </a:lnTo>
                  <a:lnTo>
                    <a:pt x="42100" y="218619"/>
                  </a:lnTo>
                  <a:lnTo>
                    <a:pt x="34826" y="216425"/>
                  </a:lnTo>
                  <a:lnTo>
                    <a:pt x="11812" y="195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2192">
              <a:extLst>
                <a:ext uri="{FF2B5EF4-FFF2-40B4-BE49-F238E27FC236}">
                  <a16:creationId xmlns:a16="http://schemas.microsoft.com/office/drawing/2014/main" xmlns="" id="{BE95DF4D-0733-4318-B802-4B91A20CE345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5568950" y="111760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43309" y="17003"/>
                  </a:lnTo>
                  <a:lnTo>
                    <a:pt x="83388" y="762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2193">
              <a:extLst>
                <a:ext uri="{FF2B5EF4-FFF2-40B4-BE49-F238E27FC236}">
                  <a16:creationId xmlns:a16="http://schemas.microsoft.com/office/drawing/2014/main" xmlns="" id="{C99313BF-A437-4307-B82B-F90721EA8E56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5505450" y="1054100"/>
              <a:ext cx="6351" cy="152401"/>
            </a:xfrm>
            <a:custGeom>
              <a:avLst/>
              <a:gdLst/>
              <a:ahLst/>
              <a:cxnLst/>
              <a:rect l="0" t="0" r="0" b="0"/>
              <a:pathLst>
                <a:path w="6351" h="152401">
                  <a:moveTo>
                    <a:pt x="0" y="0"/>
                  </a:moveTo>
                  <a:lnTo>
                    <a:pt x="0" y="0"/>
                  </a:lnTo>
                  <a:lnTo>
                    <a:pt x="0" y="36628"/>
                  </a:lnTo>
                  <a:lnTo>
                    <a:pt x="0" y="82808"/>
                  </a:lnTo>
                  <a:lnTo>
                    <a:pt x="1881" y="124751"/>
                  </a:lnTo>
                  <a:lnTo>
                    <a:pt x="63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2194">
              <a:extLst>
                <a:ext uri="{FF2B5EF4-FFF2-40B4-BE49-F238E27FC236}">
                  <a16:creationId xmlns:a16="http://schemas.microsoft.com/office/drawing/2014/main" xmlns="" id="{2120B4A7-4B12-48E9-BE51-0D7C312A9940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5277620" y="999355"/>
              <a:ext cx="94481" cy="264296"/>
            </a:xfrm>
            <a:custGeom>
              <a:avLst/>
              <a:gdLst/>
              <a:ahLst/>
              <a:cxnLst/>
              <a:rect l="0" t="0" r="0" b="0"/>
              <a:pathLst>
                <a:path w="94481" h="264296">
                  <a:moveTo>
                    <a:pt x="94480" y="29345"/>
                  </a:moveTo>
                  <a:lnTo>
                    <a:pt x="94480" y="29345"/>
                  </a:lnTo>
                  <a:lnTo>
                    <a:pt x="88705" y="14842"/>
                  </a:lnTo>
                  <a:lnTo>
                    <a:pt x="82271" y="6201"/>
                  </a:lnTo>
                  <a:lnTo>
                    <a:pt x="72826" y="1420"/>
                  </a:lnTo>
                  <a:lnTo>
                    <a:pt x="61573" y="0"/>
                  </a:lnTo>
                  <a:lnTo>
                    <a:pt x="49516" y="1721"/>
                  </a:lnTo>
                  <a:lnTo>
                    <a:pt x="37101" y="10483"/>
                  </a:lnTo>
                  <a:lnTo>
                    <a:pt x="25233" y="25195"/>
                  </a:lnTo>
                  <a:lnTo>
                    <a:pt x="11327" y="57984"/>
                  </a:lnTo>
                  <a:lnTo>
                    <a:pt x="3127" y="100076"/>
                  </a:lnTo>
                  <a:lnTo>
                    <a:pt x="962" y="134159"/>
                  </a:lnTo>
                  <a:lnTo>
                    <a:pt x="0" y="168592"/>
                  </a:lnTo>
                  <a:lnTo>
                    <a:pt x="3221" y="212185"/>
                  </a:lnTo>
                  <a:lnTo>
                    <a:pt x="10176" y="232668"/>
                  </a:lnTo>
                  <a:lnTo>
                    <a:pt x="20322" y="248828"/>
                  </a:lnTo>
                  <a:lnTo>
                    <a:pt x="26697" y="253983"/>
                  </a:lnTo>
                  <a:lnTo>
                    <a:pt x="56380" y="264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2195">
              <a:extLst>
                <a:ext uri="{FF2B5EF4-FFF2-40B4-BE49-F238E27FC236}">
                  <a16:creationId xmlns:a16="http://schemas.microsoft.com/office/drawing/2014/main" xmlns="" id="{0989C96E-B5DC-4AA1-A780-6BA53BE7644E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5065525" y="744431"/>
              <a:ext cx="29818" cy="23659"/>
            </a:xfrm>
            <a:custGeom>
              <a:avLst/>
              <a:gdLst/>
              <a:ahLst/>
              <a:cxnLst/>
              <a:rect l="0" t="0" r="0" b="0"/>
              <a:pathLst>
                <a:path w="29818" h="23659">
                  <a:moveTo>
                    <a:pt x="14475" y="17569"/>
                  </a:moveTo>
                  <a:lnTo>
                    <a:pt x="14475" y="17569"/>
                  </a:lnTo>
                  <a:lnTo>
                    <a:pt x="7733" y="17569"/>
                  </a:lnTo>
                  <a:lnTo>
                    <a:pt x="2541" y="19450"/>
                  </a:lnTo>
                  <a:lnTo>
                    <a:pt x="169" y="20940"/>
                  </a:lnTo>
                  <a:lnTo>
                    <a:pt x="0" y="21933"/>
                  </a:lnTo>
                  <a:lnTo>
                    <a:pt x="1296" y="22595"/>
                  </a:lnTo>
                  <a:lnTo>
                    <a:pt x="13518" y="23658"/>
                  </a:lnTo>
                  <a:lnTo>
                    <a:pt x="19459" y="21921"/>
                  </a:lnTo>
                  <a:lnTo>
                    <a:pt x="22031" y="20471"/>
                  </a:lnTo>
                  <a:lnTo>
                    <a:pt x="29022" y="11687"/>
                  </a:lnTo>
                  <a:lnTo>
                    <a:pt x="29817" y="8709"/>
                  </a:lnTo>
                  <a:lnTo>
                    <a:pt x="29642" y="6018"/>
                  </a:lnTo>
                  <a:lnTo>
                    <a:pt x="28820" y="3518"/>
                  </a:lnTo>
                  <a:lnTo>
                    <a:pt x="26860" y="1852"/>
                  </a:lnTo>
                  <a:lnTo>
                    <a:pt x="20920" y="0"/>
                  </a:lnTo>
                  <a:lnTo>
                    <a:pt x="13577" y="1059"/>
                  </a:lnTo>
                  <a:lnTo>
                    <a:pt x="1775" y="4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2196">
              <a:extLst>
                <a:ext uri="{FF2B5EF4-FFF2-40B4-BE49-F238E27FC236}">
                  <a16:creationId xmlns:a16="http://schemas.microsoft.com/office/drawing/2014/main" xmlns="" id="{D4DC03E6-F36C-462E-A900-F51002BD5FF6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5067300" y="8445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5644" y="10845"/>
                  </a:lnTo>
                  <a:lnTo>
                    <a:pt x="2692" y="26732"/>
                  </a:lnTo>
                  <a:lnTo>
                    <a:pt x="3537" y="510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2197">
              <a:extLst>
                <a:ext uri="{FF2B5EF4-FFF2-40B4-BE49-F238E27FC236}">
                  <a16:creationId xmlns:a16="http://schemas.microsoft.com/office/drawing/2014/main" xmlns="" id="{BCC936C7-08B3-48FD-AD64-0C264D7EB43E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4851400" y="692150"/>
              <a:ext cx="158751" cy="190501"/>
            </a:xfrm>
            <a:custGeom>
              <a:avLst/>
              <a:gdLst/>
              <a:ahLst/>
              <a:cxnLst/>
              <a:rect l="0" t="0" r="0" b="0"/>
              <a:pathLst>
                <a:path w="158751" h="190501">
                  <a:moveTo>
                    <a:pt x="158750" y="0"/>
                  </a:moveTo>
                  <a:lnTo>
                    <a:pt x="158750" y="0"/>
                  </a:lnTo>
                  <a:lnTo>
                    <a:pt x="144444" y="8838"/>
                  </a:lnTo>
                  <a:lnTo>
                    <a:pt x="110231" y="51085"/>
                  </a:lnTo>
                  <a:lnTo>
                    <a:pt x="72861" y="92197"/>
                  </a:lnTo>
                  <a:lnTo>
                    <a:pt x="33390" y="136588"/>
                  </a:lnTo>
                  <a:lnTo>
                    <a:pt x="4949" y="169581"/>
                  </a:lnTo>
                  <a:lnTo>
                    <a:pt x="553" y="17955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2198">
              <a:extLst>
                <a:ext uri="{FF2B5EF4-FFF2-40B4-BE49-F238E27FC236}">
                  <a16:creationId xmlns:a16="http://schemas.microsoft.com/office/drawing/2014/main" xmlns="" id="{6FAC904C-49BF-49F9-9859-D047612C3C47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4845050" y="726592"/>
              <a:ext cx="120651" cy="130659"/>
            </a:xfrm>
            <a:custGeom>
              <a:avLst/>
              <a:gdLst/>
              <a:ahLst/>
              <a:cxnLst/>
              <a:rect l="0" t="0" r="0" b="0"/>
              <a:pathLst>
                <a:path w="120651" h="130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41927" y="34631"/>
                  </a:lnTo>
                  <a:lnTo>
                    <a:pt x="81242" y="70427"/>
                  </a:lnTo>
                  <a:lnTo>
                    <a:pt x="111697" y="116805"/>
                  </a:lnTo>
                  <a:lnTo>
                    <a:pt x="12065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2199">
              <a:extLst>
                <a:ext uri="{FF2B5EF4-FFF2-40B4-BE49-F238E27FC236}">
                  <a16:creationId xmlns:a16="http://schemas.microsoft.com/office/drawing/2014/main" xmlns="" id="{68B349A8-E2E7-4153-B62B-1B28533A4FA5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4640232" y="712083"/>
              <a:ext cx="134969" cy="189182"/>
            </a:xfrm>
            <a:custGeom>
              <a:avLst/>
              <a:gdLst/>
              <a:ahLst/>
              <a:cxnLst/>
              <a:rect l="0" t="0" r="0" b="0"/>
              <a:pathLst>
                <a:path w="134969" h="189182">
                  <a:moveTo>
                    <a:pt x="109568" y="5467"/>
                  </a:moveTo>
                  <a:lnTo>
                    <a:pt x="109568" y="5467"/>
                  </a:lnTo>
                  <a:lnTo>
                    <a:pt x="121502" y="441"/>
                  </a:lnTo>
                  <a:lnTo>
                    <a:pt x="123874" y="0"/>
                  </a:lnTo>
                  <a:lnTo>
                    <a:pt x="125455" y="411"/>
                  </a:lnTo>
                  <a:lnTo>
                    <a:pt x="126508" y="1391"/>
                  </a:lnTo>
                  <a:lnTo>
                    <a:pt x="127212" y="2750"/>
                  </a:lnTo>
                  <a:lnTo>
                    <a:pt x="124230" y="8022"/>
                  </a:lnTo>
                  <a:lnTo>
                    <a:pt x="116084" y="15775"/>
                  </a:lnTo>
                  <a:lnTo>
                    <a:pt x="72213" y="44088"/>
                  </a:lnTo>
                  <a:lnTo>
                    <a:pt x="28027" y="72728"/>
                  </a:lnTo>
                  <a:lnTo>
                    <a:pt x="2366" y="91556"/>
                  </a:lnTo>
                  <a:lnTo>
                    <a:pt x="0" y="94610"/>
                  </a:lnTo>
                  <a:lnTo>
                    <a:pt x="539" y="97351"/>
                  </a:lnTo>
                  <a:lnTo>
                    <a:pt x="3016" y="99884"/>
                  </a:lnTo>
                  <a:lnTo>
                    <a:pt x="6783" y="102278"/>
                  </a:lnTo>
                  <a:lnTo>
                    <a:pt x="25569" y="105648"/>
                  </a:lnTo>
                  <a:lnTo>
                    <a:pt x="66635" y="106787"/>
                  </a:lnTo>
                  <a:lnTo>
                    <a:pt x="95279" y="108395"/>
                  </a:lnTo>
                  <a:lnTo>
                    <a:pt x="100042" y="110775"/>
                  </a:lnTo>
                  <a:lnTo>
                    <a:pt x="103217" y="113772"/>
                  </a:lnTo>
                  <a:lnTo>
                    <a:pt x="103217" y="117887"/>
                  </a:lnTo>
                  <a:lnTo>
                    <a:pt x="97573" y="128104"/>
                  </a:lnTo>
                  <a:lnTo>
                    <a:pt x="56910" y="158129"/>
                  </a:lnTo>
                  <a:lnTo>
                    <a:pt x="26590" y="179512"/>
                  </a:lnTo>
                  <a:lnTo>
                    <a:pt x="23300" y="184656"/>
                  </a:lnTo>
                  <a:lnTo>
                    <a:pt x="23128" y="186309"/>
                  </a:lnTo>
                  <a:lnTo>
                    <a:pt x="23719" y="187412"/>
                  </a:lnTo>
                  <a:lnTo>
                    <a:pt x="24819" y="188147"/>
                  </a:lnTo>
                  <a:lnTo>
                    <a:pt x="43220" y="189181"/>
                  </a:lnTo>
                  <a:lnTo>
                    <a:pt x="86114" y="179392"/>
                  </a:lnTo>
                  <a:lnTo>
                    <a:pt x="134968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2200">
              <a:extLst>
                <a:ext uri="{FF2B5EF4-FFF2-40B4-BE49-F238E27FC236}">
                  <a16:creationId xmlns:a16="http://schemas.microsoft.com/office/drawing/2014/main" xmlns="" id="{6F03D609-AF30-4018-83C6-1C0AF5D7E3AA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4514850" y="1020612"/>
              <a:ext cx="139187" cy="497849"/>
            </a:xfrm>
            <a:custGeom>
              <a:avLst/>
              <a:gdLst/>
              <a:ahLst/>
              <a:cxnLst/>
              <a:rect l="0" t="0" r="0" b="0"/>
              <a:pathLst>
                <a:path w="139187" h="497849">
                  <a:moveTo>
                    <a:pt x="12700" y="96988"/>
                  </a:moveTo>
                  <a:lnTo>
                    <a:pt x="12700" y="96988"/>
                  </a:lnTo>
                  <a:lnTo>
                    <a:pt x="13405" y="103469"/>
                  </a:lnTo>
                  <a:lnTo>
                    <a:pt x="21538" y="143075"/>
                  </a:lnTo>
                  <a:lnTo>
                    <a:pt x="27627" y="190136"/>
                  </a:lnTo>
                  <a:lnTo>
                    <a:pt x="29918" y="231520"/>
                  </a:lnTo>
                  <a:lnTo>
                    <a:pt x="30528" y="254410"/>
                  </a:lnTo>
                  <a:lnTo>
                    <a:pt x="30935" y="279547"/>
                  </a:lnTo>
                  <a:lnTo>
                    <a:pt x="31207" y="306183"/>
                  </a:lnTo>
                  <a:lnTo>
                    <a:pt x="31388" y="333818"/>
                  </a:lnTo>
                  <a:lnTo>
                    <a:pt x="30803" y="359297"/>
                  </a:lnTo>
                  <a:lnTo>
                    <a:pt x="28272" y="406422"/>
                  </a:lnTo>
                  <a:lnTo>
                    <a:pt x="24795" y="443359"/>
                  </a:lnTo>
                  <a:lnTo>
                    <a:pt x="18871" y="482309"/>
                  </a:lnTo>
                  <a:lnTo>
                    <a:pt x="14736" y="496136"/>
                  </a:lnTo>
                  <a:lnTo>
                    <a:pt x="12647" y="497848"/>
                  </a:lnTo>
                  <a:lnTo>
                    <a:pt x="10548" y="497578"/>
                  </a:lnTo>
                  <a:lnTo>
                    <a:pt x="4223" y="473601"/>
                  </a:lnTo>
                  <a:lnTo>
                    <a:pt x="1876" y="437468"/>
                  </a:lnTo>
                  <a:lnTo>
                    <a:pt x="1251" y="414991"/>
                  </a:lnTo>
                  <a:lnTo>
                    <a:pt x="1539" y="388718"/>
                  </a:lnTo>
                  <a:lnTo>
                    <a:pt x="2437" y="359914"/>
                  </a:lnTo>
                  <a:lnTo>
                    <a:pt x="3742" y="329422"/>
                  </a:lnTo>
                  <a:lnTo>
                    <a:pt x="5316" y="298510"/>
                  </a:lnTo>
                  <a:lnTo>
                    <a:pt x="7072" y="267320"/>
                  </a:lnTo>
                  <a:lnTo>
                    <a:pt x="8948" y="235942"/>
                  </a:lnTo>
                  <a:lnTo>
                    <a:pt x="11609" y="207263"/>
                  </a:lnTo>
                  <a:lnTo>
                    <a:pt x="14796" y="180382"/>
                  </a:lnTo>
                  <a:lnTo>
                    <a:pt x="18330" y="154701"/>
                  </a:lnTo>
                  <a:lnTo>
                    <a:pt x="22258" y="111114"/>
                  </a:lnTo>
                  <a:lnTo>
                    <a:pt x="25415" y="73633"/>
                  </a:lnTo>
                  <a:lnTo>
                    <a:pt x="35125" y="28293"/>
                  </a:lnTo>
                  <a:lnTo>
                    <a:pt x="42893" y="10953"/>
                  </a:lnTo>
                  <a:lnTo>
                    <a:pt x="48351" y="5765"/>
                  </a:lnTo>
                  <a:lnTo>
                    <a:pt x="61942" y="0"/>
                  </a:lnTo>
                  <a:lnTo>
                    <a:pt x="69516" y="1285"/>
                  </a:lnTo>
                  <a:lnTo>
                    <a:pt x="85460" y="10238"/>
                  </a:lnTo>
                  <a:lnTo>
                    <a:pt x="113672" y="41259"/>
                  </a:lnTo>
                  <a:lnTo>
                    <a:pt x="134262" y="81730"/>
                  </a:lnTo>
                  <a:lnTo>
                    <a:pt x="139186" y="125001"/>
                  </a:lnTo>
                  <a:lnTo>
                    <a:pt x="129434" y="165731"/>
                  </a:lnTo>
                  <a:lnTo>
                    <a:pt x="106398" y="197868"/>
                  </a:lnTo>
                  <a:lnTo>
                    <a:pt x="73858" y="221893"/>
                  </a:lnTo>
                  <a:lnTo>
                    <a:pt x="51641" y="228231"/>
                  </a:lnTo>
                  <a:lnTo>
                    <a:pt x="31418" y="227991"/>
                  </a:lnTo>
                  <a:lnTo>
                    <a:pt x="0" y="217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5" name="SMARTInkShape-Group315">
            <a:extLst>
              <a:ext uri="{FF2B5EF4-FFF2-40B4-BE49-F238E27FC236}">
                <a16:creationId xmlns:a16="http://schemas.microsoft.com/office/drawing/2014/main" xmlns="" id="{E60F885B-F1D5-499D-B5FC-43A6C3237284}"/>
              </a:ext>
            </a:extLst>
          </p:cNvPr>
          <p:cNvGrpSpPr/>
          <p:nvPr/>
        </p:nvGrpSpPr>
        <p:grpSpPr>
          <a:xfrm>
            <a:off x="1339323" y="1520306"/>
            <a:ext cx="1814108" cy="607895"/>
            <a:chOff x="1339323" y="1520306"/>
            <a:chExt cx="1814108" cy="607895"/>
          </a:xfrm>
        </p:grpSpPr>
        <p:sp>
          <p:nvSpPr>
            <p:cNvPr id="524" name="SMARTInkShape-2201">
              <a:extLst>
                <a:ext uri="{FF2B5EF4-FFF2-40B4-BE49-F238E27FC236}">
                  <a16:creationId xmlns:a16="http://schemas.microsoft.com/office/drawing/2014/main" xmlns="" id="{FBEC1FDF-E387-47AC-8D68-D1E2C72C6F14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612541" y="1714073"/>
              <a:ext cx="255292" cy="295626"/>
            </a:xfrm>
            <a:custGeom>
              <a:avLst/>
              <a:gdLst/>
              <a:ahLst/>
              <a:cxnLst/>
              <a:rect l="0" t="0" r="0" b="0"/>
              <a:pathLst>
                <a:path w="255292" h="295626">
                  <a:moveTo>
                    <a:pt x="3659" y="209977"/>
                  </a:moveTo>
                  <a:lnTo>
                    <a:pt x="3659" y="209977"/>
                  </a:lnTo>
                  <a:lnTo>
                    <a:pt x="0" y="252318"/>
                  </a:lnTo>
                  <a:lnTo>
                    <a:pt x="4609" y="282416"/>
                  </a:lnTo>
                  <a:lnTo>
                    <a:pt x="8314" y="291561"/>
                  </a:lnTo>
                  <a:lnTo>
                    <a:pt x="12313" y="295625"/>
                  </a:lnTo>
                  <a:lnTo>
                    <a:pt x="15778" y="295298"/>
                  </a:lnTo>
                  <a:lnTo>
                    <a:pt x="25273" y="291172"/>
                  </a:lnTo>
                  <a:lnTo>
                    <a:pt x="32786" y="282752"/>
                  </a:lnTo>
                  <a:lnTo>
                    <a:pt x="51023" y="241487"/>
                  </a:lnTo>
                  <a:lnTo>
                    <a:pt x="53638" y="234565"/>
                  </a:lnTo>
                  <a:lnTo>
                    <a:pt x="55323" y="232719"/>
                  </a:lnTo>
                  <a:lnTo>
                    <a:pt x="57151" y="231488"/>
                  </a:lnTo>
                  <a:lnTo>
                    <a:pt x="58371" y="232784"/>
                  </a:lnTo>
                  <a:lnTo>
                    <a:pt x="69552" y="268404"/>
                  </a:lnTo>
                  <a:lnTo>
                    <a:pt x="77395" y="276632"/>
                  </a:lnTo>
                  <a:lnTo>
                    <a:pt x="82449" y="279813"/>
                  </a:lnTo>
                  <a:lnTo>
                    <a:pt x="93710" y="281467"/>
                  </a:lnTo>
                  <a:lnTo>
                    <a:pt x="99677" y="280920"/>
                  </a:lnTo>
                  <a:lnTo>
                    <a:pt x="111950" y="272787"/>
                  </a:lnTo>
                  <a:lnTo>
                    <a:pt x="124461" y="257648"/>
                  </a:lnTo>
                  <a:lnTo>
                    <a:pt x="144110" y="219241"/>
                  </a:lnTo>
                  <a:lnTo>
                    <a:pt x="159450" y="183520"/>
                  </a:lnTo>
                  <a:lnTo>
                    <a:pt x="173794" y="138481"/>
                  </a:lnTo>
                  <a:lnTo>
                    <a:pt x="180582" y="113630"/>
                  </a:lnTo>
                  <a:lnTo>
                    <a:pt x="190007" y="67202"/>
                  </a:lnTo>
                  <a:lnTo>
                    <a:pt x="195135" y="28694"/>
                  </a:lnTo>
                  <a:lnTo>
                    <a:pt x="195063" y="6875"/>
                  </a:lnTo>
                  <a:lnTo>
                    <a:pt x="192645" y="1903"/>
                  </a:lnTo>
                  <a:lnTo>
                    <a:pt x="188916" y="0"/>
                  </a:lnTo>
                  <a:lnTo>
                    <a:pt x="184314" y="142"/>
                  </a:lnTo>
                  <a:lnTo>
                    <a:pt x="179834" y="5176"/>
                  </a:lnTo>
                  <a:lnTo>
                    <a:pt x="166788" y="37974"/>
                  </a:lnTo>
                  <a:lnTo>
                    <a:pt x="158241" y="72383"/>
                  </a:lnTo>
                  <a:lnTo>
                    <a:pt x="151619" y="113076"/>
                  </a:lnTo>
                  <a:lnTo>
                    <a:pt x="147030" y="155621"/>
                  </a:lnTo>
                  <a:lnTo>
                    <a:pt x="144991" y="195696"/>
                  </a:lnTo>
                  <a:lnTo>
                    <a:pt x="145966" y="229030"/>
                  </a:lnTo>
                  <a:lnTo>
                    <a:pt x="149456" y="255134"/>
                  </a:lnTo>
                  <a:lnTo>
                    <a:pt x="155712" y="271439"/>
                  </a:lnTo>
                  <a:lnTo>
                    <a:pt x="160766" y="275646"/>
                  </a:lnTo>
                  <a:lnTo>
                    <a:pt x="166958" y="277745"/>
                  </a:lnTo>
                  <a:lnTo>
                    <a:pt x="173909" y="278439"/>
                  </a:lnTo>
                  <a:lnTo>
                    <a:pt x="180659" y="276080"/>
                  </a:lnTo>
                  <a:lnTo>
                    <a:pt x="193803" y="265932"/>
                  </a:lnTo>
                  <a:lnTo>
                    <a:pt x="201056" y="252014"/>
                  </a:lnTo>
                  <a:lnTo>
                    <a:pt x="202991" y="244352"/>
                  </a:lnTo>
                  <a:lnTo>
                    <a:pt x="201458" y="236421"/>
                  </a:lnTo>
                  <a:lnTo>
                    <a:pt x="192229" y="220084"/>
                  </a:lnTo>
                  <a:lnTo>
                    <a:pt x="174957" y="207178"/>
                  </a:lnTo>
                  <a:lnTo>
                    <a:pt x="129358" y="188703"/>
                  </a:lnTo>
                  <a:lnTo>
                    <a:pt x="119968" y="186411"/>
                  </a:lnTo>
                  <a:lnTo>
                    <a:pt x="118593" y="185094"/>
                  </a:lnTo>
                  <a:lnTo>
                    <a:pt x="119087" y="183511"/>
                  </a:lnTo>
                  <a:lnTo>
                    <a:pt x="120828" y="181749"/>
                  </a:lnTo>
                  <a:lnTo>
                    <a:pt x="162728" y="175165"/>
                  </a:lnTo>
                  <a:lnTo>
                    <a:pt x="202401" y="168162"/>
                  </a:lnTo>
                  <a:lnTo>
                    <a:pt x="227332" y="167013"/>
                  </a:lnTo>
                  <a:lnTo>
                    <a:pt x="236654" y="169245"/>
                  </a:lnTo>
                  <a:lnTo>
                    <a:pt x="245031" y="176352"/>
                  </a:lnTo>
                  <a:lnTo>
                    <a:pt x="249240" y="181210"/>
                  </a:lnTo>
                  <a:lnTo>
                    <a:pt x="253917" y="194134"/>
                  </a:lnTo>
                  <a:lnTo>
                    <a:pt x="255291" y="209991"/>
                  </a:lnTo>
                  <a:lnTo>
                    <a:pt x="251973" y="252478"/>
                  </a:lnTo>
                  <a:lnTo>
                    <a:pt x="251396" y="268342"/>
                  </a:lnTo>
                  <a:lnTo>
                    <a:pt x="251309" y="2671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2202">
              <a:extLst>
                <a:ext uri="{FF2B5EF4-FFF2-40B4-BE49-F238E27FC236}">
                  <a16:creationId xmlns:a16="http://schemas.microsoft.com/office/drawing/2014/main" xmlns="" id="{43FFE85F-2D62-4344-828D-A921BE2D0DB3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2374900" y="191135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5006" y="4543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2203">
              <a:extLst>
                <a:ext uri="{FF2B5EF4-FFF2-40B4-BE49-F238E27FC236}">
                  <a16:creationId xmlns:a16="http://schemas.microsoft.com/office/drawing/2014/main" xmlns="" id="{E9AC3D7E-CED7-4004-87EC-E612993FBDCD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2508250" y="1765300"/>
              <a:ext cx="68229" cy="266701"/>
            </a:xfrm>
            <a:custGeom>
              <a:avLst/>
              <a:gdLst/>
              <a:ahLst/>
              <a:cxnLst/>
              <a:rect l="0" t="0" r="0" b="0"/>
              <a:pathLst>
                <a:path w="68229" h="266701">
                  <a:moveTo>
                    <a:pt x="25400" y="0"/>
                  </a:moveTo>
                  <a:lnTo>
                    <a:pt x="25400" y="0"/>
                  </a:lnTo>
                  <a:lnTo>
                    <a:pt x="25400" y="40182"/>
                  </a:lnTo>
                  <a:lnTo>
                    <a:pt x="23518" y="86930"/>
                  </a:lnTo>
                  <a:lnTo>
                    <a:pt x="21036" y="123302"/>
                  </a:lnTo>
                  <a:lnTo>
                    <a:pt x="19933" y="162986"/>
                  </a:lnTo>
                  <a:lnTo>
                    <a:pt x="19442" y="196616"/>
                  </a:lnTo>
                  <a:lnTo>
                    <a:pt x="19073" y="240781"/>
                  </a:lnTo>
                  <a:lnTo>
                    <a:pt x="25535" y="221625"/>
                  </a:lnTo>
                  <a:lnTo>
                    <a:pt x="48283" y="193789"/>
                  </a:lnTo>
                  <a:lnTo>
                    <a:pt x="55091" y="188434"/>
                  </a:lnTo>
                  <a:lnTo>
                    <a:pt x="57894" y="187006"/>
                  </a:lnTo>
                  <a:lnTo>
                    <a:pt x="60468" y="187465"/>
                  </a:lnTo>
                  <a:lnTo>
                    <a:pt x="65210" y="191738"/>
                  </a:lnTo>
                  <a:lnTo>
                    <a:pt x="67788" y="200222"/>
                  </a:lnTo>
                  <a:lnTo>
                    <a:pt x="68228" y="211049"/>
                  </a:lnTo>
                  <a:lnTo>
                    <a:pt x="63803" y="229750"/>
                  </a:lnTo>
                  <a:lnTo>
                    <a:pt x="53163" y="251440"/>
                  </a:lnTo>
                  <a:lnTo>
                    <a:pt x="42678" y="262505"/>
                  </a:lnTo>
                  <a:lnTo>
                    <a:pt x="35508" y="26531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2204">
              <a:extLst>
                <a:ext uri="{FF2B5EF4-FFF2-40B4-BE49-F238E27FC236}">
                  <a16:creationId xmlns:a16="http://schemas.microsoft.com/office/drawing/2014/main" xmlns="" id="{1B94C53E-5C35-4894-8D69-AD68DEDA2A17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2476500" y="18351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2205">
              <a:extLst>
                <a:ext uri="{FF2B5EF4-FFF2-40B4-BE49-F238E27FC236}">
                  <a16:creationId xmlns:a16="http://schemas.microsoft.com/office/drawing/2014/main" xmlns="" id="{7856AAFF-97AF-40ED-80E8-2EF538613A14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2470150" y="19367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706" y="43324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2206">
              <a:extLst>
                <a:ext uri="{FF2B5EF4-FFF2-40B4-BE49-F238E27FC236}">
                  <a16:creationId xmlns:a16="http://schemas.microsoft.com/office/drawing/2014/main" xmlns="" id="{FDFA2299-5C0F-4A62-9B3F-8FF1E5827AF1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2368550" y="1917700"/>
              <a:ext cx="55205" cy="134904"/>
            </a:xfrm>
            <a:custGeom>
              <a:avLst/>
              <a:gdLst/>
              <a:ahLst/>
              <a:cxnLst/>
              <a:rect l="0" t="0" r="0" b="0"/>
              <a:pathLst>
                <a:path w="55205" h="134904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8"/>
                  </a:lnTo>
                  <a:lnTo>
                    <a:pt x="21048" y="21669"/>
                  </a:lnTo>
                  <a:lnTo>
                    <a:pt x="38692" y="42247"/>
                  </a:lnTo>
                  <a:lnTo>
                    <a:pt x="50583" y="69589"/>
                  </a:lnTo>
                  <a:lnTo>
                    <a:pt x="55204" y="96662"/>
                  </a:lnTo>
                  <a:lnTo>
                    <a:pt x="50641" y="113987"/>
                  </a:lnTo>
                  <a:lnTo>
                    <a:pt x="42263" y="128272"/>
                  </a:lnTo>
                  <a:lnTo>
                    <a:pt x="33835" y="134621"/>
                  </a:lnTo>
                  <a:lnTo>
                    <a:pt x="30318" y="134903"/>
                  </a:lnTo>
                  <a:lnTo>
                    <a:pt x="27267" y="133680"/>
                  </a:lnTo>
                  <a:lnTo>
                    <a:pt x="24528" y="131453"/>
                  </a:lnTo>
                  <a:lnTo>
                    <a:pt x="23366" y="119572"/>
                  </a:lnTo>
                  <a:lnTo>
                    <a:pt x="33860" y="72269"/>
                  </a:lnTo>
                  <a:lnTo>
                    <a:pt x="3810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2207">
              <a:extLst>
                <a:ext uri="{FF2B5EF4-FFF2-40B4-BE49-F238E27FC236}">
                  <a16:creationId xmlns:a16="http://schemas.microsoft.com/office/drawing/2014/main" xmlns="" id="{5AF2649F-7B60-49C3-904F-CBD099564819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2266950" y="192405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44866" y="3163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2208">
              <a:extLst>
                <a:ext uri="{FF2B5EF4-FFF2-40B4-BE49-F238E27FC236}">
                  <a16:creationId xmlns:a16="http://schemas.microsoft.com/office/drawing/2014/main" xmlns="" id="{912B6436-22B3-4442-A63E-D0CBA0ECDA9E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2287309" y="1771650"/>
              <a:ext cx="62192" cy="290802"/>
            </a:xfrm>
            <a:custGeom>
              <a:avLst/>
              <a:gdLst/>
              <a:ahLst/>
              <a:cxnLst/>
              <a:rect l="0" t="0" r="0" b="0"/>
              <a:pathLst>
                <a:path w="62192" h="290802">
                  <a:moveTo>
                    <a:pt x="11391" y="0"/>
                  </a:moveTo>
                  <a:lnTo>
                    <a:pt x="11391" y="0"/>
                  </a:lnTo>
                  <a:lnTo>
                    <a:pt x="8020" y="6742"/>
                  </a:lnTo>
                  <a:lnTo>
                    <a:pt x="5433" y="52097"/>
                  </a:lnTo>
                  <a:lnTo>
                    <a:pt x="4510" y="83832"/>
                  </a:lnTo>
                  <a:lnTo>
                    <a:pt x="1747" y="123807"/>
                  </a:lnTo>
                  <a:lnTo>
                    <a:pt x="49" y="163681"/>
                  </a:lnTo>
                  <a:lnTo>
                    <a:pt x="0" y="201158"/>
                  </a:lnTo>
                  <a:lnTo>
                    <a:pt x="3940" y="247907"/>
                  </a:lnTo>
                  <a:lnTo>
                    <a:pt x="7609" y="270577"/>
                  </a:lnTo>
                  <a:lnTo>
                    <a:pt x="10986" y="278457"/>
                  </a:lnTo>
                  <a:lnTo>
                    <a:pt x="20383" y="289094"/>
                  </a:lnTo>
                  <a:lnTo>
                    <a:pt x="25853" y="290801"/>
                  </a:lnTo>
                  <a:lnTo>
                    <a:pt x="37574" y="288936"/>
                  </a:lnTo>
                  <a:lnTo>
                    <a:pt x="47957" y="279640"/>
                  </a:lnTo>
                  <a:lnTo>
                    <a:pt x="62191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2209">
              <a:extLst>
                <a:ext uri="{FF2B5EF4-FFF2-40B4-BE49-F238E27FC236}">
                  <a16:creationId xmlns:a16="http://schemas.microsoft.com/office/drawing/2014/main" xmlns="" id="{9A968D94-061C-4791-ADF3-94F8D8A22243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2163669" y="1943100"/>
              <a:ext cx="78679" cy="128744"/>
            </a:xfrm>
            <a:custGeom>
              <a:avLst/>
              <a:gdLst/>
              <a:ahLst/>
              <a:cxnLst/>
              <a:rect l="0" t="0" r="0" b="0"/>
              <a:pathLst>
                <a:path w="78679" h="128744">
                  <a:moveTo>
                    <a:pt x="71531" y="0"/>
                  </a:moveTo>
                  <a:lnTo>
                    <a:pt x="71531" y="0"/>
                  </a:lnTo>
                  <a:lnTo>
                    <a:pt x="28206" y="1411"/>
                  </a:lnTo>
                  <a:lnTo>
                    <a:pt x="11824" y="6742"/>
                  </a:lnTo>
                  <a:lnTo>
                    <a:pt x="6326" y="10139"/>
                  </a:lnTo>
                  <a:lnTo>
                    <a:pt x="218" y="17677"/>
                  </a:lnTo>
                  <a:lnTo>
                    <a:pt x="0" y="22368"/>
                  </a:lnTo>
                  <a:lnTo>
                    <a:pt x="3521" y="33225"/>
                  </a:lnTo>
                  <a:lnTo>
                    <a:pt x="15434" y="43224"/>
                  </a:lnTo>
                  <a:lnTo>
                    <a:pt x="55442" y="70525"/>
                  </a:lnTo>
                  <a:lnTo>
                    <a:pt x="71311" y="89100"/>
                  </a:lnTo>
                  <a:lnTo>
                    <a:pt x="78018" y="101689"/>
                  </a:lnTo>
                  <a:lnTo>
                    <a:pt x="78678" y="107304"/>
                  </a:lnTo>
                  <a:lnTo>
                    <a:pt x="75648" y="117305"/>
                  </a:lnTo>
                  <a:lnTo>
                    <a:pt x="65835" y="124573"/>
                  </a:lnTo>
                  <a:lnTo>
                    <a:pt x="53477" y="128743"/>
                  </a:lnTo>
                  <a:lnTo>
                    <a:pt x="43281" y="128245"/>
                  </a:lnTo>
                  <a:lnTo>
                    <a:pt x="39998" y="125008"/>
                  </a:lnTo>
                  <a:lnTo>
                    <a:pt x="33431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2210">
              <a:extLst>
                <a:ext uri="{FF2B5EF4-FFF2-40B4-BE49-F238E27FC236}">
                  <a16:creationId xmlns:a16="http://schemas.microsoft.com/office/drawing/2014/main" xmlns="" id="{C7C3D1D7-E0A2-4F5C-8F9F-8DB77334E609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2114550" y="19113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31750"/>
                  </a:moveTo>
                  <a:lnTo>
                    <a:pt x="19050" y="31750"/>
                  </a:lnTo>
                  <a:lnTo>
                    <a:pt x="9616" y="993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2211">
              <a:extLst>
                <a:ext uri="{FF2B5EF4-FFF2-40B4-BE49-F238E27FC236}">
                  <a16:creationId xmlns:a16="http://schemas.microsoft.com/office/drawing/2014/main" xmlns="" id="{C06F8FCC-AE7D-4968-A041-7BE09C1F33A7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2130229" y="2025650"/>
              <a:ext cx="9722" cy="69851"/>
            </a:xfrm>
            <a:custGeom>
              <a:avLst/>
              <a:gdLst/>
              <a:ahLst/>
              <a:cxnLst/>
              <a:rect l="0" t="0" r="0" b="0"/>
              <a:pathLst>
                <a:path w="9722" h="6985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1275" y="29886"/>
                  </a:lnTo>
                  <a:lnTo>
                    <a:pt x="9721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2212">
              <a:extLst>
                <a:ext uri="{FF2B5EF4-FFF2-40B4-BE49-F238E27FC236}">
                  <a16:creationId xmlns:a16="http://schemas.microsoft.com/office/drawing/2014/main" xmlns="" id="{2546D992-1240-483C-81E8-A3685E39B2A9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956597" y="1818643"/>
              <a:ext cx="113504" cy="309558"/>
            </a:xfrm>
            <a:custGeom>
              <a:avLst/>
              <a:gdLst/>
              <a:ahLst/>
              <a:cxnLst/>
              <a:rect l="0" t="0" r="0" b="0"/>
              <a:pathLst>
                <a:path w="113504" h="309558">
                  <a:moveTo>
                    <a:pt x="107153" y="187957"/>
                  </a:moveTo>
                  <a:lnTo>
                    <a:pt x="107153" y="187957"/>
                  </a:lnTo>
                  <a:lnTo>
                    <a:pt x="73928" y="173030"/>
                  </a:lnTo>
                  <a:lnTo>
                    <a:pt x="68070" y="173067"/>
                  </a:lnTo>
                  <a:lnTo>
                    <a:pt x="55916" y="176871"/>
                  </a:lnTo>
                  <a:lnTo>
                    <a:pt x="37173" y="190316"/>
                  </a:lnTo>
                  <a:lnTo>
                    <a:pt x="14844" y="221190"/>
                  </a:lnTo>
                  <a:lnTo>
                    <a:pt x="466" y="261617"/>
                  </a:lnTo>
                  <a:lnTo>
                    <a:pt x="0" y="284665"/>
                  </a:lnTo>
                  <a:lnTo>
                    <a:pt x="1851" y="294762"/>
                  </a:lnTo>
                  <a:lnTo>
                    <a:pt x="5907" y="301494"/>
                  </a:lnTo>
                  <a:lnTo>
                    <a:pt x="11433" y="305982"/>
                  </a:lnTo>
                  <a:lnTo>
                    <a:pt x="17940" y="308973"/>
                  </a:lnTo>
                  <a:lnTo>
                    <a:pt x="24394" y="309557"/>
                  </a:lnTo>
                  <a:lnTo>
                    <a:pt x="37210" y="306442"/>
                  </a:lnTo>
                  <a:lnTo>
                    <a:pt x="49962" y="294710"/>
                  </a:lnTo>
                  <a:lnTo>
                    <a:pt x="69041" y="262626"/>
                  </a:lnTo>
                  <a:lnTo>
                    <a:pt x="79631" y="231021"/>
                  </a:lnTo>
                  <a:lnTo>
                    <a:pt x="84338" y="191104"/>
                  </a:lnTo>
                  <a:lnTo>
                    <a:pt x="85593" y="167477"/>
                  </a:lnTo>
                  <a:lnTo>
                    <a:pt x="86429" y="141848"/>
                  </a:lnTo>
                  <a:lnTo>
                    <a:pt x="86987" y="114884"/>
                  </a:lnTo>
                  <a:lnTo>
                    <a:pt x="85726" y="67991"/>
                  </a:lnTo>
                  <a:lnTo>
                    <a:pt x="82813" y="30922"/>
                  </a:lnTo>
                  <a:lnTo>
                    <a:pt x="79167" y="9743"/>
                  </a:lnTo>
                  <a:lnTo>
                    <a:pt x="76501" y="4237"/>
                  </a:lnTo>
                  <a:lnTo>
                    <a:pt x="73313" y="1271"/>
                  </a:lnTo>
                  <a:lnTo>
                    <a:pt x="69776" y="0"/>
                  </a:lnTo>
                  <a:lnTo>
                    <a:pt x="66713" y="1269"/>
                  </a:lnTo>
                  <a:lnTo>
                    <a:pt x="61427" y="8323"/>
                  </a:lnTo>
                  <a:lnTo>
                    <a:pt x="62425" y="51788"/>
                  </a:lnTo>
                  <a:lnTo>
                    <a:pt x="65637" y="84399"/>
                  </a:lnTo>
                  <a:lnTo>
                    <a:pt x="73179" y="120059"/>
                  </a:lnTo>
                  <a:lnTo>
                    <a:pt x="82881" y="156369"/>
                  </a:lnTo>
                  <a:lnTo>
                    <a:pt x="91897" y="191322"/>
                  </a:lnTo>
                  <a:lnTo>
                    <a:pt x="100608" y="223789"/>
                  </a:lnTo>
                  <a:lnTo>
                    <a:pt x="113503" y="2705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2213">
              <a:extLst>
                <a:ext uri="{FF2B5EF4-FFF2-40B4-BE49-F238E27FC236}">
                  <a16:creationId xmlns:a16="http://schemas.microsoft.com/office/drawing/2014/main" xmlns="" id="{274F51E7-BFA2-49A2-8053-D86EC18207E9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576475" y="1745593"/>
              <a:ext cx="87226" cy="342068"/>
            </a:xfrm>
            <a:custGeom>
              <a:avLst/>
              <a:gdLst/>
              <a:ahLst/>
              <a:cxnLst/>
              <a:rect l="0" t="0" r="0" b="0"/>
              <a:pathLst>
                <a:path w="87226" h="342068">
                  <a:moveTo>
                    <a:pt x="55475" y="222907"/>
                  </a:moveTo>
                  <a:lnTo>
                    <a:pt x="55475" y="222907"/>
                  </a:lnTo>
                  <a:lnTo>
                    <a:pt x="41169" y="214069"/>
                  </a:lnTo>
                  <a:lnTo>
                    <a:pt x="37471" y="213487"/>
                  </a:lnTo>
                  <a:lnTo>
                    <a:pt x="27718" y="214722"/>
                  </a:lnTo>
                  <a:lnTo>
                    <a:pt x="22859" y="218862"/>
                  </a:lnTo>
                  <a:lnTo>
                    <a:pt x="13698" y="232868"/>
                  </a:lnTo>
                  <a:lnTo>
                    <a:pt x="3977" y="260587"/>
                  </a:lnTo>
                  <a:lnTo>
                    <a:pt x="0" y="294514"/>
                  </a:lnTo>
                  <a:lnTo>
                    <a:pt x="5563" y="324635"/>
                  </a:lnTo>
                  <a:lnTo>
                    <a:pt x="14242" y="337029"/>
                  </a:lnTo>
                  <a:lnTo>
                    <a:pt x="19520" y="341321"/>
                  </a:lnTo>
                  <a:lnTo>
                    <a:pt x="24449" y="342067"/>
                  </a:lnTo>
                  <a:lnTo>
                    <a:pt x="29147" y="340447"/>
                  </a:lnTo>
                  <a:lnTo>
                    <a:pt x="33689" y="337250"/>
                  </a:lnTo>
                  <a:lnTo>
                    <a:pt x="50196" y="309154"/>
                  </a:lnTo>
                  <a:lnTo>
                    <a:pt x="65121" y="262808"/>
                  </a:lnTo>
                  <a:lnTo>
                    <a:pt x="72227" y="219709"/>
                  </a:lnTo>
                  <a:lnTo>
                    <a:pt x="75110" y="195375"/>
                  </a:lnTo>
                  <a:lnTo>
                    <a:pt x="77737" y="167158"/>
                  </a:lnTo>
                  <a:lnTo>
                    <a:pt x="80194" y="136352"/>
                  </a:lnTo>
                  <a:lnTo>
                    <a:pt x="82537" y="103820"/>
                  </a:lnTo>
                  <a:lnTo>
                    <a:pt x="83394" y="76488"/>
                  </a:lnTo>
                  <a:lnTo>
                    <a:pt x="82465" y="31067"/>
                  </a:lnTo>
                  <a:lnTo>
                    <a:pt x="77819" y="7117"/>
                  </a:lnTo>
                  <a:lnTo>
                    <a:pt x="74604" y="730"/>
                  </a:lnTo>
                  <a:lnTo>
                    <a:pt x="70344" y="0"/>
                  </a:lnTo>
                  <a:lnTo>
                    <a:pt x="65388" y="3042"/>
                  </a:lnTo>
                  <a:lnTo>
                    <a:pt x="59967" y="8596"/>
                  </a:lnTo>
                  <a:lnTo>
                    <a:pt x="53944" y="31702"/>
                  </a:lnTo>
                  <a:lnTo>
                    <a:pt x="51267" y="65255"/>
                  </a:lnTo>
                  <a:lnTo>
                    <a:pt x="50077" y="108389"/>
                  </a:lnTo>
                  <a:lnTo>
                    <a:pt x="53311" y="153901"/>
                  </a:lnTo>
                  <a:lnTo>
                    <a:pt x="60863" y="196471"/>
                  </a:lnTo>
                  <a:lnTo>
                    <a:pt x="78160" y="240004"/>
                  </a:lnTo>
                  <a:lnTo>
                    <a:pt x="87225" y="2610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2214">
              <a:extLst>
                <a:ext uri="{FF2B5EF4-FFF2-40B4-BE49-F238E27FC236}">
                  <a16:creationId xmlns:a16="http://schemas.microsoft.com/office/drawing/2014/main" xmlns="" id="{4453EEB8-56F3-457F-B709-6F7FB04343DF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517650" y="18859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2215">
              <a:extLst>
                <a:ext uri="{FF2B5EF4-FFF2-40B4-BE49-F238E27FC236}">
                  <a16:creationId xmlns:a16="http://schemas.microsoft.com/office/drawing/2014/main" xmlns="" id="{54822418-32E2-4B37-BD37-86933698841C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524000" y="19748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1882" y="45503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2216">
              <a:extLst>
                <a:ext uri="{FF2B5EF4-FFF2-40B4-BE49-F238E27FC236}">
                  <a16:creationId xmlns:a16="http://schemas.microsoft.com/office/drawing/2014/main" xmlns="" id="{B66F3D5B-65E8-4C8F-BA23-A80F237F2ACF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339323" y="1847861"/>
              <a:ext cx="133878" cy="263043"/>
            </a:xfrm>
            <a:custGeom>
              <a:avLst/>
              <a:gdLst/>
              <a:ahLst/>
              <a:cxnLst/>
              <a:rect l="0" t="0" r="0" b="0"/>
              <a:pathLst>
                <a:path w="133878" h="263043">
                  <a:moveTo>
                    <a:pt x="44977" y="165089"/>
                  </a:moveTo>
                  <a:lnTo>
                    <a:pt x="44977" y="165089"/>
                  </a:lnTo>
                  <a:lnTo>
                    <a:pt x="33421" y="144074"/>
                  </a:lnTo>
                  <a:lnTo>
                    <a:pt x="31629" y="144729"/>
                  </a:lnTo>
                  <a:lnTo>
                    <a:pt x="22364" y="156469"/>
                  </a:lnTo>
                  <a:lnTo>
                    <a:pt x="2453" y="200164"/>
                  </a:lnTo>
                  <a:lnTo>
                    <a:pt x="0" y="232553"/>
                  </a:lnTo>
                  <a:lnTo>
                    <a:pt x="3742" y="254380"/>
                  </a:lnTo>
                  <a:lnTo>
                    <a:pt x="6198" y="258483"/>
                  </a:lnTo>
                  <a:lnTo>
                    <a:pt x="9247" y="261218"/>
                  </a:lnTo>
                  <a:lnTo>
                    <a:pt x="12690" y="263042"/>
                  </a:lnTo>
                  <a:lnTo>
                    <a:pt x="16397" y="262141"/>
                  </a:lnTo>
                  <a:lnTo>
                    <a:pt x="24278" y="255495"/>
                  </a:lnTo>
                  <a:lnTo>
                    <a:pt x="33278" y="233112"/>
                  </a:lnTo>
                  <a:lnTo>
                    <a:pt x="38157" y="195532"/>
                  </a:lnTo>
                  <a:lnTo>
                    <a:pt x="38314" y="195262"/>
                  </a:lnTo>
                  <a:lnTo>
                    <a:pt x="45516" y="223324"/>
                  </a:lnTo>
                  <a:lnTo>
                    <a:pt x="47453" y="229312"/>
                  </a:lnTo>
                  <a:lnTo>
                    <a:pt x="50861" y="234010"/>
                  </a:lnTo>
                  <a:lnTo>
                    <a:pt x="60292" y="241111"/>
                  </a:lnTo>
                  <a:lnTo>
                    <a:pt x="71539" y="242856"/>
                  </a:lnTo>
                  <a:lnTo>
                    <a:pt x="77502" y="242334"/>
                  </a:lnTo>
                  <a:lnTo>
                    <a:pt x="82888" y="239163"/>
                  </a:lnTo>
                  <a:lnTo>
                    <a:pt x="92636" y="228115"/>
                  </a:lnTo>
                  <a:lnTo>
                    <a:pt x="110391" y="181406"/>
                  </a:lnTo>
                  <a:lnTo>
                    <a:pt x="118970" y="148352"/>
                  </a:lnTo>
                  <a:lnTo>
                    <a:pt x="123724" y="108732"/>
                  </a:lnTo>
                  <a:lnTo>
                    <a:pt x="125837" y="68075"/>
                  </a:lnTo>
                  <a:lnTo>
                    <a:pt x="125615" y="20946"/>
                  </a:lnTo>
                  <a:lnTo>
                    <a:pt x="120562" y="3189"/>
                  </a:lnTo>
                  <a:lnTo>
                    <a:pt x="117240" y="5"/>
                  </a:lnTo>
                  <a:lnTo>
                    <a:pt x="113613" y="0"/>
                  </a:lnTo>
                  <a:lnTo>
                    <a:pt x="109784" y="2113"/>
                  </a:lnTo>
                  <a:lnTo>
                    <a:pt x="103649" y="15750"/>
                  </a:lnTo>
                  <a:lnTo>
                    <a:pt x="99981" y="38038"/>
                  </a:lnTo>
                  <a:lnTo>
                    <a:pt x="100703" y="69111"/>
                  </a:lnTo>
                  <a:lnTo>
                    <a:pt x="103376" y="104087"/>
                  </a:lnTo>
                  <a:lnTo>
                    <a:pt x="107621" y="140094"/>
                  </a:lnTo>
                  <a:lnTo>
                    <a:pt x="114211" y="174911"/>
                  </a:lnTo>
                  <a:lnTo>
                    <a:pt x="125855" y="219505"/>
                  </a:lnTo>
                  <a:lnTo>
                    <a:pt x="133877" y="2476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2217">
              <a:extLst>
                <a:ext uri="{FF2B5EF4-FFF2-40B4-BE49-F238E27FC236}">
                  <a16:creationId xmlns:a16="http://schemas.microsoft.com/office/drawing/2014/main" xmlns="" id="{E33EC0A4-776B-4D47-A114-57F1339FDCB9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473200" y="1555750"/>
              <a:ext cx="1035051" cy="120651"/>
            </a:xfrm>
            <a:custGeom>
              <a:avLst/>
              <a:gdLst/>
              <a:ahLst/>
              <a:cxnLst/>
              <a:rect l="0" t="0" r="0" b="0"/>
              <a:pathLst>
                <a:path w="1035051" h="120651">
                  <a:moveTo>
                    <a:pt x="0" y="120650"/>
                  </a:moveTo>
                  <a:lnTo>
                    <a:pt x="0" y="120650"/>
                  </a:lnTo>
                  <a:lnTo>
                    <a:pt x="32403" y="119239"/>
                  </a:lnTo>
                  <a:lnTo>
                    <a:pt x="77902" y="113908"/>
                  </a:lnTo>
                  <a:lnTo>
                    <a:pt x="111201" y="109100"/>
                  </a:lnTo>
                  <a:lnTo>
                    <a:pt x="150334" y="103072"/>
                  </a:lnTo>
                  <a:lnTo>
                    <a:pt x="193356" y="96231"/>
                  </a:lnTo>
                  <a:lnTo>
                    <a:pt x="246026" y="88848"/>
                  </a:lnTo>
                  <a:lnTo>
                    <a:pt x="305128" y="81105"/>
                  </a:lnTo>
                  <a:lnTo>
                    <a:pt x="368519" y="73120"/>
                  </a:lnTo>
                  <a:lnTo>
                    <a:pt x="437590" y="64269"/>
                  </a:lnTo>
                  <a:lnTo>
                    <a:pt x="510449" y="54840"/>
                  </a:lnTo>
                  <a:lnTo>
                    <a:pt x="585833" y="45027"/>
                  </a:lnTo>
                  <a:lnTo>
                    <a:pt x="657255" y="36368"/>
                  </a:lnTo>
                  <a:lnTo>
                    <a:pt x="726037" y="28478"/>
                  </a:lnTo>
                  <a:lnTo>
                    <a:pt x="793058" y="21102"/>
                  </a:lnTo>
                  <a:lnTo>
                    <a:pt x="847616" y="15479"/>
                  </a:lnTo>
                  <a:lnTo>
                    <a:pt x="893866" y="11025"/>
                  </a:lnTo>
                  <a:lnTo>
                    <a:pt x="934577" y="7350"/>
                  </a:lnTo>
                  <a:lnTo>
                    <a:pt x="963835" y="4900"/>
                  </a:lnTo>
                  <a:lnTo>
                    <a:pt x="1001988" y="2178"/>
                  </a:lnTo>
                  <a:lnTo>
                    <a:pt x="1035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2218">
              <a:extLst>
                <a:ext uri="{FF2B5EF4-FFF2-40B4-BE49-F238E27FC236}">
                  <a16:creationId xmlns:a16="http://schemas.microsoft.com/office/drawing/2014/main" xmlns="" id="{B0CDDAC4-80E4-4E81-BEC8-A0F9CFDC42A6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1367931" y="1520306"/>
              <a:ext cx="1136011" cy="72401"/>
            </a:xfrm>
            <a:custGeom>
              <a:avLst/>
              <a:gdLst/>
              <a:ahLst/>
              <a:cxnLst/>
              <a:rect l="0" t="0" r="0" b="0"/>
              <a:pathLst>
                <a:path w="1136011" h="72401">
                  <a:moveTo>
                    <a:pt x="35419" y="60844"/>
                  </a:moveTo>
                  <a:lnTo>
                    <a:pt x="35419" y="60844"/>
                  </a:lnTo>
                  <a:lnTo>
                    <a:pt x="6526" y="62726"/>
                  </a:lnTo>
                  <a:lnTo>
                    <a:pt x="1340" y="64215"/>
                  </a:lnTo>
                  <a:lnTo>
                    <a:pt x="0" y="65914"/>
                  </a:lnTo>
                  <a:lnTo>
                    <a:pt x="1223" y="67751"/>
                  </a:lnTo>
                  <a:lnTo>
                    <a:pt x="4155" y="69682"/>
                  </a:lnTo>
                  <a:lnTo>
                    <a:pt x="38620" y="72400"/>
                  </a:lnTo>
                  <a:lnTo>
                    <a:pt x="62953" y="70665"/>
                  </a:lnTo>
                  <a:lnTo>
                    <a:pt x="93992" y="67391"/>
                  </a:lnTo>
                  <a:lnTo>
                    <a:pt x="129501" y="63092"/>
                  </a:lnTo>
                  <a:lnTo>
                    <a:pt x="175046" y="57404"/>
                  </a:lnTo>
                  <a:lnTo>
                    <a:pt x="227282" y="50789"/>
                  </a:lnTo>
                  <a:lnTo>
                    <a:pt x="283977" y="43558"/>
                  </a:lnTo>
                  <a:lnTo>
                    <a:pt x="348586" y="36620"/>
                  </a:lnTo>
                  <a:lnTo>
                    <a:pt x="418469" y="29878"/>
                  </a:lnTo>
                  <a:lnTo>
                    <a:pt x="491869" y="23267"/>
                  </a:lnTo>
                  <a:lnTo>
                    <a:pt x="567613" y="17448"/>
                  </a:lnTo>
                  <a:lnTo>
                    <a:pt x="644921" y="12158"/>
                  </a:lnTo>
                  <a:lnTo>
                    <a:pt x="723270" y="7220"/>
                  </a:lnTo>
                  <a:lnTo>
                    <a:pt x="793142" y="3928"/>
                  </a:lnTo>
                  <a:lnTo>
                    <a:pt x="857362" y="1733"/>
                  </a:lnTo>
                  <a:lnTo>
                    <a:pt x="917814" y="270"/>
                  </a:lnTo>
                  <a:lnTo>
                    <a:pt x="966583" y="0"/>
                  </a:lnTo>
                  <a:lnTo>
                    <a:pt x="1007561" y="526"/>
                  </a:lnTo>
                  <a:lnTo>
                    <a:pt x="1043347" y="1582"/>
                  </a:lnTo>
                  <a:lnTo>
                    <a:pt x="1070732" y="2992"/>
                  </a:lnTo>
                  <a:lnTo>
                    <a:pt x="1110567" y="6439"/>
                  </a:lnTo>
                  <a:lnTo>
                    <a:pt x="1135972" y="12347"/>
                  </a:lnTo>
                  <a:lnTo>
                    <a:pt x="1136010" y="15107"/>
                  </a:lnTo>
                  <a:lnTo>
                    <a:pt x="1114919" y="290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2219">
              <a:extLst>
                <a:ext uri="{FF2B5EF4-FFF2-40B4-BE49-F238E27FC236}">
                  <a16:creationId xmlns:a16="http://schemas.microsoft.com/office/drawing/2014/main" xmlns="" id="{6E68F8A2-B58C-4DDA-B7AA-1DE6C9408947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3028950" y="1845362"/>
              <a:ext cx="124481" cy="129489"/>
            </a:xfrm>
            <a:custGeom>
              <a:avLst/>
              <a:gdLst/>
              <a:ahLst/>
              <a:cxnLst/>
              <a:rect l="0" t="0" r="0" b="0"/>
              <a:pathLst>
                <a:path w="124481" h="129489">
                  <a:moveTo>
                    <a:pt x="0" y="8838"/>
                  </a:moveTo>
                  <a:lnTo>
                    <a:pt x="0" y="8838"/>
                  </a:lnTo>
                  <a:lnTo>
                    <a:pt x="3371" y="5467"/>
                  </a:lnTo>
                  <a:lnTo>
                    <a:pt x="5026" y="1930"/>
                  </a:lnTo>
                  <a:lnTo>
                    <a:pt x="5467" y="0"/>
                  </a:lnTo>
                  <a:lnTo>
                    <a:pt x="7173" y="123"/>
                  </a:lnTo>
                  <a:lnTo>
                    <a:pt x="12830" y="4024"/>
                  </a:lnTo>
                  <a:lnTo>
                    <a:pt x="20578" y="17524"/>
                  </a:lnTo>
                  <a:lnTo>
                    <a:pt x="29791" y="52272"/>
                  </a:lnTo>
                  <a:lnTo>
                    <a:pt x="30174" y="65536"/>
                  </a:lnTo>
                  <a:lnTo>
                    <a:pt x="26168" y="87565"/>
                  </a:lnTo>
                  <a:lnTo>
                    <a:pt x="58023" y="43137"/>
                  </a:lnTo>
                  <a:lnTo>
                    <a:pt x="79830" y="25664"/>
                  </a:lnTo>
                  <a:lnTo>
                    <a:pt x="92159" y="21726"/>
                  </a:lnTo>
                  <a:lnTo>
                    <a:pt x="97423" y="21663"/>
                  </a:lnTo>
                  <a:lnTo>
                    <a:pt x="107034" y="25356"/>
                  </a:lnTo>
                  <a:lnTo>
                    <a:pt x="111573" y="28317"/>
                  </a:lnTo>
                  <a:lnTo>
                    <a:pt x="118497" y="41014"/>
                  </a:lnTo>
                  <a:lnTo>
                    <a:pt x="124480" y="69877"/>
                  </a:lnTo>
                  <a:lnTo>
                    <a:pt x="122304" y="117039"/>
                  </a:lnTo>
                  <a:lnTo>
                    <a:pt x="120650" y="1294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2220">
              <a:extLst>
                <a:ext uri="{FF2B5EF4-FFF2-40B4-BE49-F238E27FC236}">
                  <a16:creationId xmlns:a16="http://schemas.microsoft.com/office/drawing/2014/main" xmlns="" id="{ACA577AA-C33A-43BF-9455-F59C56045621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2927100" y="1855083"/>
              <a:ext cx="76451" cy="97182"/>
            </a:xfrm>
            <a:custGeom>
              <a:avLst/>
              <a:gdLst/>
              <a:ahLst/>
              <a:cxnLst/>
              <a:rect l="0" t="0" r="0" b="0"/>
              <a:pathLst>
                <a:path w="76451" h="97182">
                  <a:moveTo>
                    <a:pt x="57400" y="5467"/>
                  </a:moveTo>
                  <a:lnTo>
                    <a:pt x="57400" y="5467"/>
                  </a:lnTo>
                  <a:lnTo>
                    <a:pt x="54029" y="2096"/>
                  </a:lnTo>
                  <a:lnTo>
                    <a:pt x="50493" y="441"/>
                  </a:lnTo>
                  <a:lnTo>
                    <a:pt x="48562" y="0"/>
                  </a:lnTo>
                  <a:lnTo>
                    <a:pt x="35731" y="2750"/>
                  </a:lnTo>
                  <a:lnTo>
                    <a:pt x="18524" y="14775"/>
                  </a:lnTo>
                  <a:lnTo>
                    <a:pt x="3391" y="38485"/>
                  </a:lnTo>
                  <a:lnTo>
                    <a:pt x="0" y="57772"/>
                  </a:lnTo>
                  <a:lnTo>
                    <a:pt x="1550" y="75986"/>
                  </a:lnTo>
                  <a:lnTo>
                    <a:pt x="6942" y="88784"/>
                  </a:lnTo>
                  <a:lnTo>
                    <a:pt x="11061" y="92762"/>
                  </a:lnTo>
                  <a:lnTo>
                    <a:pt x="21283" y="97181"/>
                  </a:lnTo>
                  <a:lnTo>
                    <a:pt x="34763" y="93501"/>
                  </a:lnTo>
                  <a:lnTo>
                    <a:pt x="49456" y="84104"/>
                  </a:lnTo>
                  <a:lnTo>
                    <a:pt x="63041" y="70521"/>
                  </a:lnTo>
                  <a:lnTo>
                    <a:pt x="70490" y="55076"/>
                  </a:lnTo>
                  <a:lnTo>
                    <a:pt x="76295" y="10479"/>
                  </a:lnTo>
                  <a:lnTo>
                    <a:pt x="76450" y="11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2221">
              <a:extLst>
                <a:ext uri="{FF2B5EF4-FFF2-40B4-BE49-F238E27FC236}">
                  <a16:creationId xmlns:a16="http://schemas.microsoft.com/office/drawing/2014/main" xmlns="" id="{60897F4D-6653-4208-8AD0-C3FBB6B4B946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2882900" y="18097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95250"/>
                  </a:moveTo>
                  <a:lnTo>
                    <a:pt x="0" y="95250"/>
                  </a:lnTo>
                  <a:lnTo>
                    <a:pt x="5070" y="4808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6" name="SMARTInkShape-2222">
            <a:extLst>
              <a:ext uri="{FF2B5EF4-FFF2-40B4-BE49-F238E27FC236}">
                <a16:creationId xmlns:a16="http://schemas.microsoft.com/office/drawing/2014/main" xmlns="" id="{55EBFF69-0390-4AE2-A731-85D624E4B07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30300" y="2002015"/>
            <a:ext cx="133351" cy="162508"/>
          </a:xfrm>
          <a:custGeom>
            <a:avLst/>
            <a:gdLst/>
            <a:ahLst/>
            <a:cxnLst/>
            <a:rect l="0" t="0" r="0" b="0"/>
            <a:pathLst>
              <a:path w="133351" h="162508">
                <a:moveTo>
                  <a:pt x="0" y="10935"/>
                </a:moveTo>
                <a:lnTo>
                  <a:pt x="0" y="10935"/>
                </a:lnTo>
                <a:lnTo>
                  <a:pt x="0" y="0"/>
                </a:lnTo>
                <a:lnTo>
                  <a:pt x="28562" y="43493"/>
                </a:lnTo>
                <a:lnTo>
                  <a:pt x="49855" y="82906"/>
                </a:lnTo>
                <a:lnTo>
                  <a:pt x="71452" y="122100"/>
                </a:lnTo>
                <a:lnTo>
                  <a:pt x="100844" y="160413"/>
                </a:lnTo>
                <a:lnTo>
                  <a:pt x="103213" y="162093"/>
                </a:lnTo>
                <a:lnTo>
                  <a:pt x="104792" y="162507"/>
                </a:lnTo>
                <a:lnTo>
                  <a:pt x="108428" y="155441"/>
                </a:lnTo>
                <a:lnTo>
                  <a:pt x="111690" y="140071"/>
                </a:lnTo>
                <a:lnTo>
                  <a:pt x="114232" y="98978"/>
                </a:lnTo>
                <a:lnTo>
                  <a:pt x="117327" y="64882"/>
                </a:lnTo>
                <a:lnTo>
                  <a:pt x="120699" y="18011"/>
                </a:lnTo>
                <a:lnTo>
                  <a:pt x="123729" y="4437"/>
                </a:lnTo>
                <a:lnTo>
                  <a:pt x="125525" y="1664"/>
                </a:lnTo>
                <a:lnTo>
                  <a:pt x="127428" y="1227"/>
                </a:lnTo>
                <a:lnTo>
                  <a:pt x="133350" y="458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9" name="SMARTInkShape-Group317">
            <a:extLst>
              <a:ext uri="{FF2B5EF4-FFF2-40B4-BE49-F238E27FC236}">
                <a16:creationId xmlns:a16="http://schemas.microsoft.com/office/drawing/2014/main" xmlns="" id="{F164D9E8-23CF-4EA1-9AF5-F4FE6C36E65A}"/>
              </a:ext>
            </a:extLst>
          </p:cNvPr>
          <p:cNvGrpSpPr/>
          <p:nvPr/>
        </p:nvGrpSpPr>
        <p:grpSpPr>
          <a:xfrm>
            <a:off x="3517900" y="2818133"/>
            <a:ext cx="323851" cy="121395"/>
            <a:chOff x="3517900" y="2818133"/>
            <a:chExt cx="323851" cy="121395"/>
          </a:xfrm>
        </p:grpSpPr>
        <p:sp>
          <p:nvSpPr>
            <p:cNvPr id="547" name="SMARTInkShape-2223">
              <a:extLst>
                <a:ext uri="{FF2B5EF4-FFF2-40B4-BE49-F238E27FC236}">
                  <a16:creationId xmlns:a16="http://schemas.microsoft.com/office/drawing/2014/main" xmlns="" id="{25AECA00-BA78-4F13-8C7E-00F3B216C14B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3578580" y="2882900"/>
              <a:ext cx="263171" cy="56628"/>
            </a:xfrm>
            <a:custGeom>
              <a:avLst/>
              <a:gdLst/>
              <a:ahLst/>
              <a:cxnLst/>
              <a:rect l="0" t="0" r="0" b="0"/>
              <a:pathLst>
                <a:path w="263171" h="56628">
                  <a:moveTo>
                    <a:pt x="21870" y="44450"/>
                  </a:moveTo>
                  <a:lnTo>
                    <a:pt x="21870" y="44450"/>
                  </a:lnTo>
                  <a:lnTo>
                    <a:pt x="0" y="55385"/>
                  </a:lnTo>
                  <a:lnTo>
                    <a:pt x="234" y="55973"/>
                  </a:lnTo>
                  <a:lnTo>
                    <a:pt x="4258" y="56627"/>
                  </a:lnTo>
                  <a:lnTo>
                    <a:pt x="42850" y="45496"/>
                  </a:lnTo>
                  <a:lnTo>
                    <a:pt x="81994" y="32686"/>
                  </a:lnTo>
                  <a:lnTo>
                    <a:pt x="125732" y="21347"/>
                  </a:lnTo>
                  <a:lnTo>
                    <a:pt x="171042" y="12310"/>
                  </a:lnTo>
                  <a:lnTo>
                    <a:pt x="217050" y="5941"/>
                  </a:lnTo>
                  <a:lnTo>
                    <a:pt x="2631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2224">
              <a:extLst>
                <a:ext uri="{FF2B5EF4-FFF2-40B4-BE49-F238E27FC236}">
                  <a16:creationId xmlns:a16="http://schemas.microsoft.com/office/drawing/2014/main" xmlns="" id="{B9357E6E-C2B8-4966-A0BC-6A0B6E942F7D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3517900" y="2818133"/>
              <a:ext cx="247651" cy="33018"/>
            </a:xfrm>
            <a:custGeom>
              <a:avLst/>
              <a:gdLst/>
              <a:ahLst/>
              <a:cxnLst/>
              <a:rect l="0" t="0" r="0" b="0"/>
              <a:pathLst>
                <a:path w="247651" h="33018">
                  <a:moveTo>
                    <a:pt x="0" y="33017"/>
                  </a:moveTo>
                  <a:lnTo>
                    <a:pt x="0" y="33017"/>
                  </a:lnTo>
                  <a:lnTo>
                    <a:pt x="5775" y="27947"/>
                  </a:lnTo>
                  <a:lnTo>
                    <a:pt x="12209" y="24179"/>
                  </a:lnTo>
                  <a:lnTo>
                    <a:pt x="43991" y="18090"/>
                  </a:lnTo>
                  <a:lnTo>
                    <a:pt x="80935" y="13918"/>
                  </a:lnTo>
                  <a:lnTo>
                    <a:pt x="124165" y="9006"/>
                  </a:lnTo>
                  <a:lnTo>
                    <a:pt x="166898" y="2119"/>
                  </a:lnTo>
                  <a:lnTo>
                    <a:pt x="201882" y="0"/>
                  </a:lnTo>
                  <a:lnTo>
                    <a:pt x="247650" y="1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5" name="SMARTInkShape-Group318">
            <a:extLst>
              <a:ext uri="{FF2B5EF4-FFF2-40B4-BE49-F238E27FC236}">
                <a16:creationId xmlns:a16="http://schemas.microsoft.com/office/drawing/2014/main" xmlns="" id="{ED522DA7-FD82-44FA-8612-FCCCBE1081BB}"/>
              </a:ext>
            </a:extLst>
          </p:cNvPr>
          <p:cNvGrpSpPr/>
          <p:nvPr/>
        </p:nvGrpSpPr>
        <p:grpSpPr>
          <a:xfrm>
            <a:off x="2063750" y="3518554"/>
            <a:ext cx="1677616" cy="860103"/>
            <a:chOff x="2063750" y="3518554"/>
            <a:chExt cx="1677616" cy="860103"/>
          </a:xfrm>
        </p:grpSpPr>
        <p:sp>
          <p:nvSpPr>
            <p:cNvPr id="550" name="SMARTInkShape-2225">
              <a:extLst>
                <a:ext uri="{FF2B5EF4-FFF2-40B4-BE49-F238E27FC236}">
                  <a16:creationId xmlns:a16="http://schemas.microsoft.com/office/drawing/2014/main" xmlns="" id="{A5A8F276-5EFD-4251-A630-4584E755A70A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644900" y="3689350"/>
              <a:ext cx="96466" cy="355601"/>
            </a:xfrm>
            <a:custGeom>
              <a:avLst/>
              <a:gdLst/>
              <a:ahLst/>
              <a:cxnLst/>
              <a:rect l="0" t="0" r="0" b="0"/>
              <a:pathLst>
                <a:path w="96466" h="355601">
                  <a:moveTo>
                    <a:pt x="38100" y="0"/>
                  </a:moveTo>
                  <a:lnTo>
                    <a:pt x="38100" y="0"/>
                  </a:lnTo>
                  <a:lnTo>
                    <a:pt x="53308" y="17325"/>
                  </a:lnTo>
                  <a:lnTo>
                    <a:pt x="70593" y="50524"/>
                  </a:lnTo>
                  <a:lnTo>
                    <a:pt x="82880" y="84779"/>
                  </a:lnTo>
                  <a:lnTo>
                    <a:pt x="91634" y="125404"/>
                  </a:lnTo>
                  <a:lnTo>
                    <a:pt x="96465" y="169330"/>
                  </a:lnTo>
                  <a:lnTo>
                    <a:pt x="96260" y="214723"/>
                  </a:lnTo>
                  <a:lnTo>
                    <a:pt x="88173" y="257004"/>
                  </a:lnTo>
                  <a:lnTo>
                    <a:pt x="73054" y="294141"/>
                  </a:lnTo>
                  <a:lnTo>
                    <a:pt x="38893" y="332059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2226">
              <a:extLst>
                <a:ext uri="{FF2B5EF4-FFF2-40B4-BE49-F238E27FC236}">
                  <a16:creationId xmlns:a16="http://schemas.microsoft.com/office/drawing/2014/main" xmlns="" id="{79165B2D-9AED-4D6F-9295-F94D60699961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465132" y="3615841"/>
              <a:ext cx="58967" cy="124310"/>
            </a:xfrm>
            <a:custGeom>
              <a:avLst/>
              <a:gdLst/>
              <a:ahLst/>
              <a:cxnLst/>
              <a:rect l="0" t="0" r="0" b="0"/>
              <a:pathLst>
                <a:path w="58967" h="124310">
                  <a:moveTo>
                    <a:pt x="21018" y="3659"/>
                  </a:moveTo>
                  <a:lnTo>
                    <a:pt x="21018" y="3659"/>
                  </a:lnTo>
                  <a:lnTo>
                    <a:pt x="10905" y="288"/>
                  </a:lnTo>
                  <a:lnTo>
                    <a:pt x="7220" y="0"/>
                  </a:lnTo>
                  <a:lnTo>
                    <a:pt x="1245" y="1563"/>
                  </a:lnTo>
                  <a:lnTo>
                    <a:pt x="75" y="2967"/>
                  </a:lnTo>
                  <a:lnTo>
                    <a:pt x="0" y="4609"/>
                  </a:lnTo>
                  <a:lnTo>
                    <a:pt x="656" y="6409"/>
                  </a:lnTo>
                  <a:lnTo>
                    <a:pt x="43805" y="41600"/>
                  </a:lnTo>
                  <a:lnTo>
                    <a:pt x="54899" y="57445"/>
                  </a:lnTo>
                  <a:lnTo>
                    <a:pt x="58889" y="73895"/>
                  </a:lnTo>
                  <a:lnTo>
                    <a:pt x="58966" y="82233"/>
                  </a:lnTo>
                  <a:lnTo>
                    <a:pt x="53406" y="97142"/>
                  </a:lnTo>
                  <a:lnTo>
                    <a:pt x="35960" y="120589"/>
                  </a:lnTo>
                  <a:lnTo>
                    <a:pt x="33096" y="123240"/>
                  </a:lnTo>
                  <a:lnTo>
                    <a:pt x="31187" y="124302"/>
                  </a:lnTo>
                  <a:lnTo>
                    <a:pt x="27368" y="124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2227">
              <a:extLst>
                <a:ext uri="{FF2B5EF4-FFF2-40B4-BE49-F238E27FC236}">
                  <a16:creationId xmlns:a16="http://schemas.microsoft.com/office/drawing/2014/main" xmlns="" id="{23EF79C4-19F4-49B7-8C31-565DFC31E250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238500" y="3657862"/>
              <a:ext cx="234951" cy="25139"/>
            </a:xfrm>
            <a:custGeom>
              <a:avLst/>
              <a:gdLst/>
              <a:ahLst/>
              <a:cxnLst/>
              <a:rect l="0" t="0" r="0" b="0"/>
              <a:pathLst>
                <a:path w="234951" h="2513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2117" y="1724"/>
                  </a:lnTo>
                  <a:lnTo>
                    <a:pt x="39999" y="0"/>
                  </a:lnTo>
                  <a:lnTo>
                    <a:pt x="71870" y="1736"/>
                  </a:lnTo>
                  <a:lnTo>
                    <a:pt x="109553" y="5564"/>
                  </a:lnTo>
                  <a:lnTo>
                    <a:pt x="149820" y="11970"/>
                  </a:lnTo>
                  <a:lnTo>
                    <a:pt x="185590" y="17639"/>
                  </a:lnTo>
                  <a:lnTo>
                    <a:pt x="234950" y="25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2228">
              <a:extLst>
                <a:ext uri="{FF2B5EF4-FFF2-40B4-BE49-F238E27FC236}">
                  <a16:creationId xmlns:a16="http://schemas.microsoft.com/office/drawing/2014/main" xmlns="" id="{312730D0-8753-4DCD-AFDF-9B09FD2B233F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461633" y="3981207"/>
              <a:ext cx="64221" cy="82794"/>
            </a:xfrm>
            <a:custGeom>
              <a:avLst/>
              <a:gdLst/>
              <a:ahLst/>
              <a:cxnLst/>
              <a:rect l="0" t="0" r="0" b="0"/>
              <a:pathLst>
                <a:path w="64221" h="82794">
                  <a:moveTo>
                    <a:pt x="5467" y="243"/>
                  </a:moveTo>
                  <a:lnTo>
                    <a:pt x="5467" y="243"/>
                  </a:lnTo>
                  <a:lnTo>
                    <a:pt x="5467" y="44738"/>
                  </a:lnTo>
                  <a:lnTo>
                    <a:pt x="3585" y="50122"/>
                  </a:lnTo>
                  <a:lnTo>
                    <a:pt x="2096" y="52546"/>
                  </a:lnTo>
                  <a:lnTo>
                    <a:pt x="1103" y="52750"/>
                  </a:lnTo>
                  <a:lnTo>
                    <a:pt x="441" y="51476"/>
                  </a:lnTo>
                  <a:lnTo>
                    <a:pt x="0" y="49215"/>
                  </a:lnTo>
                  <a:lnTo>
                    <a:pt x="2749" y="35920"/>
                  </a:lnTo>
                  <a:lnTo>
                    <a:pt x="11403" y="18575"/>
                  </a:lnTo>
                  <a:lnTo>
                    <a:pt x="29647" y="3401"/>
                  </a:lnTo>
                  <a:lnTo>
                    <a:pt x="41143" y="0"/>
                  </a:lnTo>
                  <a:lnTo>
                    <a:pt x="46184" y="81"/>
                  </a:lnTo>
                  <a:lnTo>
                    <a:pt x="50251" y="2251"/>
                  </a:lnTo>
                  <a:lnTo>
                    <a:pt x="56651" y="10308"/>
                  </a:lnTo>
                  <a:lnTo>
                    <a:pt x="64220" y="30114"/>
                  </a:lnTo>
                  <a:lnTo>
                    <a:pt x="64189" y="53858"/>
                  </a:lnTo>
                  <a:lnTo>
                    <a:pt x="56267" y="82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2229">
              <a:extLst>
                <a:ext uri="{FF2B5EF4-FFF2-40B4-BE49-F238E27FC236}">
                  <a16:creationId xmlns:a16="http://schemas.microsoft.com/office/drawing/2014/main" xmlns="" id="{6842D281-50C0-4AFB-B96E-E34A228BE4C8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302000" y="3801168"/>
              <a:ext cx="139701" cy="237433"/>
            </a:xfrm>
            <a:custGeom>
              <a:avLst/>
              <a:gdLst/>
              <a:ahLst/>
              <a:cxnLst/>
              <a:rect l="0" t="0" r="0" b="0"/>
              <a:pathLst>
                <a:path w="139701" h="237433">
                  <a:moveTo>
                    <a:pt x="139700" y="15182"/>
                  </a:moveTo>
                  <a:lnTo>
                    <a:pt x="139700" y="15182"/>
                  </a:lnTo>
                  <a:lnTo>
                    <a:pt x="134674" y="3249"/>
                  </a:lnTo>
                  <a:lnTo>
                    <a:pt x="134233" y="877"/>
                  </a:lnTo>
                  <a:lnTo>
                    <a:pt x="133233" y="0"/>
                  </a:lnTo>
                  <a:lnTo>
                    <a:pt x="131861" y="122"/>
                  </a:lnTo>
                  <a:lnTo>
                    <a:pt x="130240" y="909"/>
                  </a:lnTo>
                  <a:lnTo>
                    <a:pt x="99797" y="40575"/>
                  </a:lnTo>
                  <a:lnTo>
                    <a:pt x="70021" y="86206"/>
                  </a:lnTo>
                  <a:lnTo>
                    <a:pt x="45938" y="122948"/>
                  </a:lnTo>
                  <a:lnTo>
                    <a:pt x="25826" y="158093"/>
                  </a:lnTo>
                  <a:lnTo>
                    <a:pt x="13124" y="190646"/>
                  </a:lnTo>
                  <a:lnTo>
                    <a:pt x="0" y="237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2230">
              <a:extLst>
                <a:ext uri="{FF2B5EF4-FFF2-40B4-BE49-F238E27FC236}">
                  <a16:creationId xmlns:a16="http://schemas.microsoft.com/office/drawing/2014/main" xmlns="" id="{62A24AA3-72BF-440C-A795-6189B9D98525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276600" y="3797300"/>
              <a:ext cx="133351" cy="222251"/>
            </a:xfrm>
            <a:custGeom>
              <a:avLst/>
              <a:gdLst/>
              <a:ahLst/>
              <a:cxnLst/>
              <a:rect l="0" t="0" r="0" b="0"/>
              <a:pathLst>
                <a:path w="133351" h="222251">
                  <a:moveTo>
                    <a:pt x="0" y="0"/>
                  </a:moveTo>
                  <a:lnTo>
                    <a:pt x="0" y="0"/>
                  </a:lnTo>
                  <a:lnTo>
                    <a:pt x="3371" y="24419"/>
                  </a:lnTo>
                  <a:lnTo>
                    <a:pt x="27451" y="66520"/>
                  </a:lnTo>
                  <a:lnTo>
                    <a:pt x="58934" y="108061"/>
                  </a:lnTo>
                  <a:lnTo>
                    <a:pt x="89507" y="153687"/>
                  </a:lnTo>
                  <a:lnTo>
                    <a:pt x="117634" y="198019"/>
                  </a:lnTo>
                  <a:lnTo>
                    <a:pt x="1333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2231">
              <a:extLst>
                <a:ext uri="{FF2B5EF4-FFF2-40B4-BE49-F238E27FC236}">
                  <a16:creationId xmlns:a16="http://schemas.microsoft.com/office/drawing/2014/main" xmlns="" id="{83C8013F-1295-4AED-ABC3-EE44DF9A21DE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149600" y="3663950"/>
              <a:ext cx="6351" cy="425451"/>
            </a:xfrm>
            <a:custGeom>
              <a:avLst/>
              <a:gdLst/>
              <a:ahLst/>
              <a:cxnLst/>
              <a:rect l="0" t="0" r="0" b="0"/>
              <a:pathLst>
                <a:path w="6351" h="425451">
                  <a:moveTo>
                    <a:pt x="0" y="0"/>
                  </a:moveTo>
                  <a:lnTo>
                    <a:pt x="0" y="0"/>
                  </a:lnTo>
                  <a:lnTo>
                    <a:pt x="5026" y="37037"/>
                  </a:lnTo>
                  <a:lnTo>
                    <a:pt x="5762" y="71494"/>
                  </a:lnTo>
                  <a:lnTo>
                    <a:pt x="6089" y="117382"/>
                  </a:lnTo>
                  <a:lnTo>
                    <a:pt x="6176" y="142461"/>
                  </a:lnTo>
                  <a:lnTo>
                    <a:pt x="6234" y="168351"/>
                  </a:lnTo>
                  <a:lnTo>
                    <a:pt x="6272" y="194784"/>
                  </a:lnTo>
                  <a:lnTo>
                    <a:pt x="6298" y="221578"/>
                  </a:lnTo>
                  <a:lnTo>
                    <a:pt x="6316" y="248614"/>
                  </a:lnTo>
                  <a:lnTo>
                    <a:pt x="6327" y="275809"/>
                  </a:lnTo>
                  <a:lnTo>
                    <a:pt x="5629" y="300995"/>
                  </a:lnTo>
                  <a:lnTo>
                    <a:pt x="2972" y="347794"/>
                  </a:lnTo>
                  <a:lnTo>
                    <a:pt x="3203" y="382705"/>
                  </a:lnTo>
                  <a:lnTo>
                    <a:pt x="635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2232">
              <a:extLst>
                <a:ext uri="{FF2B5EF4-FFF2-40B4-BE49-F238E27FC236}">
                  <a16:creationId xmlns:a16="http://schemas.microsoft.com/office/drawing/2014/main" xmlns="" id="{CB193B3C-4922-433C-89CD-1C37F39FD730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863850" y="3843032"/>
              <a:ext cx="96635" cy="305445"/>
            </a:xfrm>
            <a:custGeom>
              <a:avLst/>
              <a:gdLst/>
              <a:ahLst/>
              <a:cxnLst/>
              <a:rect l="0" t="0" r="0" b="0"/>
              <a:pathLst>
                <a:path w="96635" h="305445">
                  <a:moveTo>
                    <a:pt x="19050" y="138418"/>
                  </a:moveTo>
                  <a:lnTo>
                    <a:pt x="19050" y="138418"/>
                  </a:lnTo>
                  <a:lnTo>
                    <a:pt x="12143" y="157877"/>
                  </a:lnTo>
                  <a:lnTo>
                    <a:pt x="4123" y="198157"/>
                  </a:lnTo>
                  <a:lnTo>
                    <a:pt x="1222" y="237806"/>
                  </a:lnTo>
                  <a:lnTo>
                    <a:pt x="241" y="283900"/>
                  </a:lnTo>
                  <a:lnTo>
                    <a:pt x="48" y="305444"/>
                  </a:lnTo>
                  <a:lnTo>
                    <a:pt x="4" y="257861"/>
                  </a:lnTo>
                  <a:lnTo>
                    <a:pt x="707" y="214787"/>
                  </a:lnTo>
                  <a:lnTo>
                    <a:pt x="1883" y="186508"/>
                  </a:lnTo>
                  <a:lnTo>
                    <a:pt x="3372" y="155661"/>
                  </a:lnTo>
                  <a:lnTo>
                    <a:pt x="5776" y="126630"/>
                  </a:lnTo>
                  <a:lnTo>
                    <a:pt x="8789" y="98810"/>
                  </a:lnTo>
                  <a:lnTo>
                    <a:pt x="12210" y="71795"/>
                  </a:lnTo>
                  <a:lnTo>
                    <a:pt x="21654" y="34254"/>
                  </a:lnTo>
                  <a:lnTo>
                    <a:pt x="27136" y="20292"/>
                  </a:lnTo>
                  <a:lnTo>
                    <a:pt x="33613" y="10984"/>
                  </a:lnTo>
                  <a:lnTo>
                    <a:pt x="48335" y="642"/>
                  </a:lnTo>
                  <a:lnTo>
                    <a:pt x="56213" y="0"/>
                  </a:lnTo>
                  <a:lnTo>
                    <a:pt x="72491" y="4932"/>
                  </a:lnTo>
                  <a:lnTo>
                    <a:pt x="87251" y="19824"/>
                  </a:lnTo>
                  <a:lnTo>
                    <a:pt x="94151" y="29722"/>
                  </a:lnTo>
                  <a:lnTo>
                    <a:pt x="96634" y="40554"/>
                  </a:lnTo>
                  <a:lnTo>
                    <a:pt x="93749" y="63878"/>
                  </a:lnTo>
                  <a:lnTo>
                    <a:pt x="76852" y="97439"/>
                  </a:lnTo>
                  <a:lnTo>
                    <a:pt x="50601" y="126355"/>
                  </a:lnTo>
                  <a:lnTo>
                    <a:pt x="30721" y="136584"/>
                  </a:lnTo>
                  <a:lnTo>
                    <a:pt x="0" y="144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2233">
              <a:extLst>
                <a:ext uri="{FF2B5EF4-FFF2-40B4-BE49-F238E27FC236}">
                  <a16:creationId xmlns:a16="http://schemas.microsoft.com/office/drawing/2014/main" xmlns="" id="{5CA3D815-3C56-488E-8735-D332A42BEDF9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736360" y="3763062"/>
              <a:ext cx="70341" cy="319989"/>
            </a:xfrm>
            <a:custGeom>
              <a:avLst/>
              <a:gdLst/>
              <a:ahLst/>
              <a:cxnLst/>
              <a:rect l="0" t="0" r="0" b="0"/>
              <a:pathLst>
                <a:path w="70341" h="319989">
                  <a:moveTo>
                    <a:pt x="70340" y="8838"/>
                  </a:moveTo>
                  <a:lnTo>
                    <a:pt x="70340" y="8838"/>
                  </a:lnTo>
                  <a:lnTo>
                    <a:pt x="61502" y="0"/>
                  </a:lnTo>
                  <a:lnTo>
                    <a:pt x="58098" y="829"/>
                  </a:lnTo>
                  <a:lnTo>
                    <a:pt x="48671" y="7395"/>
                  </a:lnTo>
                  <a:lnTo>
                    <a:pt x="25373" y="50546"/>
                  </a:lnTo>
                  <a:lnTo>
                    <a:pt x="12960" y="83114"/>
                  </a:lnTo>
                  <a:lnTo>
                    <a:pt x="4151" y="124400"/>
                  </a:lnTo>
                  <a:lnTo>
                    <a:pt x="0" y="168854"/>
                  </a:lnTo>
                  <a:lnTo>
                    <a:pt x="2859" y="209778"/>
                  </a:lnTo>
                  <a:lnTo>
                    <a:pt x="8834" y="243489"/>
                  </a:lnTo>
                  <a:lnTo>
                    <a:pt x="18309" y="271877"/>
                  </a:lnTo>
                  <a:lnTo>
                    <a:pt x="51290" y="319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2234">
              <a:extLst>
                <a:ext uri="{FF2B5EF4-FFF2-40B4-BE49-F238E27FC236}">
                  <a16:creationId xmlns:a16="http://schemas.microsoft.com/office/drawing/2014/main" xmlns="" id="{01542366-FDDF-4AE3-B868-FA11A954F4B5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501900" y="3937000"/>
              <a:ext cx="171451" cy="50801"/>
            </a:xfrm>
            <a:custGeom>
              <a:avLst/>
              <a:gdLst/>
              <a:ahLst/>
              <a:cxnLst/>
              <a:rect l="0" t="0" r="0" b="0"/>
              <a:pathLst>
                <a:path w="171451" h="50801">
                  <a:moveTo>
                    <a:pt x="0" y="50800"/>
                  </a:moveTo>
                  <a:lnTo>
                    <a:pt x="0" y="50800"/>
                  </a:lnTo>
                  <a:lnTo>
                    <a:pt x="39999" y="38590"/>
                  </a:lnTo>
                  <a:lnTo>
                    <a:pt x="83505" y="23664"/>
                  </a:lnTo>
                  <a:lnTo>
                    <a:pt x="117547" y="1381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2235">
              <a:extLst>
                <a:ext uri="{FF2B5EF4-FFF2-40B4-BE49-F238E27FC236}">
                  <a16:creationId xmlns:a16="http://schemas.microsoft.com/office/drawing/2014/main" xmlns="" id="{293D0B4A-C281-4FE8-B537-F26E6E820D27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571750" y="3700966"/>
              <a:ext cx="76201" cy="363035"/>
            </a:xfrm>
            <a:custGeom>
              <a:avLst/>
              <a:gdLst/>
              <a:ahLst/>
              <a:cxnLst/>
              <a:rect l="0" t="0" r="0" b="0"/>
              <a:pathLst>
                <a:path w="76201" h="363035">
                  <a:moveTo>
                    <a:pt x="76200" y="13784"/>
                  </a:moveTo>
                  <a:lnTo>
                    <a:pt x="76200" y="13784"/>
                  </a:lnTo>
                  <a:lnTo>
                    <a:pt x="60620" y="1574"/>
                  </a:lnTo>
                  <a:lnTo>
                    <a:pt x="55936" y="0"/>
                  </a:lnTo>
                  <a:lnTo>
                    <a:pt x="46968" y="131"/>
                  </a:lnTo>
                  <a:lnTo>
                    <a:pt x="36397" y="8187"/>
                  </a:lnTo>
                  <a:lnTo>
                    <a:pt x="30614" y="14286"/>
                  </a:lnTo>
                  <a:lnTo>
                    <a:pt x="15735" y="46467"/>
                  </a:lnTo>
                  <a:lnTo>
                    <a:pt x="9130" y="94023"/>
                  </a:lnTo>
                  <a:lnTo>
                    <a:pt x="7586" y="131761"/>
                  </a:lnTo>
                  <a:lnTo>
                    <a:pt x="6899" y="173462"/>
                  </a:lnTo>
                  <a:lnTo>
                    <a:pt x="6594" y="220219"/>
                  </a:lnTo>
                  <a:lnTo>
                    <a:pt x="6459" y="263577"/>
                  </a:lnTo>
                  <a:lnTo>
                    <a:pt x="5693" y="301898"/>
                  </a:lnTo>
                  <a:lnTo>
                    <a:pt x="2000" y="343038"/>
                  </a:lnTo>
                  <a:lnTo>
                    <a:pt x="0" y="363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2236">
              <a:extLst>
                <a:ext uri="{FF2B5EF4-FFF2-40B4-BE49-F238E27FC236}">
                  <a16:creationId xmlns:a16="http://schemas.microsoft.com/office/drawing/2014/main" xmlns="" id="{C184FF2D-45BE-42C0-A8CB-1E23361B7A1E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116507" y="3518554"/>
              <a:ext cx="141576" cy="89856"/>
            </a:xfrm>
            <a:custGeom>
              <a:avLst/>
              <a:gdLst/>
              <a:ahLst/>
              <a:cxnLst/>
              <a:rect l="0" t="0" r="0" b="0"/>
              <a:pathLst>
                <a:path w="141576" h="89856">
                  <a:moveTo>
                    <a:pt x="61543" y="31096"/>
                  </a:moveTo>
                  <a:lnTo>
                    <a:pt x="61543" y="31096"/>
                  </a:lnTo>
                  <a:lnTo>
                    <a:pt x="56473" y="36871"/>
                  </a:lnTo>
                  <a:lnTo>
                    <a:pt x="31505" y="72689"/>
                  </a:lnTo>
                  <a:lnTo>
                    <a:pt x="21382" y="77804"/>
                  </a:lnTo>
                  <a:lnTo>
                    <a:pt x="15719" y="79168"/>
                  </a:lnTo>
                  <a:lnTo>
                    <a:pt x="11238" y="78666"/>
                  </a:lnTo>
                  <a:lnTo>
                    <a:pt x="7545" y="76921"/>
                  </a:lnTo>
                  <a:lnTo>
                    <a:pt x="4378" y="74345"/>
                  </a:lnTo>
                  <a:lnTo>
                    <a:pt x="859" y="63959"/>
                  </a:lnTo>
                  <a:lnTo>
                    <a:pt x="0" y="50641"/>
                  </a:lnTo>
                  <a:lnTo>
                    <a:pt x="1970" y="37666"/>
                  </a:lnTo>
                  <a:lnTo>
                    <a:pt x="7079" y="28607"/>
                  </a:lnTo>
                  <a:lnTo>
                    <a:pt x="10417" y="25203"/>
                  </a:lnTo>
                  <a:lnTo>
                    <a:pt x="14759" y="24345"/>
                  </a:lnTo>
                  <a:lnTo>
                    <a:pt x="25228" y="27155"/>
                  </a:lnTo>
                  <a:lnTo>
                    <a:pt x="43022" y="40041"/>
                  </a:lnTo>
                  <a:lnTo>
                    <a:pt x="86268" y="82034"/>
                  </a:lnTo>
                  <a:lnTo>
                    <a:pt x="96286" y="88542"/>
                  </a:lnTo>
                  <a:lnTo>
                    <a:pt x="100933" y="89855"/>
                  </a:lnTo>
                  <a:lnTo>
                    <a:pt x="109859" y="89431"/>
                  </a:lnTo>
                  <a:lnTo>
                    <a:pt x="118530" y="85010"/>
                  </a:lnTo>
                  <a:lnTo>
                    <a:pt x="127087" y="76930"/>
                  </a:lnTo>
                  <a:lnTo>
                    <a:pt x="135594" y="63932"/>
                  </a:lnTo>
                  <a:lnTo>
                    <a:pt x="141575" y="37375"/>
                  </a:lnTo>
                  <a:lnTo>
                    <a:pt x="139211" y="21187"/>
                  </a:lnTo>
                  <a:lnTo>
                    <a:pt x="136605" y="13907"/>
                  </a:lnTo>
                  <a:lnTo>
                    <a:pt x="132045" y="8347"/>
                  </a:lnTo>
                  <a:lnTo>
                    <a:pt x="119453" y="289"/>
                  </a:lnTo>
                  <a:lnTo>
                    <a:pt x="102568" y="0"/>
                  </a:lnTo>
                  <a:lnTo>
                    <a:pt x="93126" y="1899"/>
                  </a:lnTo>
                  <a:lnTo>
                    <a:pt x="76991" y="11534"/>
                  </a:lnTo>
                  <a:lnTo>
                    <a:pt x="55193" y="31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2237">
              <a:extLst>
                <a:ext uri="{FF2B5EF4-FFF2-40B4-BE49-F238E27FC236}">
                  <a16:creationId xmlns:a16="http://schemas.microsoft.com/office/drawing/2014/main" xmlns="" id="{87A822B1-8A2F-436C-A07A-7BA4336CD515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2282551" y="4285702"/>
              <a:ext cx="145131" cy="92955"/>
            </a:xfrm>
            <a:custGeom>
              <a:avLst/>
              <a:gdLst/>
              <a:ahLst/>
              <a:cxnLst/>
              <a:rect l="0" t="0" r="0" b="0"/>
              <a:pathLst>
                <a:path w="145131" h="92955">
                  <a:moveTo>
                    <a:pt x="60599" y="13248"/>
                  </a:moveTo>
                  <a:lnTo>
                    <a:pt x="60599" y="13248"/>
                  </a:lnTo>
                  <a:lnTo>
                    <a:pt x="60599" y="16619"/>
                  </a:lnTo>
                  <a:lnTo>
                    <a:pt x="70019" y="41791"/>
                  </a:lnTo>
                  <a:lnTo>
                    <a:pt x="68784" y="52745"/>
                  </a:lnTo>
                  <a:lnTo>
                    <a:pt x="57380" y="70812"/>
                  </a:lnTo>
                  <a:lnTo>
                    <a:pt x="40595" y="86200"/>
                  </a:lnTo>
                  <a:lnTo>
                    <a:pt x="26544" y="91532"/>
                  </a:lnTo>
                  <a:lnTo>
                    <a:pt x="18845" y="92954"/>
                  </a:lnTo>
                  <a:lnTo>
                    <a:pt x="13008" y="92490"/>
                  </a:lnTo>
                  <a:lnTo>
                    <a:pt x="8410" y="90771"/>
                  </a:lnTo>
                  <a:lnTo>
                    <a:pt x="4640" y="88213"/>
                  </a:lnTo>
                  <a:lnTo>
                    <a:pt x="450" y="75964"/>
                  </a:lnTo>
                  <a:lnTo>
                    <a:pt x="0" y="60171"/>
                  </a:lnTo>
                  <a:lnTo>
                    <a:pt x="4503" y="46098"/>
                  </a:lnTo>
                  <a:lnTo>
                    <a:pt x="13090" y="36549"/>
                  </a:lnTo>
                  <a:lnTo>
                    <a:pt x="18343" y="33016"/>
                  </a:lnTo>
                  <a:lnTo>
                    <a:pt x="23962" y="32071"/>
                  </a:lnTo>
                  <a:lnTo>
                    <a:pt x="35849" y="34784"/>
                  </a:lnTo>
                  <a:lnTo>
                    <a:pt x="46306" y="42575"/>
                  </a:lnTo>
                  <a:lnTo>
                    <a:pt x="86277" y="79957"/>
                  </a:lnTo>
                  <a:lnTo>
                    <a:pt x="98823" y="85230"/>
                  </a:lnTo>
                  <a:lnTo>
                    <a:pt x="105131" y="86636"/>
                  </a:lnTo>
                  <a:lnTo>
                    <a:pt x="110748" y="86163"/>
                  </a:lnTo>
                  <a:lnTo>
                    <a:pt x="120752" y="81872"/>
                  </a:lnTo>
                  <a:lnTo>
                    <a:pt x="134318" y="68153"/>
                  </a:lnTo>
                  <a:lnTo>
                    <a:pt x="143903" y="50683"/>
                  </a:lnTo>
                  <a:lnTo>
                    <a:pt x="145130" y="38352"/>
                  </a:lnTo>
                  <a:lnTo>
                    <a:pt x="142618" y="26522"/>
                  </a:lnTo>
                  <a:lnTo>
                    <a:pt x="136798" y="16561"/>
                  </a:lnTo>
                  <a:lnTo>
                    <a:pt x="115475" y="3019"/>
                  </a:lnTo>
                  <a:lnTo>
                    <a:pt x="100511" y="0"/>
                  </a:lnTo>
                  <a:lnTo>
                    <a:pt x="88215" y="1010"/>
                  </a:lnTo>
                  <a:lnTo>
                    <a:pt x="73299" y="6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2238">
              <a:extLst>
                <a:ext uri="{FF2B5EF4-FFF2-40B4-BE49-F238E27FC236}">
                  <a16:creationId xmlns:a16="http://schemas.microsoft.com/office/drawing/2014/main" xmlns="" id="{0DC92F58-DD2C-46EE-8574-364EA9C16548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2063750" y="43561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26515" y="4744"/>
                  </a:lnTo>
                  <a:lnTo>
                    <a:pt x="51522" y="1406"/>
                  </a:lnTo>
                  <a:lnTo>
                    <a:pt x="92283" y="393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2239">
              <a:extLst>
                <a:ext uri="{FF2B5EF4-FFF2-40B4-BE49-F238E27FC236}">
                  <a16:creationId xmlns:a16="http://schemas.microsoft.com/office/drawing/2014/main" xmlns="" id="{371CEC8F-0F9B-4CB4-8EF7-68401372C551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184400" y="3722922"/>
              <a:ext cx="139701" cy="477478"/>
            </a:xfrm>
            <a:custGeom>
              <a:avLst/>
              <a:gdLst/>
              <a:ahLst/>
              <a:cxnLst/>
              <a:rect l="0" t="0" r="0" b="0"/>
              <a:pathLst>
                <a:path w="139701" h="477478">
                  <a:moveTo>
                    <a:pt x="139700" y="36278"/>
                  </a:moveTo>
                  <a:lnTo>
                    <a:pt x="139700" y="36278"/>
                  </a:lnTo>
                  <a:lnTo>
                    <a:pt x="127491" y="15230"/>
                  </a:lnTo>
                  <a:lnTo>
                    <a:pt x="118046" y="7403"/>
                  </a:lnTo>
                  <a:lnTo>
                    <a:pt x="106792" y="2278"/>
                  </a:lnTo>
                  <a:lnTo>
                    <a:pt x="94735" y="0"/>
                  </a:lnTo>
                  <a:lnTo>
                    <a:pt x="72676" y="5460"/>
                  </a:lnTo>
                  <a:lnTo>
                    <a:pt x="51637" y="22756"/>
                  </a:lnTo>
                  <a:lnTo>
                    <a:pt x="35369" y="55868"/>
                  </a:lnTo>
                  <a:lnTo>
                    <a:pt x="31725" y="96959"/>
                  </a:lnTo>
                  <a:lnTo>
                    <a:pt x="35502" y="129570"/>
                  </a:lnTo>
                  <a:lnTo>
                    <a:pt x="42590" y="165229"/>
                  </a:lnTo>
                  <a:lnTo>
                    <a:pt x="52795" y="202245"/>
                  </a:lnTo>
                  <a:lnTo>
                    <a:pt x="68150" y="239863"/>
                  </a:lnTo>
                  <a:lnTo>
                    <a:pt x="85322" y="277044"/>
                  </a:lnTo>
                  <a:lnTo>
                    <a:pt x="100010" y="312383"/>
                  </a:lnTo>
                  <a:lnTo>
                    <a:pt x="116808" y="357270"/>
                  </a:lnTo>
                  <a:lnTo>
                    <a:pt x="123980" y="394010"/>
                  </a:lnTo>
                  <a:lnTo>
                    <a:pt x="120013" y="414462"/>
                  </a:lnTo>
                  <a:lnTo>
                    <a:pt x="110489" y="432960"/>
                  </a:lnTo>
                  <a:lnTo>
                    <a:pt x="96849" y="450588"/>
                  </a:lnTo>
                  <a:lnTo>
                    <a:pt x="66561" y="469638"/>
                  </a:lnTo>
                  <a:lnTo>
                    <a:pt x="30775" y="477477"/>
                  </a:lnTo>
                  <a:lnTo>
                    <a:pt x="3153" y="475762"/>
                  </a:lnTo>
                  <a:lnTo>
                    <a:pt x="1396" y="475317"/>
                  </a:lnTo>
                  <a:lnTo>
                    <a:pt x="0" y="474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8" name="SMARTInkShape-Group319">
            <a:extLst>
              <a:ext uri="{FF2B5EF4-FFF2-40B4-BE49-F238E27FC236}">
                <a16:creationId xmlns:a16="http://schemas.microsoft.com/office/drawing/2014/main" xmlns="" id="{14B9CB0B-6710-4272-82C8-5976869C83D3}"/>
              </a:ext>
            </a:extLst>
          </p:cNvPr>
          <p:cNvGrpSpPr/>
          <p:nvPr/>
        </p:nvGrpSpPr>
        <p:grpSpPr>
          <a:xfrm>
            <a:off x="3968529" y="3699416"/>
            <a:ext cx="357287" cy="533575"/>
            <a:chOff x="3968529" y="3699416"/>
            <a:chExt cx="357287" cy="533575"/>
          </a:xfrm>
        </p:grpSpPr>
        <p:sp>
          <p:nvSpPr>
            <p:cNvPr id="566" name="SMARTInkShape-2240">
              <a:extLst>
                <a:ext uri="{FF2B5EF4-FFF2-40B4-BE49-F238E27FC236}">
                  <a16:creationId xmlns:a16="http://schemas.microsoft.com/office/drawing/2014/main" xmlns="" id="{0CCB92E3-3D58-4912-8693-4FAD1C071147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178825" y="3881044"/>
              <a:ext cx="146991" cy="351947"/>
            </a:xfrm>
            <a:custGeom>
              <a:avLst/>
              <a:gdLst/>
              <a:ahLst/>
              <a:cxnLst/>
              <a:rect l="0" t="0" r="0" b="0"/>
              <a:pathLst>
                <a:path w="146991" h="351947">
                  <a:moveTo>
                    <a:pt x="18525" y="113106"/>
                  </a:moveTo>
                  <a:lnTo>
                    <a:pt x="18525" y="113106"/>
                  </a:lnTo>
                  <a:lnTo>
                    <a:pt x="13058" y="158572"/>
                  </a:lnTo>
                  <a:lnTo>
                    <a:pt x="12437" y="206070"/>
                  </a:lnTo>
                  <a:lnTo>
                    <a:pt x="12291" y="241912"/>
                  </a:lnTo>
                  <a:lnTo>
                    <a:pt x="10815" y="277598"/>
                  </a:lnTo>
                  <a:lnTo>
                    <a:pt x="3462" y="322632"/>
                  </a:lnTo>
                  <a:lnTo>
                    <a:pt x="0" y="351946"/>
                  </a:lnTo>
                  <a:lnTo>
                    <a:pt x="1426" y="306374"/>
                  </a:lnTo>
                  <a:lnTo>
                    <a:pt x="5281" y="261092"/>
                  </a:lnTo>
                  <a:lnTo>
                    <a:pt x="8285" y="232224"/>
                  </a:lnTo>
                  <a:lnTo>
                    <a:pt x="11698" y="200985"/>
                  </a:lnTo>
                  <a:lnTo>
                    <a:pt x="16796" y="168869"/>
                  </a:lnTo>
                  <a:lnTo>
                    <a:pt x="23017" y="136170"/>
                  </a:lnTo>
                  <a:lnTo>
                    <a:pt x="29986" y="103083"/>
                  </a:lnTo>
                  <a:lnTo>
                    <a:pt x="37454" y="76790"/>
                  </a:lnTo>
                  <a:lnTo>
                    <a:pt x="53279" y="36288"/>
                  </a:lnTo>
                  <a:lnTo>
                    <a:pt x="71313" y="6541"/>
                  </a:lnTo>
                  <a:lnTo>
                    <a:pt x="77706" y="2552"/>
                  </a:lnTo>
                  <a:lnTo>
                    <a:pt x="92335" y="0"/>
                  </a:lnTo>
                  <a:lnTo>
                    <a:pt x="112007" y="10625"/>
                  </a:lnTo>
                  <a:lnTo>
                    <a:pt x="132039" y="30165"/>
                  </a:lnTo>
                  <a:lnTo>
                    <a:pt x="145646" y="55311"/>
                  </a:lnTo>
                  <a:lnTo>
                    <a:pt x="146990" y="82951"/>
                  </a:lnTo>
                  <a:lnTo>
                    <a:pt x="139121" y="110993"/>
                  </a:lnTo>
                  <a:lnTo>
                    <a:pt x="123864" y="137567"/>
                  </a:lnTo>
                  <a:lnTo>
                    <a:pt x="101561" y="155962"/>
                  </a:lnTo>
                  <a:lnTo>
                    <a:pt x="68763" y="170489"/>
                  </a:lnTo>
                  <a:lnTo>
                    <a:pt x="43925" y="176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2241">
              <a:extLst>
                <a:ext uri="{FF2B5EF4-FFF2-40B4-BE49-F238E27FC236}">
                  <a16:creationId xmlns:a16="http://schemas.microsoft.com/office/drawing/2014/main" xmlns="" id="{FD38C152-144B-46C1-9375-07FF9C2E63E3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968529" y="3699416"/>
              <a:ext cx="155189" cy="358818"/>
            </a:xfrm>
            <a:custGeom>
              <a:avLst/>
              <a:gdLst/>
              <a:ahLst/>
              <a:cxnLst/>
              <a:rect l="0" t="0" r="0" b="0"/>
              <a:pathLst>
                <a:path w="155189" h="358818">
                  <a:moveTo>
                    <a:pt x="70071" y="256634"/>
                  </a:moveTo>
                  <a:lnTo>
                    <a:pt x="70071" y="256634"/>
                  </a:lnTo>
                  <a:lnTo>
                    <a:pt x="73442" y="253263"/>
                  </a:lnTo>
                  <a:lnTo>
                    <a:pt x="75538" y="241054"/>
                  </a:lnTo>
                  <a:lnTo>
                    <a:pt x="72788" y="227401"/>
                  </a:lnTo>
                  <a:lnTo>
                    <a:pt x="67505" y="217790"/>
                  </a:lnTo>
                  <a:lnTo>
                    <a:pt x="63421" y="217333"/>
                  </a:lnTo>
                  <a:lnTo>
                    <a:pt x="51358" y="220587"/>
                  </a:lnTo>
                  <a:lnTo>
                    <a:pt x="28700" y="240466"/>
                  </a:lnTo>
                  <a:lnTo>
                    <a:pt x="10854" y="275440"/>
                  </a:lnTo>
                  <a:lnTo>
                    <a:pt x="0" y="313712"/>
                  </a:lnTo>
                  <a:lnTo>
                    <a:pt x="358" y="335389"/>
                  </a:lnTo>
                  <a:lnTo>
                    <a:pt x="2429" y="345120"/>
                  </a:lnTo>
                  <a:lnTo>
                    <a:pt x="6632" y="351608"/>
                  </a:lnTo>
                  <a:lnTo>
                    <a:pt x="12256" y="355933"/>
                  </a:lnTo>
                  <a:lnTo>
                    <a:pt x="18828" y="358817"/>
                  </a:lnTo>
                  <a:lnTo>
                    <a:pt x="27442" y="357917"/>
                  </a:lnTo>
                  <a:lnTo>
                    <a:pt x="48303" y="349391"/>
                  </a:lnTo>
                  <a:lnTo>
                    <a:pt x="87218" y="315241"/>
                  </a:lnTo>
                  <a:lnTo>
                    <a:pt x="111794" y="275861"/>
                  </a:lnTo>
                  <a:lnTo>
                    <a:pt x="123286" y="252518"/>
                  </a:lnTo>
                  <a:lnTo>
                    <a:pt x="132359" y="225668"/>
                  </a:lnTo>
                  <a:lnTo>
                    <a:pt x="139818" y="196479"/>
                  </a:lnTo>
                  <a:lnTo>
                    <a:pt x="146202" y="165731"/>
                  </a:lnTo>
                  <a:lnTo>
                    <a:pt x="150459" y="135354"/>
                  </a:lnTo>
                  <a:lnTo>
                    <a:pt x="153296" y="105225"/>
                  </a:lnTo>
                  <a:lnTo>
                    <a:pt x="155188" y="75261"/>
                  </a:lnTo>
                  <a:lnTo>
                    <a:pt x="151645" y="32561"/>
                  </a:lnTo>
                  <a:lnTo>
                    <a:pt x="147737" y="16235"/>
                  </a:lnTo>
                  <a:lnTo>
                    <a:pt x="142310" y="6762"/>
                  </a:lnTo>
                  <a:lnTo>
                    <a:pt x="135869" y="1858"/>
                  </a:lnTo>
                  <a:lnTo>
                    <a:pt x="128753" y="0"/>
                  </a:lnTo>
                  <a:lnTo>
                    <a:pt x="119776" y="5111"/>
                  </a:lnTo>
                  <a:lnTo>
                    <a:pt x="98512" y="27724"/>
                  </a:lnTo>
                  <a:lnTo>
                    <a:pt x="82476" y="66467"/>
                  </a:lnTo>
                  <a:lnTo>
                    <a:pt x="73468" y="112849"/>
                  </a:lnTo>
                  <a:lnTo>
                    <a:pt x="74168" y="159333"/>
                  </a:lnTo>
                  <a:lnTo>
                    <a:pt x="79182" y="203982"/>
                  </a:lnTo>
                  <a:lnTo>
                    <a:pt x="88232" y="245933"/>
                  </a:lnTo>
                  <a:lnTo>
                    <a:pt x="104013" y="283392"/>
                  </a:lnTo>
                  <a:lnTo>
                    <a:pt x="132731" y="326102"/>
                  </a:lnTo>
                  <a:lnTo>
                    <a:pt x="152621" y="351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2" name="SMARTInkShape-Group320">
            <a:extLst>
              <a:ext uri="{FF2B5EF4-FFF2-40B4-BE49-F238E27FC236}">
                <a16:creationId xmlns:a16="http://schemas.microsoft.com/office/drawing/2014/main" xmlns="" id="{8EFDFECE-CBEA-47D6-89DB-F852F2F073F0}"/>
              </a:ext>
            </a:extLst>
          </p:cNvPr>
          <p:cNvGrpSpPr/>
          <p:nvPr/>
        </p:nvGrpSpPr>
        <p:grpSpPr>
          <a:xfrm>
            <a:off x="4857750" y="3838091"/>
            <a:ext cx="381001" cy="200510"/>
            <a:chOff x="4857750" y="3838091"/>
            <a:chExt cx="381001" cy="200510"/>
          </a:xfrm>
        </p:grpSpPr>
        <p:sp>
          <p:nvSpPr>
            <p:cNvPr id="569" name="SMARTInkShape-2242">
              <a:extLst>
                <a:ext uri="{FF2B5EF4-FFF2-40B4-BE49-F238E27FC236}">
                  <a16:creationId xmlns:a16="http://schemas.microsoft.com/office/drawing/2014/main" xmlns="" id="{7FB90D92-F095-47B1-A174-D64473AA9856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216329" y="3838091"/>
              <a:ext cx="22422" cy="200510"/>
            </a:xfrm>
            <a:custGeom>
              <a:avLst/>
              <a:gdLst/>
              <a:ahLst/>
              <a:cxnLst/>
              <a:rect l="0" t="0" r="0" b="0"/>
              <a:pathLst>
                <a:path w="22422" h="200510">
                  <a:moveTo>
                    <a:pt x="3371" y="3659"/>
                  </a:moveTo>
                  <a:lnTo>
                    <a:pt x="3371" y="3659"/>
                  </a:lnTo>
                  <a:lnTo>
                    <a:pt x="0" y="288"/>
                  </a:lnTo>
                  <a:lnTo>
                    <a:pt x="418" y="0"/>
                  </a:lnTo>
                  <a:lnTo>
                    <a:pt x="4647" y="1563"/>
                  </a:lnTo>
                  <a:lnTo>
                    <a:pt x="9347" y="12135"/>
                  </a:lnTo>
                  <a:lnTo>
                    <a:pt x="15961" y="45446"/>
                  </a:lnTo>
                  <a:lnTo>
                    <a:pt x="19549" y="78676"/>
                  </a:lnTo>
                  <a:lnTo>
                    <a:pt x="21144" y="116963"/>
                  </a:lnTo>
                  <a:lnTo>
                    <a:pt x="21854" y="151853"/>
                  </a:lnTo>
                  <a:lnTo>
                    <a:pt x="22421" y="200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2243">
              <a:extLst>
                <a:ext uri="{FF2B5EF4-FFF2-40B4-BE49-F238E27FC236}">
                  <a16:creationId xmlns:a16="http://schemas.microsoft.com/office/drawing/2014/main" xmlns="" id="{BF3B7014-4C32-416D-AED3-A33D92A01688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860729" y="4000500"/>
              <a:ext cx="149422" cy="11648"/>
            </a:xfrm>
            <a:custGeom>
              <a:avLst/>
              <a:gdLst/>
              <a:ahLst/>
              <a:cxnLst/>
              <a:rect l="0" t="0" r="0" b="0"/>
              <a:pathLst>
                <a:path w="149422" h="11648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418" y="8728"/>
                  </a:lnTo>
                  <a:lnTo>
                    <a:pt x="2108" y="10052"/>
                  </a:lnTo>
                  <a:lnTo>
                    <a:pt x="4647" y="10935"/>
                  </a:lnTo>
                  <a:lnTo>
                    <a:pt x="40547" y="11647"/>
                  </a:lnTo>
                  <a:lnTo>
                    <a:pt x="84549" y="7527"/>
                  </a:lnTo>
                  <a:lnTo>
                    <a:pt x="127691" y="2544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2244">
              <a:extLst>
                <a:ext uri="{FF2B5EF4-FFF2-40B4-BE49-F238E27FC236}">
                  <a16:creationId xmlns:a16="http://schemas.microsoft.com/office/drawing/2014/main" xmlns="" id="{64B699EB-CFCD-4AB5-95F7-4AA893DE9848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857750" y="3919419"/>
              <a:ext cx="146051" cy="11232"/>
            </a:xfrm>
            <a:custGeom>
              <a:avLst/>
              <a:gdLst/>
              <a:ahLst/>
              <a:cxnLst/>
              <a:rect l="0" t="0" r="0" b="0"/>
              <a:pathLst>
                <a:path w="146051" h="11232">
                  <a:moveTo>
                    <a:pt x="0" y="11231"/>
                  </a:moveTo>
                  <a:lnTo>
                    <a:pt x="0" y="11231"/>
                  </a:lnTo>
                  <a:lnTo>
                    <a:pt x="13667" y="6162"/>
                  </a:lnTo>
                  <a:lnTo>
                    <a:pt x="47716" y="1106"/>
                  </a:lnTo>
                  <a:lnTo>
                    <a:pt x="91827" y="0"/>
                  </a:lnTo>
                  <a:lnTo>
                    <a:pt x="146050" y="4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6" name="SMARTInkShape-Group321">
            <a:extLst>
              <a:ext uri="{FF2B5EF4-FFF2-40B4-BE49-F238E27FC236}">
                <a16:creationId xmlns:a16="http://schemas.microsoft.com/office/drawing/2014/main" xmlns="" id="{257E7479-6748-492B-B9EC-78941A939D74}"/>
              </a:ext>
            </a:extLst>
          </p:cNvPr>
          <p:cNvGrpSpPr/>
          <p:nvPr/>
        </p:nvGrpSpPr>
        <p:grpSpPr>
          <a:xfrm>
            <a:off x="6003729" y="3819041"/>
            <a:ext cx="369544" cy="187810"/>
            <a:chOff x="6003729" y="3819041"/>
            <a:chExt cx="369544" cy="187810"/>
          </a:xfrm>
        </p:grpSpPr>
        <p:sp>
          <p:nvSpPr>
            <p:cNvPr id="573" name="SMARTInkShape-2245">
              <a:extLst>
                <a:ext uri="{FF2B5EF4-FFF2-40B4-BE49-F238E27FC236}">
                  <a16:creationId xmlns:a16="http://schemas.microsoft.com/office/drawing/2014/main" xmlns="" id="{46E0437E-2D3B-4B7B-9EEC-382FD665029A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276493" y="3819041"/>
              <a:ext cx="96780" cy="187810"/>
            </a:xfrm>
            <a:custGeom>
              <a:avLst/>
              <a:gdLst/>
              <a:ahLst/>
              <a:cxnLst/>
              <a:rect l="0" t="0" r="0" b="0"/>
              <a:pathLst>
                <a:path w="96780" h="187810">
                  <a:moveTo>
                    <a:pt x="3657" y="3659"/>
                  </a:moveTo>
                  <a:lnTo>
                    <a:pt x="3657" y="3659"/>
                  </a:lnTo>
                  <a:lnTo>
                    <a:pt x="0" y="0"/>
                  </a:lnTo>
                  <a:lnTo>
                    <a:pt x="1561" y="1563"/>
                  </a:lnTo>
                  <a:lnTo>
                    <a:pt x="39799" y="22842"/>
                  </a:lnTo>
                  <a:lnTo>
                    <a:pt x="80333" y="56602"/>
                  </a:lnTo>
                  <a:lnTo>
                    <a:pt x="92534" y="77284"/>
                  </a:lnTo>
                  <a:lnTo>
                    <a:pt x="96775" y="88725"/>
                  </a:lnTo>
                  <a:lnTo>
                    <a:pt x="96779" y="99881"/>
                  </a:lnTo>
                  <a:lnTo>
                    <a:pt x="89260" y="121684"/>
                  </a:lnTo>
                  <a:lnTo>
                    <a:pt x="61437" y="158650"/>
                  </a:lnTo>
                  <a:lnTo>
                    <a:pt x="29057" y="18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2246">
              <a:extLst>
                <a:ext uri="{FF2B5EF4-FFF2-40B4-BE49-F238E27FC236}">
                  <a16:creationId xmlns:a16="http://schemas.microsoft.com/office/drawing/2014/main" xmlns="" id="{1479A1AC-BE31-4916-97CD-77847BE82795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003729" y="3949700"/>
              <a:ext cx="263722" cy="35122"/>
            </a:xfrm>
            <a:custGeom>
              <a:avLst/>
              <a:gdLst/>
              <a:ahLst/>
              <a:cxnLst/>
              <a:rect l="0" t="0" r="0" b="0"/>
              <a:pathLst>
                <a:path w="263722" h="35122">
                  <a:moveTo>
                    <a:pt x="3371" y="31750"/>
                  </a:moveTo>
                  <a:lnTo>
                    <a:pt x="3371" y="31750"/>
                  </a:lnTo>
                  <a:lnTo>
                    <a:pt x="0" y="35121"/>
                  </a:lnTo>
                  <a:lnTo>
                    <a:pt x="31555" y="32442"/>
                  </a:lnTo>
                  <a:lnTo>
                    <a:pt x="67167" y="29000"/>
                  </a:lnTo>
                  <a:lnTo>
                    <a:pt x="114510" y="23237"/>
                  </a:lnTo>
                  <a:lnTo>
                    <a:pt x="140964" y="19724"/>
                  </a:lnTo>
                  <a:lnTo>
                    <a:pt x="166361" y="15972"/>
                  </a:lnTo>
                  <a:lnTo>
                    <a:pt x="191054" y="12059"/>
                  </a:lnTo>
                  <a:lnTo>
                    <a:pt x="231424" y="5360"/>
                  </a:lnTo>
                  <a:lnTo>
                    <a:pt x="263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2247">
              <a:extLst>
                <a:ext uri="{FF2B5EF4-FFF2-40B4-BE49-F238E27FC236}">
                  <a16:creationId xmlns:a16="http://schemas.microsoft.com/office/drawing/2014/main" xmlns="" id="{5F16D463-7CD7-47A2-A1FB-FD1B9E57373F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057900" y="3873500"/>
              <a:ext cx="254001" cy="19051"/>
            </a:xfrm>
            <a:custGeom>
              <a:avLst/>
              <a:gdLst/>
              <a:ahLst/>
              <a:cxnLst/>
              <a:rect l="0" t="0" r="0" b="0"/>
              <a:pathLst>
                <a:path w="254001" h="19051">
                  <a:moveTo>
                    <a:pt x="0" y="0"/>
                  </a:moveTo>
                  <a:lnTo>
                    <a:pt x="0" y="0"/>
                  </a:lnTo>
                  <a:lnTo>
                    <a:pt x="6741" y="6742"/>
                  </a:lnTo>
                  <a:lnTo>
                    <a:pt x="27789" y="14305"/>
                  </a:lnTo>
                  <a:lnTo>
                    <a:pt x="73223" y="17644"/>
                  </a:lnTo>
                  <a:lnTo>
                    <a:pt x="115092" y="18425"/>
                  </a:lnTo>
                  <a:lnTo>
                    <a:pt x="161220" y="18772"/>
                  </a:lnTo>
                  <a:lnTo>
                    <a:pt x="207590" y="18926"/>
                  </a:lnTo>
                  <a:lnTo>
                    <a:pt x="2540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0" name="SMARTInkShape-Group322">
            <a:extLst>
              <a:ext uri="{FF2B5EF4-FFF2-40B4-BE49-F238E27FC236}">
                <a16:creationId xmlns:a16="http://schemas.microsoft.com/office/drawing/2014/main" xmlns="" id="{FECCE48D-40EE-4991-BCAC-A86EB8B3ED91}"/>
              </a:ext>
            </a:extLst>
          </p:cNvPr>
          <p:cNvGrpSpPr/>
          <p:nvPr/>
        </p:nvGrpSpPr>
        <p:grpSpPr>
          <a:xfrm>
            <a:off x="7010400" y="3225800"/>
            <a:ext cx="120651" cy="1224303"/>
            <a:chOff x="7010400" y="3225800"/>
            <a:chExt cx="120651" cy="1224303"/>
          </a:xfrm>
        </p:grpSpPr>
        <p:sp>
          <p:nvSpPr>
            <p:cNvPr id="577" name="SMARTInkShape-2248">
              <a:extLst>
                <a:ext uri="{FF2B5EF4-FFF2-40B4-BE49-F238E27FC236}">
                  <a16:creationId xmlns:a16="http://schemas.microsoft.com/office/drawing/2014/main" xmlns="" id="{C55DB1F2-8EA7-4A11-8DAB-A081039E8736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038779" y="3225800"/>
              <a:ext cx="16072" cy="215901"/>
            </a:xfrm>
            <a:custGeom>
              <a:avLst/>
              <a:gdLst/>
              <a:ahLst/>
              <a:cxnLst/>
              <a:rect l="0" t="0" r="0" b="0"/>
              <a:pathLst>
                <a:path w="16072" h="2159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4321" y="52097"/>
                  </a:lnTo>
                  <a:lnTo>
                    <a:pt x="10002" y="99397"/>
                  </a:lnTo>
                  <a:lnTo>
                    <a:pt x="12667" y="133076"/>
                  </a:lnTo>
                  <a:lnTo>
                    <a:pt x="11613" y="174426"/>
                  </a:lnTo>
                  <a:lnTo>
                    <a:pt x="16071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2249">
              <a:extLst>
                <a:ext uri="{FF2B5EF4-FFF2-40B4-BE49-F238E27FC236}">
                  <a16:creationId xmlns:a16="http://schemas.microsoft.com/office/drawing/2014/main" xmlns="" id="{BB2B6F02-96B9-44E5-8AF5-FC9AE9579BC7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032347" y="4316224"/>
              <a:ext cx="96029" cy="133879"/>
            </a:xfrm>
            <a:custGeom>
              <a:avLst/>
              <a:gdLst/>
              <a:ahLst/>
              <a:cxnLst/>
              <a:rect l="0" t="0" r="0" b="0"/>
              <a:pathLst>
                <a:path w="96029" h="133879">
                  <a:moveTo>
                    <a:pt x="73303" y="14476"/>
                  </a:moveTo>
                  <a:lnTo>
                    <a:pt x="73303" y="14476"/>
                  </a:lnTo>
                  <a:lnTo>
                    <a:pt x="58997" y="171"/>
                  </a:lnTo>
                  <a:lnTo>
                    <a:pt x="54593" y="0"/>
                  </a:lnTo>
                  <a:lnTo>
                    <a:pt x="42175" y="3574"/>
                  </a:lnTo>
                  <a:lnTo>
                    <a:pt x="22687" y="20261"/>
                  </a:lnTo>
                  <a:lnTo>
                    <a:pt x="6878" y="46450"/>
                  </a:lnTo>
                  <a:lnTo>
                    <a:pt x="0" y="76553"/>
                  </a:lnTo>
                  <a:lnTo>
                    <a:pt x="1332" y="104444"/>
                  </a:lnTo>
                  <a:lnTo>
                    <a:pt x="10036" y="120078"/>
                  </a:lnTo>
                  <a:lnTo>
                    <a:pt x="16309" y="127211"/>
                  </a:lnTo>
                  <a:lnTo>
                    <a:pt x="24018" y="131260"/>
                  </a:lnTo>
                  <a:lnTo>
                    <a:pt x="41991" y="133878"/>
                  </a:lnTo>
                  <a:lnTo>
                    <a:pt x="61739" y="128927"/>
                  </a:lnTo>
                  <a:lnTo>
                    <a:pt x="71943" y="124643"/>
                  </a:lnTo>
                  <a:lnTo>
                    <a:pt x="79451" y="118260"/>
                  </a:lnTo>
                  <a:lnTo>
                    <a:pt x="89676" y="101759"/>
                  </a:lnTo>
                  <a:lnTo>
                    <a:pt x="96028" y="72636"/>
                  </a:lnTo>
                  <a:lnTo>
                    <a:pt x="91869" y="55847"/>
                  </a:lnTo>
                  <a:lnTo>
                    <a:pt x="60603" y="8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2250">
              <a:extLst>
                <a:ext uri="{FF2B5EF4-FFF2-40B4-BE49-F238E27FC236}">
                  <a16:creationId xmlns:a16="http://schemas.microsoft.com/office/drawing/2014/main" xmlns="" id="{C58E668D-CB67-4A58-AE9F-33D9FA74EE60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010400" y="3567197"/>
              <a:ext cx="120651" cy="611104"/>
            </a:xfrm>
            <a:custGeom>
              <a:avLst/>
              <a:gdLst/>
              <a:ahLst/>
              <a:cxnLst/>
              <a:rect l="0" t="0" r="0" b="0"/>
              <a:pathLst>
                <a:path w="120651" h="611104">
                  <a:moveTo>
                    <a:pt x="120650" y="45953"/>
                  </a:moveTo>
                  <a:lnTo>
                    <a:pt x="120650" y="45953"/>
                  </a:lnTo>
                  <a:lnTo>
                    <a:pt x="109819" y="9109"/>
                  </a:lnTo>
                  <a:lnTo>
                    <a:pt x="105723" y="1826"/>
                  </a:lnTo>
                  <a:lnTo>
                    <a:pt x="102938" y="307"/>
                  </a:lnTo>
                  <a:lnTo>
                    <a:pt x="99669" y="0"/>
                  </a:lnTo>
                  <a:lnTo>
                    <a:pt x="96079" y="501"/>
                  </a:lnTo>
                  <a:lnTo>
                    <a:pt x="77543" y="18061"/>
                  </a:lnTo>
                  <a:lnTo>
                    <a:pt x="50806" y="62462"/>
                  </a:lnTo>
                  <a:lnTo>
                    <a:pt x="34575" y="105972"/>
                  </a:lnTo>
                  <a:lnTo>
                    <a:pt x="27283" y="130416"/>
                  </a:lnTo>
                  <a:lnTo>
                    <a:pt x="22422" y="155883"/>
                  </a:lnTo>
                  <a:lnTo>
                    <a:pt x="19181" y="182035"/>
                  </a:lnTo>
                  <a:lnTo>
                    <a:pt x="17021" y="208642"/>
                  </a:lnTo>
                  <a:lnTo>
                    <a:pt x="18403" y="234845"/>
                  </a:lnTo>
                  <a:lnTo>
                    <a:pt x="22146" y="260781"/>
                  </a:lnTo>
                  <a:lnTo>
                    <a:pt x="27463" y="286538"/>
                  </a:lnTo>
                  <a:lnTo>
                    <a:pt x="42780" y="333972"/>
                  </a:lnTo>
                  <a:lnTo>
                    <a:pt x="59935" y="378573"/>
                  </a:lnTo>
                  <a:lnTo>
                    <a:pt x="74615" y="421913"/>
                  </a:lnTo>
                  <a:lnTo>
                    <a:pt x="90077" y="459049"/>
                  </a:lnTo>
                  <a:lnTo>
                    <a:pt x="107123" y="505843"/>
                  </a:lnTo>
                  <a:lnTo>
                    <a:pt x="108993" y="531865"/>
                  </a:lnTo>
                  <a:lnTo>
                    <a:pt x="102769" y="552838"/>
                  </a:lnTo>
                  <a:lnTo>
                    <a:pt x="80623" y="580512"/>
                  </a:lnTo>
                  <a:lnTo>
                    <a:pt x="61703" y="592333"/>
                  </a:lnTo>
                  <a:lnTo>
                    <a:pt x="34981" y="601073"/>
                  </a:lnTo>
                  <a:lnTo>
                    <a:pt x="0" y="611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2" name="SMARTInkShape-Group323">
            <a:extLst>
              <a:ext uri="{FF2B5EF4-FFF2-40B4-BE49-F238E27FC236}">
                <a16:creationId xmlns:a16="http://schemas.microsoft.com/office/drawing/2014/main" xmlns="" id="{CC3AEE6F-9BBC-4C60-921B-09F4CEFFAAB3}"/>
              </a:ext>
            </a:extLst>
          </p:cNvPr>
          <p:cNvGrpSpPr/>
          <p:nvPr/>
        </p:nvGrpSpPr>
        <p:grpSpPr>
          <a:xfrm>
            <a:off x="7335917" y="3647591"/>
            <a:ext cx="1372133" cy="533735"/>
            <a:chOff x="7335917" y="3647591"/>
            <a:chExt cx="1372133" cy="533735"/>
          </a:xfrm>
        </p:grpSpPr>
        <p:sp>
          <p:nvSpPr>
            <p:cNvPr id="581" name="SMARTInkShape-2251">
              <a:extLst>
                <a:ext uri="{FF2B5EF4-FFF2-40B4-BE49-F238E27FC236}">
                  <a16:creationId xmlns:a16="http://schemas.microsoft.com/office/drawing/2014/main" xmlns="" id="{871A4D92-8E3D-4807-A7A7-8D21B378BC8B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591550" y="3733800"/>
              <a:ext cx="116500" cy="355601"/>
            </a:xfrm>
            <a:custGeom>
              <a:avLst/>
              <a:gdLst/>
              <a:ahLst/>
              <a:cxnLst/>
              <a:rect l="0" t="0" r="0" b="0"/>
              <a:pathLst>
                <a:path w="116500" h="355601">
                  <a:moveTo>
                    <a:pt x="25400" y="0"/>
                  </a:moveTo>
                  <a:lnTo>
                    <a:pt x="25400" y="0"/>
                  </a:lnTo>
                  <a:lnTo>
                    <a:pt x="58657" y="15580"/>
                  </a:lnTo>
                  <a:lnTo>
                    <a:pt x="84487" y="49459"/>
                  </a:lnTo>
                  <a:lnTo>
                    <a:pt x="99638" y="81249"/>
                  </a:lnTo>
                  <a:lnTo>
                    <a:pt x="111311" y="118660"/>
                  </a:lnTo>
                  <a:lnTo>
                    <a:pt x="116499" y="163510"/>
                  </a:lnTo>
                  <a:lnTo>
                    <a:pt x="113161" y="209784"/>
                  </a:lnTo>
                  <a:lnTo>
                    <a:pt x="101801" y="254103"/>
                  </a:lnTo>
                  <a:lnTo>
                    <a:pt x="80286" y="292617"/>
                  </a:lnTo>
                  <a:lnTo>
                    <a:pt x="43779" y="332548"/>
                  </a:lnTo>
                  <a:lnTo>
                    <a:pt x="24397" y="345355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2252">
              <a:extLst>
                <a:ext uri="{FF2B5EF4-FFF2-40B4-BE49-F238E27FC236}">
                  <a16:creationId xmlns:a16="http://schemas.microsoft.com/office/drawing/2014/main" xmlns="" id="{CBD91392-C7C4-48B2-A1EA-6489D8E26E8B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361983" y="3647591"/>
              <a:ext cx="94298" cy="137010"/>
            </a:xfrm>
            <a:custGeom>
              <a:avLst/>
              <a:gdLst/>
              <a:ahLst/>
              <a:cxnLst/>
              <a:rect l="0" t="0" r="0" b="0"/>
              <a:pathLst>
                <a:path w="94298" h="137010">
                  <a:moveTo>
                    <a:pt x="7317" y="3659"/>
                  </a:moveTo>
                  <a:lnTo>
                    <a:pt x="7317" y="3659"/>
                  </a:lnTo>
                  <a:lnTo>
                    <a:pt x="0" y="0"/>
                  </a:lnTo>
                  <a:lnTo>
                    <a:pt x="45065" y="19079"/>
                  </a:lnTo>
                  <a:lnTo>
                    <a:pt x="68544" y="30973"/>
                  </a:lnTo>
                  <a:lnTo>
                    <a:pt x="86033" y="45667"/>
                  </a:lnTo>
                  <a:lnTo>
                    <a:pt x="90840" y="54242"/>
                  </a:lnTo>
                  <a:lnTo>
                    <a:pt x="94297" y="73177"/>
                  </a:lnTo>
                  <a:lnTo>
                    <a:pt x="88906" y="100300"/>
                  </a:lnTo>
                  <a:lnTo>
                    <a:pt x="64467" y="137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2253">
              <a:extLst>
                <a:ext uri="{FF2B5EF4-FFF2-40B4-BE49-F238E27FC236}">
                  <a16:creationId xmlns:a16="http://schemas.microsoft.com/office/drawing/2014/main" xmlns="" id="{A5F4453D-8E12-40D7-8F41-6A9509C4263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134350" y="3718204"/>
              <a:ext cx="292101" cy="15597"/>
            </a:xfrm>
            <a:custGeom>
              <a:avLst/>
              <a:gdLst/>
              <a:ahLst/>
              <a:cxnLst/>
              <a:rect l="0" t="0" r="0" b="0"/>
              <a:pathLst>
                <a:path w="292101" h="15597">
                  <a:moveTo>
                    <a:pt x="0" y="15596"/>
                  </a:moveTo>
                  <a:lnTo>
                    <a:pt x="0" y="15596"/>
                  </a:lnTo>
                  <a:lnTo>
                    <a:pt x="3370" y="12225"/>
                  </a:lnTo>
                  <a:lnTo>
                    <a:pt x="32434" y="6758"/>
                  </a:lnTo>
                  <a:lnTo>
                    <a:pt x="74388" y="2731"/>
                  </a:lnTo>
                  <a:lnTo>
                    <a:pt x="100392" y="669"/>
                  </a:lnTo>
                  <a:lnTo>
                    <a:pt x="127605" y="0"/>
                  </a:lnTo>
                  <a:lnTo>
                    <a:pt x="155626" y="260"/>
                  </a:lnTo>
                  <a:lnTo>
                    <a:pt x="184183" y="1139"/>
                  </a:lnTo>
                  <a:lnTo>
                    <a:pt x="230967" y="2115"/>
                  </a:lnTo>
                  <a:lnTo>
                    <a:pt x="292100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2254">
              <a:extLst>
                <a:ext uri="{FF2B5EF4-FFF2-40B4-BE49-F238E27FC236}">
                  <a16:creationId xmlns:a16="http://schemas.microsoft.com/office/drawing/2014/main" xmlns="" id="{7758404D-B89D-4D23-A9C1-8A4B72052AB9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356722" y="4004509"/>
              <a:ext cx="69729" cy="72192"/>
            </a:xfrm>
            <a:custGeom>
              <a:avLst/>
              <a:gdLst/>
              <a:ahLst/>
              <a:cxnLst/>
              <a:rect l="0" t="0" r="0" b="0"/>
              <a:pathLst>
                <a:path w="69729" h="72192">
                  <a:moveTo>
                    <a:pt x="18928" y="2341"/>
                  </a:moveTo>
                  <a:lnTo>
                    <a:pt x="18928" y="2341"/>
                  </a:lnTo>
                  <a:lnTo>
                    <a:pt x="9494" y="13185"/>
                  </a:lnTo>
                  <a:lnTo>
                    <a:pt x="3042" y="29073"/>
                  </a:lnTo>
                  <a:lnTo>
                    <a:pt x="0" y="63012"/>
                  </a:lnTo>
                  <a:lnTo>
                    <a:pt x="3696" y="58939"/>
                  </a:lnTo>
                  <a:lnTo>
                    <a:pt x="29734" y="12148"/>
                  </a:lnTo>
                  <a:lnTo>
                    <a:pt x="38077" y="3172"/>
                  </a:lnTo>
                  <a:lnTo>
                    <a:pt x="42277" y="778"/>
                  </a:lnTo>
                  <a:lnTo>
                    <a:pt x="52590" y="0"/>
                  </a:lnTo>
                  <a:lnTo>
                    <a:pt x="58302" y="780"/>
                  </a:lnTo>
                  <a:lnTo>
                    <a:pt x="62110" y="4123"/>
                  </a:lnTo>
                  <a:lnTo>
                    <a:pt x="66342" y="15363"/>
                  </a:lnTo>
                  <a:lnTo>
                    <a:pt x="69430" y="58636"/>
                  </a:lnTo>
                  <a:lnTo>
                    <a:pt x="69728" y="72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2255">
              <a:extLst>
                <a:ext uri="{FF2B5EF4-FFF2-40B4-BE49-F238E27FC236}">
                  <a16:creationId xmlns:a16="http://schemas.microsoft.com/office/drawing/2014/main" xmlns="" id="{6DEBBA59-5F82-43A4-A3FC-6B3433129A06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197850" y="3806629"/>
              <a:ext cx="133351" cy="244672"/>
            </a:xfrm>
            <a:custGeom>
              <a:avLst/>
              <a:gdLst/>
              <a:ahLst/>
              <a:cxnLst/>
              <a:rect l="0" t="0" r="0" b="0"/>
              <a:pathLst>
                <a:path w="133351" h="244672">
                  <a:moveTo>
                    <a:pt x="133350" y="3371"/>
                  </a:moveTo>
                  <a:lnTo>
                    <a:pt x="133350" y="3371"/>
                  </a:lnTo>
                  <a:lnTo>
                    <a:pt x="133350" y="0"/>
                  </a:lnTo>
                  <a:lnTo>
                    <a:pt x="116495" y="8016"/>
                  </a:lnTo>
                  <a:lnTo>
                    <a:pt x="83558" y="50673"/>
                  </a:lnTo>
                  <a:lnTo>
                    <a:pt x="54077" y="96487"/>
                  </a:lnTo>
                  <a:lnTo>
                    <a:pt x="33442" y="129187"/>
                  </a:lnTo>
                  <a:lnTo>
                    <a:pt x="12103" y="175960"/>
                  </a:lnTo>
                  <a:lnTo>
                    <a:pt x="3587" y="217727"/>
                  </a:lnTo>
                  <a:lnTo>
                    <a:pt x="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2256">
              <a:extLst>
                <a:ext uri="{FF2B5EF4-FFF2-40B4-BE49-F238E27FC236}">
                  <a16:creationId xmlns:a16="http://schemas.microsoft.com/office/drawing/2014/main" xmlns="" id="{3B82BC84-7B8E-4DA8-A514-58187AA63018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118279" y="3803650"/>
              <a:ext cx="162122" cy="215901"/>
            </a:xfrm>
            <a:custGeom>
              <a:avLst/>
              <a:gdLst/>
              <a:ahLst/>
              <a:cxnLst/>
              <a:rect l="0" t="0" r="0" b="0"/>
              <a:pathLst>
                <a:path w="162122" h="2159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3990" y="19460"/>
                  </a:lnTo>
                  <a:lnTo>
                    <a:pt x="30539" y="66481"/>
                  </a:lnTo>
                  <a:lnTo>
                    <a:pt x="76410" y="113693"/>
                  </a:lnTo>
                  <a:lnTo>
                    <a:pt x="117832" y="160060"/>
                  </a:lnTo>
                  <a:lnTo>
                    <a:pt x="162121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2257">
              <a:extLst>
                <a:ext uri="{FF2B5EF4-FFF2-40B4-BE49-F238E27FC236}">
                  <a16:creationId xmlns:a16="http://schemas.microsoft.com/office/drawing/2014/main" xmlns="" id="{011ABAA9-DAD4-4639-94C8-7F58C943B82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886700" y="3695448"/>
              <a:ext cx="39157" cy="374903"/>
            </a:xfrm>
            <a:custGeom>
              <a:avLst/>
              <a:gdLst/>
              <a:ahLst/>
              <a:cxnLst/>
              <a:rect l="0" t="0" r="0" b="0"/>
              <a:pathLst>
                <a:path w="39157" h="374903">
                  <a:moveTo>
                    <a:pt x="31750" y="32002"/>
                  </a:moveTo>
                  <a:lnTo>
                    <a:pt x="31750" y="32002"/>
                  </a:lnTo>
                  <a:lnTo>
                    <a:pt x="21699" y="8135"/>
                  </a:lnTo>
                  <a:lnTo>
                    <a:pt x="19834" y="0"/>
                  </a:lnTo>
                  <a:lnTo>
                    <a:pt x="19573" y="85"/>
                  </a:lnTo>
                  <a:lnTo>
                    <a:pt x="29292" y="30505"/>
                  </a:lnTo>
                  <a:lnTo>
                    <a:pt x="36771" y="68026"/>
                  </a:lnTo>
                  <a:lnTo>
                    <a:pt x="38626" y="92001"/>
                  </a:lnTo>
                  <a:lnTo>
                    <a:pt x="39156" y="118568"/>
                  </a:lnTo>
                  <a:lnTo>
                    <a:pt x="38804" y="146863"/>
                  </a:lnTo>
                  <a:lnTo>
                    <a:pt x="36453" y="175604"/>
                  </a:lnTo>
                  <a:lnTo>
                    <a:pt x="32769" y="204642"/>
                  </a:lnTo>
                  <a:lnTo>
                    <a:pt x="28196" y="233878"/>
                  </a:lnTo>
                  <a:lnTo>
                    <a:pt x="23736" y="259720"/>
                  </a:lnTo>
                  <a:lnTo>
                    <a:pt x="15018" y="305366"/>
                  </a:lnTo>
                  <a:lnTo>
                    <a:pt x="5547" y="349909"/>
                  </a:lnTo>
                  <a:lnTo>
                    <a:pt x="0" y="374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2258">
              <a:extLst>
                <a:ext uri="{FF2B5EF4-FFF2-40B4-BE49-F238E27FC236}">
                  <a16:creationId xmlns:a16="http://schemas.microsoft.com/office/drawing/2014/main" xmlns="" id="{6A9E24C0-C549-4480-9777-214E44E50265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690059" y="3836343"/>
              <a:ext cx="98234" cy="344983"/>
            </a:xfrm>
            <a:custGeom>
              <a:avLst/>
              <a:gdLst/>
              <a:ahLst/>
              <a:cxnLst/>
              <a:rect l="0" t="0" r="0" b="0"/>
              <a:pathLst>
                <a:path w="98234" h="344983">
                  <a:moveTo>
                    <a:pt x="25191" y="145107"/>
                  </a:moveTo>
                  <a:lnTo>
                    <a:pt x="25191" y="145107"/>
                  </a:lnTo>
                  <a:lnTo>
                    <a:pt x="12982" y="187202"/>
                  </a:lnTo>
                  <a:lnTo>
                    <a:pt x="8168" y="225861"/>
                  </a:lnTo>
                  <a:lnTo>
                    <a:pt x="5160" y="257904"/>
                  </a:lnTo>
                  <a:lnTo>
                    <a:pt x="2178" y="291193"/>
                  </a:lnTo>
                  <a:lnTo>
                    <a:pt x="262" y="337652"/>
                  </a:lnTo>
                  <a:lnTo>
                    <a:pt x="0" y="344982"/>
                  </a:lnTo>
                  <a:lnTo>
                    <a:pt x="3189" y="317034"/>
                  </a:lnTo>
                  <a:lnTo>
                    <a:pt x="8592" y="283608"/>
                  </a:lnTo>
                  <a:lnTo>
                    <a:pt x="14992" y="237707"/>
                  </a:lnTo>
                  <a:lnTo>
                    <a:pt x="17686" y="209663"/>
                  </a:lnTo>
                  <a:lnTo>
                    <a:pt x="20187" y="179678"/>
                  </a:lnTo>
                  <a:lnTo>
                    <a:pt x="23972" y="150515"/>
                  </a:lnTo>
                  <a:lnTo>
                    <a:pt x="28612" y="121901"/>
                  </a:lnTo>
                  <a:lnTo>
                    <a:pt x="33821" y="93653"/>
                  </a:lnTo>
                  <a:lnTo>
                    <a:pt x="45254" y="50977"/>
                  </a:lnTo>
                  <a:lnTo>
                    <a:pt x="61710" y="12559"/>
                  </a:lnTo>
                  <a:lnTo>
                    <a:pt x="70349" y="2235"/>
                  </a:lnTo>
                  <a:lnTo>
                    <a:pt x="73641" y="470"/>
                  </a:lnTo>
                  <a:lnTo>
                    <a:pt x="76541" y="0"/>
                  </a:lnTo>
                  <a:lnTo>
                    <a:pt x="85407" y="8883"/>
                  </a:lnTo>
                  <a:lnTo>
                    <a:pt x="90735" y="16191"/>
                  </a:lnTo>
                  <a:lnTo>
                    <a:pt x="96655" y="35600"/>
                  </a:lnTo>
                  <a:lnTo>
                    <a:pt x="98233" y="46703"/>
                  </a:lnTo>
                  <a:lnTo>
                    <a:pt x="94343" y="68445"/>
                  </a:lnTo>
                  <a:lnTo>
                    <a:pt x="78371" y="100520"/>
                  </a:lnTo>
                  <a:lnTo>
                    <a:pt x="64349" y="118941"/>
                  </a:lnTo>
                  <a:lnTo>
                    <a:pt x="51061" y="129479"/>
                  </a:lnTo>
                  <a:lnTo>
                    <a:pt x="45965" y="131866"/>
                  </a:lnTo>
                  <a:lnTo>
                    <a:pt x="41862" y="132752"/>
                  </a:lnTo>
                  <a:lnTo>
                    <a:pt x="31541" y="132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2259">
              <a:extLst>
                <a:ext uri="{FF2B5EF4-FFF2-40B4-BE49-F238E27FC236}">
                  <a16:creationId xmlns:a16="http://schemas.microsoft.com/office/drawing/2014/main" xmlns="" id="{8B0D9683-FBE9-4DC3-BBE8-311043B88770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583893" y="3729332"/>
              <a:ext cx="93258" cy="360069"/>
            </a:xfrm>
            <a:custGeom>
              <a:avLst/>
              <a:gdLst/>
              <a:ahLst/>
              <a:cxnLst/>
              <a:rect l="0" t="0" r="0" b="0"/>
              <a:pathLst>
                <a:path w="93258" h="360069">
                  <a:moveTo>
                    <a:pt x="93257" y="10818"/>
                  </a:moveTo>
                  <a:lnTo>
                    <a:pt x="93257" y="10818"/>
                  </a:lnTo>
                  <a:lnTo>
                    <a:pt x="86515" y="4076"/>
                  </a:lnTo>
                  <a:lnTo>
                    <a:pt x="77560" y="766"/>
                  </a:lnTo>
                  <a:lnTo>
                    <a:pt x="66525" y="0"/>
                  </a:lnTo>
                  <a:lnTo>
                    <a:pt x="54564" y="2012"/>
                  </a:lnTo>
                  <a:lnTo>
                    <a:pt x="42193" y="14665"/>
                  </a:lnTo>
                  <a:lnTo>
                    <a:pt x="23329" y="51234"/>
                  </a:lnTo>
                  <a:lnTo>
                    <a:pt x="12082" y="85930"/>
                  </a:lnTo>
                  <a:lnTo>
                    <a:pt x="4733" y="127221"/>
                  </a:lnTo>
                  <a:lnTo>
                    <a:pt x="2490" y="151215"/>
                  </a:lnTo>
                  <a:lnTo>
                    <a:pt x="996" y="177088"/>
                  </a:lnTo>
                  <a:lnTo>
                    <a:pt x="0" y="204214"/>
                  </a:lnTo>
                  <a:lnTo>
                    <a:pt x="41" y="229354"/>
                  </a:lnTo>
                  <a:lnTo>
                    <a:pt x="1969" y="276103"/>
                  </a:lnTo>
                  <a:lnTo>
                    <a:pt x="8940" y="310991"/>
                  </a:lnTo>
                  <a:lnTo>
                    <a:pt x="19799" y="335434"/>
                  </a:lnTo>
                  <a:lnTo>
                    <a:pt x="48807" y="360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2260">
              <a:extLst>
                <a:ext uri="{FF2B5EF4-FFF2-40B4-BE49-F238E27FC236}">
                  <a16:creationId xmlns:a16="http://schemas.microsoft.com/office/drawing/2014/main" xmlns="" id="{73C44D4D-498F-416F-92D8-1B55ACFFBC7B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335917" y="3911600"/>
              <a:ext cx="144384" cy="57151"/>
            </a:xfrm>
            <a:custGeom>
              <a:avLst/>
              <a:gdLst/>
              <a:ahLst/>
              <a:cxnLst/>
              <a:rect l="0" t="0" r="0" b="0"/>
              <a:pathLst>
                <a:path w="144384" h="57151">
                  <a:moveTo>
                    <a:pt x="23733" y="57150"/>
                  </a:moveTo>
                  <a:lnTo>
                    <a:pt x="23733" y="57150"/>
                  </a:lnTo>
                  <a:lnTo>
                    <a:pt x="6773" y="47098"/>
                  </a:lnTo>
                  <a:lnTo>
                    <a:pt x="3959" y="46215"/>
                  </a:lnTo>
                  <a:lnTo>
                    <a:pt x="2084" y="44921"/>
                  </a:lnTo>
                  <a:lnTo>
                    <a:pt x="833" y="43353"/>
                  </a:lnTo>
                  <a:lnTo>
                    <a:pt x="0" y="41602"/>
                  </a:lnTo>
                  <a:lnTo>
                    <a:pt x="855" y="39024"/>
                  </a:lnTo>
                  <a:lnTo>
                    <a:pt x="5569" y="32395"/>
                  </a:lnTo>
                  <a:lnTo>
                    <a:pt x="29640" y="24102"/>
                  </a:lnTo>
                  <a:lnTo>
                    <a:pt x="66954" y="17176"/>
                  </a:lnTo>
                  <a:lnTo>
                    <a:pt x="112660" y="7284"/>
                  </a:lnTo>
                  <a:lnTo>
                    <a:pt x="144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2261">
              <a:extLst>
                <a:ext uri="{FF2B5EF4-FFF2-40B4-BE49-F238E27FC236}">
                  <a16:creationId xmlns:a16="http://schemas.microsoft.com/office/drawing/2014/main" xmlns="" id="{74A172EE-D773-426E-AF99-19B998AE7E0F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387958" y="3660042"/>
              <a:ext cx="93310" cy="397609"/>
            </a:xfrm>
            <a:custGeom>
              <a:avLst/>
              <a:gdLst/>
              <a:ahLst/>
              <a:cxnLst/>
              <a:rect l="0" t="0" r="0" b="0"/>
              <a:pathLst>
                <a:path w="93310" h="397609">
                  <a:moveTo>
                    <a:pt x="85992" y="35658"/>
                  </a:moveTo>
                  <a:lnTo>
                    <a:pt x="85992" y="35658"/>
                  </a:lnTo>
                  <a:lnTo>
                    <a:pt x="92734" y="28916"/>
                  </a:lnTo>
                  <a:lnTo>
                    <a:pt x="93309" y="25519"/>
                  </a:lnTo>
                  <a:lnTo>
                    <a:pt x="92282" y="21843"/>
                  </a:lnTo>
                  <a:lnTo>
                    <a:pt x="83863" y="5804"/>
                  </a:lnTo>
                  <a:lnTo>
                    <a:pt x="81045" y="3055"/>
                  </a:lnTo>
                  <a:lnTo>
                    <a:pt x="74150" y="0"/>
                  </a:lnTo>
                  <a:lnTo>
                    <a:pt x="69631" y="1303"/>
                  </a:lnTo>
                  <a:lnTo>
                    <a:pt x="58964" y="8395"/>
                  </a:lnTo>
                  <a:lnTo>
                    <a:pt x="34165" y="42450"/>
                  </a:lnTo>
                  <a:lnTo>
                    <a:pt x="13093" y="86197"/>
                  </a:lnTo>
                  <a:lnTo>
                    <a:pt x="4674" y="120914"/>
                  </a:lnTo>
                  <a:lnTo>
                    <a:pt x="462" y="161274"/>
                  </a:lnTo>
                  <a:lnTo>
                    <a:pt x="0" y="205082"/>
                  </a:lnTo>
                  <a:lnTo>
                    <a:pt x="4499" y="250422"/>
                  </a:lnTo>
                  <a:lnTo>
                    <a:pt x="9321" y="288918"/>
                  </a:lnTo>
                  <a:lnTo>
                    <a:pt x="13816" y="322490"/>
                  </a:lnTo>
                  <a:lnTo>
                    <a:pt x="19608" y="365630"/>
                  </a:lnTo>
                  <a:lnTo>
                    <a:pt x="22492" y="397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8" name="SMARTInkShape-Group324">
            <a:extLst>
              <a:ext uri="{FF2B5EF4-FFF2-40B4-BE49-F238E27FC236}">
                <a16:creationId xmlns:a16="http://schemas.microsoft.com/office/drawing/2014/main" xmlns="" id="{F591D0C3-426F-4C6D-A64E-E1EF1586ED4E}"/>
              </a:ext>
            </a:extLst>
          </p:cNvPr>
          <p:cNvGrpSpPr/>
          <p:nvPr/>
        </p:nvGrpSpPr>
        <p:grpSpPr>
          <a:xfrm>
            <a:off x="8958724" y="3699442"/>
            <a:ext cx="820277" cy="550934"/>
            <a:chOff x="8958724" y="3699442"/>
            <a:chExt cx="820277" cy="550934"/>
          </a:xfrm>
        </p:grpSpPr>
        <p:sp>
          <p:nvSpPr>
            <p:cNvPr id="593" name="SMARTInkShape-2262">
              <a:extLst>
                <a:ext uri="{FF2B5EF4-FFF2-40B4-BE49-F238E27FC236}">
                  <a16:creationId xmlns:a16="http://schemas.microsoft.com/office/drawing/2014/main" xmlns="" id="{B6AFFBA4-FCD4-4AB5-8D17-3BEED6686F9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715500" y="3867150"/>
              <a:ext cx="63501" cy="196851"/>
            </a:xfrm>
            <a:custGeom>
              <a:avLst/>
              <a:gdLst/>
              <a:ahLst/>
              <a:cxnLst/>
              <a:rect l="0" t="0" r="0" b="0"/>
              <a:pathLst>
                <a:path w="63501" h="196851">
                  <a:moveTo>
                    <a:pt x="63500" y="0"/>
                  </a:moveTo>
                  <a:lnTo>
                    <a:pt x="63500" y="0"/>
                  </a:lnTo>
                  <a:lnTo>
                    <a:pt x="51291" y="34532"/>
                  </a:lnTo>
                  <a:lnTo>
                    <a:pt x="32993" y="80787"/>
                  </a:lnTo>
                  <a:lnTo>
                    <a:pt x="19603" y="114457"/>
                  </a:lnTo>
                  <a:lnTo>
                    <a:pt x="5808" y="159502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2263">
              <a:extLst>
                <a:ext uri="{FF2B5EF4-FFF2-40B4-BE49-F238E27FC236}">
                  <a16:creationId xmlns:a16="http://schemas.microsoft.com/office/drawing/2014/main" xmlns="" id="{A0C8953B-2B1C-4CEE-B100-E48DDD7A30D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9479583" y="4000500"/>
              <a:ext cx="115268" cy="11648"/>
            </a:xfrm>
            <a:custGeom>
              <a:avLst/>
              <a:gdLst/>
              <a:ahLst/>
              <a:cxnLst/>
              <a:rect l="0" t="0" r="0" b="0"/>
              <a:pathLst>
                <a:path w="115268" h="11648">
                  <a:moveTo>
                    <a:pt x="7317" y="0"/>
                  </a:moveTo>
                  <a:lnTo>
                    <a:pt x="7317" y="0"/>
                  </a:lnTo>
                  <a:lnTo>
                    <a:pt x="574" y="6742"/>
                  </a:lnTo>
                  <a:lnTo>
                    <a:pt x="0" y="8728"/>
                  </a:lnTo>
                  <a:lnTo>
                    <a:pt x="1027" y="10052"/>
                  </a:lnTo>
                  <a:lnTo>
                    <a:pt x="3123" y="10935"/>
                  </a:lnTo>
                  <a:lnTo>
                    <a:pt x="28882" y="11647"/>
                  </a:lnTo>
                  <a:lnTo>
                    <a:pt x="64899" y="7527"/>
                  </a:lnTo>
                  <a:lnTo>
                    <a:pt x="115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2264">
              <a:extLst>
                <a:ext uri="{FF2B5EF4-FFF2-40B4-BE49-F238E27FC236}">
                  <a16:creationId xmlns:a16="http://schemas.microsoft.com/office/drawing/2014/main" xmlns="" id="{5735CE36-4B9A-454B-9973-8D5B311D31D0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9480548" y="3920642"/>
              <a:ext cx="95253" cy="16359"/>
            </a:xfrm>
            <a:custGeom>
              <a:avLst/>
              <a:gdLst/>
              <a:ahLst/>
              <a:cxnLst/>
              <a:rect l="0" t="0" r="0" b="0"/>
              <a:pathLst>
                <a:path w="95253" h="16359">
                  <a:moveTo>
                    <a:pt x="2" y="3658"/>
                  </a:moveTo>
                  <a:lnTo>
                    <a:pt x="2" y="3658"/>
                  </a:lnTo>
                  <a:lnTo>
                    <a:pt x="0" y="287"/>
                  </a:lnTo>
                  <a:lnTo>
                    <a:pt x="2119" y="0"/>
                  </a:lnTo>
                  <a:lnTo>
                    <a:pt x="40002" y="3037"/>
                  </a:lnTo>
                  <a:lnTo>
                    <a:pt x="95252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2265">
              <a:extLst>
                <a:ext uri="{FF2B5EF4-FFF2-40B4-BE49-F238E27FC236}">
                  <a16:creationId xmlns:a16="http://schemas.microsoft.com/office/drawing/2014/main" xmlns="" id="{D4B235B9-9929-402E-AB25-15E91ED24A27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958724" y="3699442"/>
              <a:ext cx="204327" cy="387258"/>
            </a:xfrm>
            <a:custGeom>
              <a:avLst/>
              <a:gdLst/>
              <a:ahLst/>
              <a:cxnLst/>
              <a:rect l="0" t="0" r="0" b="0"/>
              <a:pathLst>
                <a:path w="204327" h="387258">
                  <a:moveTo>
                    <a:pt x="102726" y="288358"/>
                  </a:moveTo>
                  <a:lnTo>
                    <a:pt x="102726" y="288358"/>
                  </a:lnTo>
                  <a:lnTo>
                    <a:pt x="102021" y="277513"/>
                  </a:lnTo>
                  <a:lnTo>
                    <a:pt x="99355" y="267310"/>
                  </a:lnTo>
                  <a:lnTo>
                    <a:pt x="87146" y="249666"/>
                  </a:lnTo>
                  <a:lnTo>
                    <a:pt x="81050" y="246336"/>
                  </a:lnTo>
                  <a:lnTo>
                    <a:pt x="66751" y="244516"/>
                  </a:lnTo>
                  <a:lnTo>
                    <a:pt x="49108" y="251704"/>
                  </a:lnTo>
                  <a:lnTo>
                    <a:pt x="39464" y="257572"/>
                  </a:lnTo>
                  <a:lnTo>
                    <a:pt x="12407" y="292798"/>
                  </a:lnTo>
                  <a:lnTo>
                    <a:pt x="0" y="335613"/>
                  </a:lnTo>
                  <a:lnTo>
                    <a:pt x="860" y="359220"/>
                  </a:lnTo>
                  <a:lnTo>
                    <a:pt x="3065" y="369465"/>
                  </a:lnTo>
                  <a:lnTo>
                    <a:pt x="8064" y="377002"/>
                  </a:lnTo>
                  <a:lnTo>
                    <a:pt x="23025" y="387257"/>
                  </a:lnTo>
                  <a:lnTo>
                    <a:pt x="33364" y="386747"/>
                  </a:lnTo>
                  <a:lnTo>
                    <a:pt x="58024" y="376772"/>
                  </a:lnTo>
                  <a:lnTo>
                    <a:pt x="99671" y="341209"/>
                  </a:lnTo>
                  <a:lnTo>
                    <a:pt x="126769" y="301499"/>
                  </a:lnTo>
                  <a:lnTo>
                    <a:pt x="139921" y="278069"/>
                  </a:lnTo>
                  <a:lnTo>
                    <a:pt x="150806" y="249748"/>
                  </a:lnTo>
                  <a:lnTo>
                    <a:pt x="160180" y="218168"/>
                  </a:lnTo>
                  <a:lnTo>
                    <a:pt x="168543" y="184415"/>
                  </a:lnTo>
                  <a:lnTo>
                    <a:pt x="174122" y="151329"/>
                  </a:lnTo>
                  <a:lnTo>
                    <a:pt x="177838" y="118689"/>
                  </a:lnTo>
                  <a:lnTo>
                    <a:pt x="180318" y="86345"/>
                  </a:lnTo>
                  <a:lnTo>
                    <a:pt x="181190" y="41001"/>
                  </a:lnTo>
                  <a:lnTo>
                    <a:pt x="180435" y="23969"/>
                  </a:lnTo>
                  <a:lnTo>
                    <a:pt x="177111" y="12616"/>
                  </a:lnTo>
                  <a:lnTo>
                    <a:pt x="172071" y="5047"/>
                  </a:lnTo>
                  <a:lnTo>
                    <a:pt x="165890" y="0"/>
                  </a:lnTo>
                  <a:lnTo>
                    <a:pt x="158946" y="1575"/>
                  </a:lnTo>
                  <a:lnTo>
                    <a:pt x="143706" y="16495"/>
                  </a:lnTo>
                  <a:lnTo>
                    <a:pt x="129407" y="50878"/>
                  </a:lnTo>
                  <a:lnTo>
                    <a:pt x="118817" y="96733"/>
                  </a:lnTo>
                  <a:lnTo>
                    <a:pt x="116980" y="121803"/>
                  </a:lnTo>
                  <a:lnTo>
                    <a:pt x="116462" y="147688"/>
                  </a:lnTo>
                  <a:lnTo>
                    <a:pt x="118234" y="172705"/>
                  </a:lnTo>
                  <a:lnTo>
                    <a:pt x="121531" y="197145"/>
                  </a:lnTo>
                  <a:lnTo>
                    <a:pt x="132956" y="243586"/>
                  </a:lnTo>
                  <a:lnTo>
                    <a:pt x="152145" y="285392"/>
                  </a:lnTo>
                  <a:lnTo>
                    <a:pt x="183376" y="327774"/>
                  </a:lnTo>
                  <a:lnTo>
                    <a:pt x="204326" y="351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2266">
              <a:extLst>
                <a:ext uri="{FF2B5EF4-FFF2-40B4-BE49-F238E27FC236}">
                  <a16:creationId xmlns:a16="http://schemas.microsoft.com/office/drawing/2014/main" xmlns="" id="{D677BEBA-8276-4A9C-8F7B-702F3E0FD5A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165394" y="3881448"/>
              <a:ext cx="168490" cy="368928"/>
            </a:xfrm>
            <a:custGeom>
              <a:avLst/>
              <a:gdLst/>
              <a:ahLst/>
              <a:cxnLst/>
              <a:rect l="0" t="0" r="0" b="0"/>
              <a:pathLst>
                <a:path w="168490" h="368928">
                  <a:moveTo>
                    <a:pt x="54806" y="112702"/>
                  </a:moveTo>
                  <a:lnTo>
                    <a:pt x="54806" y="112702"/>
                  </a:lnTo>
                  <a:lnTo>
                    <a:pt x="54806" y="96300"/>
                  </a:lnTo>
                  <a:lnTo>
                    <a:pt x="49030" y="112206"/>
                  </a:lnTo>
                  <a:lnTo>
                    <a:pt x="40316" y="147989"/>
                  </a:lnTo>
                  <a:lnTo>
                    <a:pt x="37783" y="180596"/>
                  </a:lnTo>
                  <a:lnTo>
                    <a:pt x="32893" y="220018"/>
                  </a:lnTo>
                  <a:lnTo>
                    <a:pt x="26017" y="261293"/>
                  </a:lnTo>
                  <a:lnTo>
                    <a:pt x="18259" y="298452"/>
                  </a:lnTo>
                  <a:lnTo>
                    <a:pt x="5955" y="344363"/>
                  </a:lnTo>
                  <a:lnTo>
                    <a:pt x="0" y="368927"/>
                  </a:lnTo>
                  <a:lnTo>
                    <a:pt x="10081" y="336299"/>
                  </a:lnTo>
                  <a:lnTo>
                    <a:pt x="19406" y="302390"/>
                  </a:lnTo>
                  <a:lnTo>
                    <a:pt x="31312" y="256980"/>
                  </a:lnTo>
                  <a:lnTo>
                    <a:pt x="38437" y="230054"/>
                  </a:lnTo>
                  <a:lnTo>
                    <a:pt x="46010" y="201520"/>
                  </a:lnTo>
                  <a:lnTo>
                    <a:pt x="54586" y="171914"/>
                  </a:lnTo>
                  <a:lnTo>
                    <a:pt x="63831" y="141592"/>
                  </a:lnTo>
                  <a:lnTo>
                    <a:pt x="73523" y="110796"/>
                  </a:lnTo>
                  <a:lnTo>
                    <a:pt x="83511" y="84620"/>
                  </a:lnTo>
                  <a:lnTo>
                    <a:pt x="104016" y="40484"/>
                  </a:lnTo>
                  <a:lnTo>
                    <a:pt x="123009" y="15224"/>
                  </a:lnTo>
                  <a:lnTo>
                    <a:pt x="140152" y="3056"/>
                  </a:lnTo>
                  <a:lnTo>
                    <a:pt x="154827" y="0"/>
                  </a:lnTo>
                  <a:lnTo>
                    <a:pt x="160292" y="3701"/>
                  </a:lnTo>
                  <a:lnTo>
                    <a:pt x="168246" y="19101"/>
                  </a:lnTo>
                  <a:lnTo>
                    <a:pt x="168489" y="41939"/>
                  </a:lnTo>
                  <a:lnTo>
                    <a:pt x="166578" y="54943"/>
                  </a:lnTo>
                  <a:lnTo>
                    <a:pt x="151286" y="80681"/>
                  </a:lnTo>
                  <a:lnTo>
                    <a:pt x="107965" y="121586"/>
                  </a:lnTo>
                  <a:lnTo>
                    <a:pt x="88546" y="130761"/>
                  </a:lnTo>
                  <a:lnTo>
                    <a:pt x="61156" y="138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1" name="SMARTInkShape-Group325">
            <a:extLst>
              <a:ext uri="{FF2B5EF4-FFF2-40B4-BE49-F238E27FC236}">
                <a16:creationId xmlns:a16="http://schemas.microsoft.com/office/drawing/2014/main" xmlns="" id="{5BA1EDD0-ACB7-40FD-9965-928132A1610D}"/>
              </a:ext>
            </a:extLst>
          </p:cNvPr>
          <p:cNvGrpSpPr/>
          <p:nvPr/>
        </p:nvGrpSpPr>
        <p:grpSpPr>
          <a:xfrm>
            <a:off x="4627880" y="2531808"/>
            <a:ext cx="490221" cy="334029"/>
            <a:chOff x="4627880" y="2531808"/>
            <a:chExt cx="490221" cy="334029"/>
          </a:xfrm>
        </p:grpSpPr>
        <p:sp>
          <p:nvSpPr>
            <p:cNvPr id="599" name="SMARTInkShape-2267">
              <a:extLst>
                <a:ext uri="{FF2B5EF4-FFF2-40B4-BE49-F238E27FC236}">
                  <a16:creationId xmlns:a16="http://schemas.microsoft.com/office/drawing/2014/main" xmlns="" id="{907E0B8F-382D-483C-A0E4-A24FBADB82DF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109929" y="2762250"/>
              <a:ext cx="8172" cy="1"/>
            </a:xfrm>
            <a:custGeom>
              <a:avLst/>
              <a:gdLst/>
              <a:ahLst/>
              <a:cxnLst/>
              <a:rect l="0" t="0" r="0" b="0"/>
              <a:pathLst>
                <a:path w="8172" h="1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18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2268">
              <a:extLst>
                <a:ext uri="{FF2B5EF4-FFF2-40B4-BE49-F238E27FC236}">
                  <a16:creationId xmlns:a16="http://schemas.microsoft.com/office/drawing/2014/main" xmlns="" id="{9B67CEA9-2F4E-41C3-A86C-CFDFF194E72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627880" y="2531808"/>
              <a:ext cx="350521" cy="334029"/>
            </a:xfrm>
            <a:custGeom>
              <a:avLst/>
              <a:gdLst/>
              <a:ahLst/>
              <a:cxnLst/>
              <a:rect l="0" t="0" r="0" b="0"/>
              <a:pathLst>
                <a:path w="350521" h="334029">
                  <a:moveTo>
                    <a:pt x="242570" y="39942"/>
                  </a:moveTo>
                  <a:lnTo>
                    <a:pt x="242570" y="39942"/>
                  </a:lnTo>
                  <a:lnTo>
                    <a:pt x="242570" y="25636"/>
                  </a:lnTo>
                  <a:lnTo>
                    <a:pt x="239199" y="15556"/>
                  </a:lnTo>
                  <a:lnTo>
                    <a:pt x="233731" y="7003"/>
                  </a:lnTo>
                  <a:lnTo>
                    <a:pt x="220901" y="0"/>
                  </a:lnTo>
                  <a:lnTo>
                    <a:pt x="196952" y="199"/>
                  </a:lnTo>
                  <a:lnTo>
                    <a:pt x="160772" y="11468"/>
                  </a:lnTo>
                  <a:lnTo>
                    <a:pt x="129309" y="26111"/>
                  </a:lnTo>
                  <a:lnTo>
                    <a:pt x="96276" y="45790"/>
                  </a:lnTo>
                  <a:lnTo>
                    <a:pt x="54585" y="86046"/>
                  </a:lnTo>
                  <a:lnTo>
                    <a:pt x="30845" y="119699"/>
                  </a:lnTo>
                  <a:lnTo>
                    <a:pt x="12298" y="155823"/>
                  </a:lnTo>
                  <a:lnTo>
                    <a:pt x="527" y="193045"/>
                  </a:lnTo>
                  <a:lnTo>
                    <a:pt x="0" y="230754"/>
                  </a:lnTo>
                  <a:lnTo>
                    <a:pt x="11007" y="274201"/>
                  </a:lnTo>
                  <a:lnTo>
                    <a:pt x="27470" y="296222"/>
                  </a:lnTo>
                  <a:lnTo>
                    <a:pt x="37786" y="306045"/>
                  </a:lnTo>
                  <a:lnTo>
                    <a:pt x="64301" y="318841"/>
                  </a:lnTo>
                  <a:lnTo>
                    <a:pt x="95606" y="326881"/>
                  </a:lnTo>
                  <a:lnTo>
                    <a:pt x="130687" y="332806"/>
                  </a:lnTo>
                  <a:lnTo>
                    <a:pt x="169325" y="334028"/>
                  </a:lnTo>
                  <a:lnTo>
                    <a:pt x="210017" y="331513"/>
                  </a:lnTo>
                  <a:lnTo>
                    <a:pt x="251619" y="325692"/>
                  </a:lnTo>
                  <a:lnTo>
                    <a:pt x="286104" y="318401"/>
                  </a:lnTo>
                  <a:lnTo>
                    <a:pt x="332622" y="305594"/>
                  </a:lnTo>
                  <a:lnTo>
                    <a:pt x="350520" y="3002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8" name="SMARTInkShape-Group326">
            <a:extLst>
              <a:ext uri="{FF2B5EF4-FFF2-40B4-BE49-F238E27FC236}">
                <a16:creationId xmlns:a16="http://schemas.microsoft.com/office/drawing/2014/main" xmlns="" id="{41B057EE-11EC-4F92-994C-5100A1D796C4}"/>
              </a:ext>
            </a:extLst>
          </p:cNvPr>
          <p:cNvGrpSpPr/>
          <p:nvPr/>
        </p:nvGrpSpPr>
        <p:grpSpPr>
          <a:xfrm>
            <a:off x="5441950" y="2264403"/>
            <a:ext cx="615951" cy="771021"/>
            <a:chOff x="5441950" y="2264403"/>
            <a:chExt cx="615951" cy="771021"/>
          </a:xfrm>
        </p:grpSpPr>
        <p:sp>
          <p:nvSpPr>
            <p:cNvPr id="602" name="SMARTInkShape-2269">
              <a:extLst>
                <a:ext uri="{FF2B5EF4-FFF2-40B4-BE49-F238E27FC236}">
                  <a16:creationId xmlns:a16="http://schemas.microsoft.com/office/drawing/2014/main" xmlns="" id="{F6332037-B28D-4A9E-9901-9C502CC2F98E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051550" y="22923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2270">
              <a:extLst>
                <a:ext uri="{FF2B5EF4-FFF2-40B4-BE49-F238E27FC236}">
                  <a16:creationId xmlns:a16="http://schemas.microsoft.com/office/drawing/2014/main" xmlns="" id="{7A414655-679C-4E40-B2DA-391D6997740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020943" y="2400300"/>
              <a:ext cx="11558" cy="69851"/>
            </a:xfrm>
            <a:custGeom>
              <a:avLst/>
              <a:gdLst/>
              <a:ahLst/>
              <a:cxnLst/>
              <a:rect l="0" t="0" r="0" b="0"/>
              <a:pathLst>
                <a:path w="11558" h="69851">
                  <a:moveTo>
                    <a:pt x="11557" y="0"/>
                  </a:moveTo>
                  <a:lnTo>
                    <a:pt x="11557" y="0"/>
                  </a:lnTo>
                  <a:lnTo>
                    <a:pt x="573" y="38596"/>
                  </a:lnTo>
                  <a:lnTo>
                    <a:pt x="0" y="44780"/>
                  </a:lnTo>
                  <a:lnTo>
                    <a:pt x="3128" y="55415"/>
                  </a:lnTo>
                  <a:lnTo>
                    <a:pt x="11557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2271">
              <a:extLst>
                <a:ext uri="{FF2B5EF4-FFF2-40B4-BE49-F238E27FC236}">
                  <a16:creationId xmlns:a16="http://schemas.microsoft.com/office/drawing/2014/main" xmlns="" id="{B6717398-F84A-4DFF-AD4C-120B167E4D57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842000" y="2279650"/>
              <a:ext cx="146051" cy="158751"/>
            </a:xfrm>
            <a:custGeom>
              <a:avLst/>
              <a:gdLst/>
              <a:ahLst/>
              <a:cxnLst/>
              <a:rect l="0" t="0" r="0" b="0"/>
              <a:pathLst>
                <a:path w="146051" h="158751">
                  <a:moveTo>
                    <a:pt x="146050" y="0"/>
                  </a:moveTo>
                  <a:lnTo>
                    <a:pt x="146050" y="0"/>
                  </a:lnTo>
                  <a:lnTo>
                    <a:pt x="142679" y="0"/>
                  </a:lnTo>
                  <a:lnTo>
                    <a:pt x="133841" y="6742"/>
                  </a:lnTo>
                  <a:lnTo>
                    <a:pt x="101534" y="50216"/>
                  </a:lnTo>
                  <a:lnTo>
                    <a:pt x="66067" y="88727"/>
                  </a:lnTo>
                  <a:lnTo>
                    <a:pt x="19949" y="132924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2272">
              <a:extLst>
                <a:ext uri="{FF2B5EF4-FFF2-40B4-BE49-F238E27FC236}">
                  <a16:creationId xmlns:a16="http://schemas.microsoft.com/office/drawing/2014/main" xmlns="" id="{A8258F12-93D8-4CA6-8795-F4E579005D75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824715" y="2305933"/>
              <a:ext cx="137936" cy="113418"/>
            </a:xfrm>
            <a:custGeom>
              <a:avLst/>
              <a:gdLst/>
              <a:ahLst/>
              <a:cxnLst/>
              <a:rect l="0" t="0" r="0" b="0"/>
              <a:pathLst>
                <a:path w="137936" h="11341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47437" y="27312"/>
                  </a:lnTo>
                  <a:lnTo>
                    <a:pt x="92542" y="62124"/>
                  </a:lnTo>
                  <a:lnTo>
                    <a:pt x="119311" y="87871"/>
                  </a:lnTo>
                  <a:lnTo>
                    <a:pt x="137935" y="113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2273">
              <a:extLst>
                <a:ext uri="{FF2B5EF4-FFF2-40B4-BE49-F238E27FC236}">
                  <a16:creationId xmlns:a16="http://schemas.microsoft.com/office/drawing/2014/main" xmlns="" id="{F6330A2E-EC50-4870-B728-C670AFE8867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631811" y="2264403"/>
              <a:ext cx="135898" cy="213385"/>
            </a:xfrm>
            <a:custGeom>
              <a:avLst/>
              <a:gdLst/>
              <a:ahLst/>
              <a:cxnLst/>
              <a:rect l="0" t="0" r="0" b="0"/>
              <a:pathLst>
                <a:path w="135898" h="213385">
                  <a:moveTo>
                    <a:pt x="83189" y="27947"/>
                  </a:moveTo>
                  <a:lnTo>
                    <a:pt x="83189" y="27947"/>
                  </a:lnTo>
                  <a:lnTo>
                    <a:pt x="98399" y="14150"/>
                  </a:lnTo>
                  <a:lnTo>
                    <a:pt x="124598" y="843"/>
                  </a:lnTo>
                  <a:lnTo>
                    <a:pt x="128434" y="0"/>
                  </a:lnTo>
                  <a:lnTo>
                    <a:pt x="131697" y="143"/>
                  </a:lnTo>
                  <a:lnTo>
                    <a:pt x="134578" y="945"/>
                  </a:lnTo>
                  <a:lnTo>
                    <a:pt x="135792" y="2890"/>
                  </a:lnTo>
                  <a:lnTo>
                    <a:pt x="135897" y="5598"/>
                  </a:lnTo>
                  <a:lnTo>
                    <a:pt x="135261" y="8814"/>
                  </a:lnTo>
                  <a:lnTo>
                    <a:pt x="117511" y="30196"/>
                  </a:lnTo>
                  <a:lnTo>
                    <a:pt x="75543" y="63956"/>
                  </a:lnTo>
                  <a:lnTo>
                    <a:pt x="34433" y="95921"/>
                  </a:lnTo>
                  <a:lnTo>
                    <a:pt x="15121" y="112528"/>
                  </a:lnTo>
                  <a:lnTo>
                    <a:pt x="12410" y="116084"/>
                  </a:lnTo>
                  <a:lnTo>
                    <a:pt x="12014" y="118455"/>
                  </a:lnTo>
                  <a:lnTo>
                    <a:pt x="13161" y="120036"/>
                  </a:lnTo>
                  <a:lnTo>
                    <a:pt x="15337" y="121089"/>
                  </a:lnTo>
                  <a:lnTo>
                    <a:pt x="53385" y="120916"/>
                  </a:lnTo>
                  <a:lnTo>
                    <a:pt x="56970" y="123087"/>
                  </a:lnTo>
                  <a:lnTo>
                    <a:pt x="59360" y="125946"/>
                  </a:lnTo>
                  <a:lnTo>
                    <a:pt x="60953" y="129263"/>
                  </a:lnTo>
                  <a:lnTo>
                    <a:pt x="58487" y="134297"/>
                  </a:lnTo>
                  <a:lnTo>
                    <a:pt x="12619" y="178128"/>
                  </a:lnTo>
                  <a:lnTo>
                    <a:pt x="2906" y="192060"/>
                  </a:lnTo>
                  <a:lnTo>
                    <a:pt x="0" y="201545"/>
                  </a:lnTo>
                  <a:lnTo>
                    <a:pt x="213" y="205063"/>
                  </a:lnTo>
                  <a:lnTo>
                    <a:pt x="3178" y="208113"/>
                  </a:lnTo>
                  <a:lnTo>
                    <a:pt x="13997" y="213384"/>
                  </a:lnTo>
                  <a:lnTo>
                    <a:pt x="31975" y="212434"/>
                  </a:lnTo>
                  <a:lnTo>
                    <a:pt x="71542" y="202084"/>
                  </a:lnTo>
                  <a:lnTo>
                    <a:pt x="121289" y="186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2274">
              <a:extLst>
                <a:ext uri="{FF2B5EF4-FFF2-40B4-BE49-F238E27FC236}">
                  <a16:creationId xmlns:a16="http://schemas.microsoft.com/office/drawing/2014/main" xmlns="" id="{D59D330A-F4A1-4399-BB3C-87ED532F17F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441950" y="2539761"/>
              <a:ext cx="137235" cy="495663"/>
            </a:xfrm>
            <a:custGeom>
              <a:avLst/>
              <a:gdLst/>
              <a:ahLst/>
              <a:cxnLst/>
              <a:rect l="0" t="0" r="0" b="0"/>
              <a:pathLst>
                <a:path w="137235" h="495663">
                  <a:moveTo>
                    <a:pt x="25400" y="184389"/>
                  </a:moveTo>
                  <a:lnTo>
                    <a:pt x="25400" y="184389"/>
                  </a:lnTo>
                  <a:lnTo>
                    <a:pt x="15966" y="201009"/>
                  </a:lnTo>
                  <a:lnTo>
                    <a:pt x="11094" y="217646"/>
                  </a:lnTo>
                  <a:lnTo>
                    <a:pt x="11126" y="256959"/>
                  </a:lnTo>
                  <a:lnTo>
                    <a:pt x="13882" y="291902"/>
                  </a:lnTo>
                  <a:lnTo>
                    <a:pt x="17459" y="332361"/>
                  </a:lnTo>
                  <a:lnTo>
                    <a:pt x="21399" y="378566"/>
                  </a:lnTo>
                  <a:lnTo>
                    <a:pt x="23623" y="421679"/>
                  </a:lnTo>
                  <a:lnTo>
                    <a:pt x="24611" y="457773"/>
                  </a:lnTo>
                  <a:lnTo>
                    <a:pt x="25296" y="495662"/>
                  </a:lnTo>
                  <a:lnTo>
                    <a:pt x="21997" y="483189"/>
                  </a:lnTo>
                  <a:lnTo>
                    <a:pt x="16552" y="436925"/>
                  </a:lnTo>
                  <a:lnTo>
                    <a:pt x="14563" y="412718"/>
                  </a:lnTo>
                  <a:lnTo>
                    <a:pt x="12531" y="384586"/>
                  </a:lnTo>
                  <a:lnTo>
                    <a:pt x="10471" y="353837"/>
                  </a:lnTo>
                  <a:lnTo>
                    <a:pt x="8391" y="322755"/>
                  </a:lnTo>
                  <a:lnTo>
                    <a:pt x="6300" y="291449"/>
                  </a:lnTo>
                  <a:lnTo>
                    <a:pt x="4200" y="259996"/>
                  </a:lnTo>
                  <a:lnTo>
                    <a:pt x="2800" y="228443"/>
                  </a:lnTo>
                  <a:lnTo>
                    <a:pt x="1867" y="196825"/>
                  </a:lnTo>
                  <a:lnTo>
                    <a:pt x="1244" y="165163"/>
                  </a:lnTo>
                  <a:lnTo>
                    <a:pt x="2946" y="137000"/>
                  </a:lnTo>
                  <a:lnTo>
                    <a:pt x="6198" y="111168"/>
                  </a:lnTo>
                  <a:lnTo>
                    <a:pt x="15454" y="66474"/>
                  </a:lnTo>
                  <a:lnTo>
                    <a:pt x="26624" y="32499"/>
                  </a:lnTo>
                  <a:lnTo>
                    <a:pt x="42406" y="10814"/>
                  </a:lnTo>
                  <a:lnTo>
                    <a:pt x="51554" y="3055"/>
                  </a:lnTo>
                  <a:lnTo>
                    <a:pt x="62592" y="0"/>
                  </a:lnTo>
                  <a:lnTo>
                    <a:pt x="88026" y="2250"/>
                  </a:lnTo>
                  <a:lnTo>
                    <a:pt x="99606" y="9340"/>
                  </a:lnTo>
                  <a:lnTo>
                    <a:pt x="119999" y="32271"/>
                  </a:lnTo>
                  <a:lnTo>
                    <a:pt x="137234" y="76914"/>
                  </a:lnTo>
                  <a:lnTo>
                    <a:pt x="136487" y="107460"/>
                  </a:lnTo>
                  <a:lnTo>
                    <a:pt x="126983" y="136792"/>
                  </a:lnTo>
                  <a:lnTo>
                    <a:pt x="108648" y="163940"/>
                  </a:lnTo>
                  <a:lnTo>
                    <a:pt x="67783" y="192912"/>
                  </a:lnTo>
                  <a:lnTo>
                    <a:pt x="26669" y="204788"/>
                  </a:lnTo>
                  <a:lnTo>
                    <a:pt x="0" y="209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1" name="SMARTInkShape-Group327">
            <a:extLst>
              <a:ext uri="{FF2B5EF4-FFF2-40B4-BE49-F238E27FC236}">
                <a16:creationId xmlns:a16="http://schemas.microsoft.com/office/drawing/2014/main" xmlns="" id="{329ED06A-5414-4826-BFAF-1ADD9301F0FE}"/>
              </a:ext>
            </a:extLst>
          </p:cNvPr>
          <p:cNvGrpSpPr/>
          <p:nvPr/>
        </p:nvGrpSpPr>
        <p:grpSpPr>
          <a:xfrm>
            <a:off x="6324953" y="2108200"/>
            <a:ext cx="1366596" cy="676945"/>
            <a:chOff x="6324953" y="2108200"/>
            <a:chExt cx="1366596" cy="676945"/>
          </a:xfrm>
        </p:grpSpPr>
        <p:sp>
          <p:nvSpPr>
            <p:cNvPr id="609" name="SMARTInkShape-2275">
              <a:extLst>
                <a:ext uri="{FF2B5EF4-FFF2-40B4-BE49-F238E27FC236}">
                  <a16:creationId xmlns:a16="http://schemas.microsoft.com/office/drawing/2014/main" xmlns="" id="{26D36E8F-4219-45D2-BDAD-1169D1CA395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650714" y="2165350"/>
              <a:ext cx="40835" cy="22483"/>
            </a:xfrm>
            <a:custGeom>
              <a:avLst/>
              <a:gdLst/>
              <a:ahLst/>
              <a:cxnLst/>
              <a:rect l="0" t="0" r="0" b="0"/>
              <a:pathLst>
                <a:path w="40835" h="22483">
                  <a:moveTo>
                    <a:pt x="20086" y="6350"/>
                  </a:moveTo>
                  <a:lnTo>
                    <a:pt x="20086" y="6350"/>
                  </a:lnTo>
                  <a:lnTo>
                    <a:pt x="541" y="16476"/>
                  </a:lnTo>
                  <a:lnTo>
                    <a:pt x="0" y="17334"/>
                  </a:lnTo>
                  <a:lnTo>
                    <a:pt x="4202" y="22082"/>
                  </a:lnTo>
                  <a:lnTo>
                    <a:pt x="6674" y="22482"/>
                  </a:lnTo>
                  <a:lnTo>
                    <a:pt x="13185" y="21046"/>
                  </a:lnTo>
                  <a:lnTo>
                    <a:pt x="36136" y="7379"/>
                  </a:lnTo>
                  <a:lnTo>
                    <a:pt x="40626" y="3280"/>
                  </a:lnTo>
                  <a:lnTo>
                    <a:pt x="40834" y="2186"/>
                  </a:lnTo>
                  <a:lnTo>
                    <a:pt x="3913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2276">
              <a:extLst>
                <a:ext uri="{FF2B5EF4-FFF2-40B4-BE49-F238E27FC236}">
                  <a16:creationId xmlns:a16="http://schemas.microsoft.com/office/drawing/2014/main" xmlns="" id="{A37FEBBD-826A-435A-AD99-87079EA3666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635391" y="2235200"/>
              <a:ext cx="3660" cy="50801"/>
            </a:xfrm>
            <a:custGeom>
              <a:avLst/>
              <a:gdLst/>
              <a:ahLst/>
              <a:cxnLst/>
              <a:rect l="0" t="0" r="0" b="0"/>
              <a:pathLst>
                <a:path w="3660" h="50801">
                  <a:moveTo>
                    <a:pt x="3659" y="0"/>
                  </a:moveTo>
                  <a:lnTo>
                    <a:pt x="3659" y="0"/>
                  </a:lnTo>
                  <a:lnTo>
                    <a:pt x="2954" y="10845"/>
                  </a:lnTo>
                  <a:lnTo>
                    <a:pt x="0" y="26026"/>
                  </a:lnTo>
                  <a:lnTo>
                    <a:pt x="3659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2277">
              <a:extLst>
                <a:ext uri="{FF2B5EF4-FFF2-40B4-BE49-F238E27FC236}">
                  <a16:creationId xmlns:a16="http://schemas.microsoft.com/office/drawing/2014/main" xmlns="" id="{7CFA289A-84A7-476B-9E79-90DF9889D31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493000" y="2108200"/>
              <a:ext cx="146051" cy="177801"/>
            </a:xfrm>
            <a:custGeom>
              <a:avLst/>
              <a:gdLst/>
              <a:ahLst/>
              <a:cxnLst/>
              <a:rect l="0" t="0" r="0" b="0"/>
              <a:pathLst>
                <a:path w="146051" h="177801">
                  <a:moveTo>
                    <a:pt x="146050" y="0"/>
                  </a:moveTo>
                  <a:lnTo>
                    <a:pt x="146050" y="0"/>
                  </a:lnTo>
                  <a:lnTo>
                    <a:pt x="135937" y="0"/>
                  </a:lnTo>
                  <a:lnTo>
                    <a:pt x="116163" y="6742"/>
                  </a:lnTo>
                  <a:lnTo>
                    <a:pt x="92430" y="27789"/>
                  </a:lnTo>
                  <a:lnTo>
                    <a:pt x="59127" y="72282"/>
                  </a:lnTo>
                  <a:lnTo>
                    <a:pt x="34530" y="112120"/>
                  </a:lnTo>
                  <a:lnTo>
                    <a:pt x="10662" y="154138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2278">
              <a:extLst>
                <a:ext uri="{FF2B5EF4-FFF2-40B4-BE49-F238E27FC236}">
                  <a16:creationId xmlns:a16="http://schemas.microsoft.com/office/drawing/2014/main" xmlns="" id="{EA93F9A2-E3E4-4C98-9F21-5859B84E61E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467600" y="2146300"/>
              <a:ext cx="120651" cy="107951"/>
            </a:xfrm>
            <a:custGeom>
              <a:avLst/>
              <a:gdLst/>
              <a:ahLst/>
              <a:cxnLst/>
              <a:rect l="0" t="0" r="0" b="0"/>
              <a:pathLst>
                <a:path w="120651" h="107951">
                  <a:moveTo>
                    <a:pt x="0" y="0"/>
                  </a:moveTo>
                  <a:lnTo>
                    <a:pt x="0" y="0"/>
                  </a:lnTo>
                  <a:lnTo>
                    <a:pt x="29063" y="3371"/>
                  </a:lnTo>
                  <a:lnTo>
                    <a:pt x="61215" y="18951"/>
                  </a:lnTo>
                  <a:lnTo>
                    <a:pt x="67621" y="27451"/>
                  </a:lnTo>
                  <a:lnTo>
                    <a:pt x="82238" y="67746"/>
                  </a:lnTo>
                  <a:lnTo>
                    <a:pt x="101508" y="90864"/>
                  </a:lnTo>
                  <a:lnTo>
                    <a:pt x="12065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2279">
              <a:extLst>
                <a:ext uri="{FF2B5EF4-FFF2-40B4-BE49-F238E27FC236}">
                  <a16:creationId xmlns:a16="http://schemas.microsoft.com/office/drawing/2014/main" xmlns="" id="{E04DF644-1CF6-442D-97F6-B72404569E4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295165" y="2149279"/>
              <a:ext cx="121636" cy="126906"/>
            </a:xfrm>
            <a:custGeom>
              <a:avLst/>
              <a:gdLst/>
              <a:ahLst/>
              <a:cxnLst/>
              <a:rect l="0" t="0" r="0" b="0"/>
              <a:pathLst>
                <a:path w="121636" h="126906">
                  <a:moveTo>
                    <a:pt x="121635" y="3371"/>
                  </a:moveTo>
                  <a:lnTo>
                    <a:pt x="121635" y="3371"/>
                  </a:lnTo>
                  <a:lnTo>
                    <a:pt x="114893" y="0"/>
                  </a:lnTo>
                  <a:lnTo>
                    <a:pt x="97216" y="1275"/>
                  </a:lnTo>
                  <a:lnTo>
                    <a:pt x="61595" y="13802"/>
                  </a:lnTo>
                  <a:lnTo>
                    <a:pt x="38777" y="28569"/>
                  </a:lnTo>
                  <a:lnTo>
                    <a:pt x="36057" y="32164"/>
                  </a:lnTo>
                  <a:lnTo>
                    <a:pt x="34950" y="35266"/>
                  </a:lnTo>
                  <a:lnTo>
                    <a:pt x="34916" y="38040"/>
                  </a:lnTo>
                  <a:lnTo>
                    <a:pt x="36763" y="43003"/>
                  </a:lnTo>
                  <a:lnTo>
                    <a:pt x="43697" y="47561"/>
                  </a:lnTo>
                  <a:lnTo>
                    <a:pt x="53835" y="51233"/>
                  </a:lnTo>
                  <a:lnTo>
                    <a:pt x="69325" y="54006"/>
                  </a:lnTo>
                  <a:lnTo>
                    <a:pt x="71946" y="55472"/>
                  </a:lnTo>
                  <a:lnTo>
                    <a:pt x="73691" y="57155"/>
                  </a:lnTo>
                  <a:lnTo>
                    <a:pt x="72034" y="59688"/>
                  </a:lnTo>
                  <a:lnTo>
                    <a:pt x="25588" y="91146"/>
                  </a:lnTo>
                  <a:lnTo>
                    <a:pt x="11214" y="100238"/>
                  </a:lnTo>
                  <a:lnTo>
                    <a:pt x="2473" y="108982"/>
                  </a:lnTo>
                  <a:lnTo>
                    <a:pt x="566" y="112584"/>
                  </a:lnTo>
                  <a:lnTo>
                    <a:pt x="0" y="115691"/>
                  </a:lnTo>
                  <a:lnTo>
                    <a:pt x="328" y="118467"/>
                  </a:lnTo>
                  <a:lnTo>
                    <a:pt x="2664" y="120319"/>
                  </a:lnTo>
                  <a:lnTo>
                    <a:pt x="30813" y="126905"/>
                  </a:lnTo>
                  <a:lnTo>
                    <a:pt x="66483" y="124617"/>
                  </a:lnTo>
                  <a:lnTo>
                    <a:pt x="96235" y="1176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2280">
              <a:extLst>
                <a:ext uri="{FF2B5EF4-FFF2-40B4-BE49-F238E27FC236}">
                  <a16:creationId xmlns:a16="http://schemas.microsoft.com/office/drawing/2014/main" xmlns="" id="{340886B8-23E7-4B23-8FE8-B9659858541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146729" y="2235200"/>
              <a:ext cx="111322" cy="25401"/>
            </a:xfrm>
            <a:custGeom>
              <a:avLst/>
              <a:gdLst/>
              <a:ahLst/>
              <a:cxnLst/>
              <a:rect l="0" t="0" r="0" b="0"/>
              <a:pathLst>
                <a:path w="1113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18" y="24694"/>
                  </a:lnTo>
                  <a:lnTo>
                    <a:pt x="4645" y="22029"/>
                  </a:lnTo>
                  <a:lnTo>
                    <a:pt x="51370" y="10473"/>
                  </a:lnTo>
                  <a:lnTo>
                    <a:pt x="95089" y="2800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2281">
              <a:extLst>
                <a:ext uri="{FF2B5EF4-FFF2-40B4-BE49-F238E27FC236}">
                  <a16:creationId xmlns:a16="http://schemas.microsoft.com/office/drawing/2014/main" xmlns="" id="{727493CF-0B58-47DA-9AE6-B8089A6B780D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985883" y="2220019"/>
              <a:ext cx="81668" cy="104082"/>
            </a:xfrm>
            <a:custGeom>
              <a:avLst/>
              <a:gdLst/>
              <a:ahLst/>
              <a:cxnLst/>
              <a:rect l="0" t="0" r="0" b="0"/>
              <a:pathLst>
                <a:path w="81668" h="104082">
                  <a:moveTo>
                    <a:pt x="5467" y="15181"/>
                  </a:moveTo>
                  <a:lnTo>
                    <a:pt x="5467" y="15181"/>
                  </a:lnTo>
                  <a:lnTo>
                    <a:pt x="441" y="3248"/>
                  </a:lnTo>
                  <a:lnTo>
                    <a:pt x="0" y="875"/>
                  </a:lnTo>
                  <a:lnTo>
                    <a:pt x="411" y="0"/>
                  </a:lnTo>
                  <a:lnTo>
                    <a:pt x="1391" y="121"/>
                  </a:lnTo>
                  <a:lnTo>
                    <a:pt x="2749" y="908"/>
                  </a:lnTo>
                  <a:lnTo>
                    <a:pt x="9999" y="23859"/>
                  </a:lnTo>
                  <a:lnTo>
                    <a:pt x="16953" y="69711"/>
                  </a:lnTo>
                  <a:lnTo>
                    <a:pt x="18007" y="86158"/>
                  </a:lnTo>
                  <a:lnTo>
                    <a:pt x="23920" y="64901"/>
                  </a:lnTo>
                  <a:lnTo>
                    <a:pt x="37935" y="37362"/>
                  </a:lnTo>
                  <a:lnTo>
                    <a:pt x="46003" y="28567"/>
                  </a:lnTo>
                  <a:lnTo>
                    <a:pt x="54292" y="24658"/>
                  </a:lnTo>
                  <a:lnTo>
                    <a:pt x="57772" y="25732"/>
                  </a:lnTo>
                  <a:lnTo>
                    <a:pt x="63521" y="32571"/>
                  </a:lnTo>
                  <a:lnTo>
                    <a:pt x="70723" y="48320"/>
                  </a:lnTo>
                  <a:lnTo>
                    <a:pt x="79411" y="95107"/>
                  </a:lnTo>
                  <a:lnTo>
                    <a:pt x="81667" y="104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2282">
              <a:extLst>
                <a:ext uri="{FF2B5EF4-FFF2-40B4-BE49-F238E27FC236}">
                  <a16:creationId xmlns:a16="http://schemas.microsoft.com/office/drawing/2014/main" xmlns="" id="{43A29A60-B257-4309-9192-33795E46304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940550" y="2438400"/>
              <a:ext cx="47864" cy="203201"/>
            </a:xfrm>
            <a:custGeom>
              <a:avLst/>
              <a:gdLst/>
              <a:ahLst/>
              <a:cxnLst/>
              <a:rect l="0" t="0" r="0" b="0"/>
              <a:pathLst>
                <a:path w="47864" h="203201">
                  <a:moveTo>
                    <a:pt x="25400" y="0"/>
                  </a:moveTo>
                  <a:lnTo>
                    <a:pt x="25400" y="0"/>
                  </a:lnTo>
                  <a:lnTo>
                    <a:pt x="39215" y="26367"/>
                  </a:lnTo>
                  <a:lnTo>
                    <a:pt x="45651" y="49113"/>
                  </a:lnTo>
                  <a:lnTo>
                    <a:pt x="47863" y="94358"/>
                  </a:lnTo>
                  <a:lnTo>
                    <a:pt x="43380" y="129426"/>
                  </a:lnTo>
                  <a:lnTo>
                    <a:pt x="29156" y="160534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2283">
              <a:extLst>
                <a:ext uri="{FF2B5EF4-FFF2-40B4-BE49-F238E27FC236}">
                  <a16:creationId xmlns:a16="http://schemas.microsoft.com/office/drawing/2014/main" xmlns="" id="{31FF6309-F4DD-4043-B304-D0F148F1FA4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771467" y="2464516"/>
              <a:ext cx="99636" cy="320629"/>
            </a:xfrm>
            <a:custGeom>
              <a:avLst/>
              <a:gdLst/>
              <a:ahLst/>
              <a:cxnLst/>
              <a:rect l="0" t="0" r="0" b="0"/>
              <a:pathLst>
                <a:path w="99636" h="320629">
                  <a:moveTo>
                    <a:pt x="35733" y="119934"/>
                  </a:moveTo>
                  <a:lnTo>
                    <a:pt x="35733" y="119934"/>
                  </a:lnTo>
                  <a:lnTo>
                    <a:pt x="18057" y="165400"/>
                  </a:lnTo>
                  <a:lnTo>
                    <a:pt x="9250" y="212898"/>
                  </a:lnTo>
                  <a:lnTo>
                    <a:pt x="2172" y="260446"/>
                  </a:lnTo>
                  <a:lnTo>
                    <a:pt x="2188" y="307798"/>
                  </a:lnTo>
                  <a:lnTo>
                    <a:pt x="0" y="320628"/>
                  </a:lnTo>
                  <a:lnTo>
                    <a:pt x="1743" y="316376"/>
                  </a:lnTo>
                  <a:lnTo>
                    <a:pt x="4952" y="276957"/>
                  </a:lnTo>
                  <a:lnTo>
                    <a:pt x="10528" y="237700"/>
                  </a:lnTo>
                  <a:lnTo>
                    <a:pt x="13990" y="211850"/>
                  </a:lnTo>
                  <a:lnTo>
                    <a:pt x="17711" y="182622"/>
                  </a:lnTo>
                  <a:lnTo>
                    <a:pt x="21601" y="151143"/>
                  </a:lnTo>
                  <a:lnTo>
                    <a:pt x="27017" y="121690"/>
                  </a:lnTo>
                  <a:lnTo>
                    <a:pt x="33449" y="93588"/>
                  </a:lnTo>
                  <a:lnTo>
                    <a:pt x="46008" y="46136"/>
                  </a:lnTo>
                  <a:lnTo>
                    <a:pt x="53940" y="17990"/>
                  </a:lnTo>
                  <a:lnTo>
                    <a:pt x="58454" y="9638"/>
                  </a:lnTo>
                  <a:lnTo>
                    <a:pt x="63580" y="4070"/>
                  </a:lnTo>
                  <a:lnTo>
                    <a:pt x="69115" y="358"/>
                  </a:lnTo>
                  <a:lnTo>
                    <a:pt x="74215" y="0"/>
                  </a:lnTo>
                  <a:lnTo>
                    <a:pt x="79026" y="1878"/>
                  </a:lnTo>
                  <a:lnTo>
                    <a:pt x="83645" y="5247"/>
                  </a:lnTo>
                  <a:lnTo>
                    <a:pt x="96887" y="30214"/>
                  </a:lnTo>
                  <a:lnTo>
                    <a:pt x="99635" y="64422"/>
                  </a:lnTo>
                  <a:lnTo>
                    <a:pt x="85868" y="101369"/>
                  </a:lnTo>
                  <a:lnTo>
                    <a:pt x="60544" y="129015"/>
                  </a:lnTo>
                  <a:lnTo>
                    <a:pt x="46525" y="136199"/>
                  </a:lnTo>
                  <a:lnTo>
                    <a:pt x="29383" y="1389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2284">
              <a:extLst>
                <a:ext uri="{FF2B5EF4-FFF2-40B4-BE49-F238E27FC236}">
                  <a16:creationId xmlns:a16="http://schemas.microsoft.com/office/drawing/2014/main" xmlns="" id="{262FBBDF-DDEA-4AC5-9C47-1E3B010E69E2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578600" y="259715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21048" y="20423"/>
                  </a:lnTo>
                  <a:lnTo>
                    <a:pt x="42063" y="11618"/>
                  </a:lnTo>
                  <a:lnTo>
                    <a:pt x="83018" y="454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2285">
              <a:extLst>
                <a:ext uri="{FF2B5EF4-FFF2-40B4-BE49-F238E27FC236}">
                  <a16:creationId xmlns:a16="http://schemas.microsoft.com/office/drawing/2014/main" xmlns="" id="{EB10920F-3F0E-492E-964C-F86550CD0999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535444" y="2527300"/>
              <a:ext cx="11407" cy="120651"/>
            </a:xfrm>
            <a:custGeom>
              <a:avLst/>
              <a:gdLst/>
              <a:ahLst/>
              <a:cxnLst/>
              <a:rect l="0" t="0" r="0" b="0"/>
              <a:pathLst>
                <a:path w="11407" h="120651">
                  <a:moveTo>
                    <a:pt x="5056" y="0"/>
                  </a:moveTo>
                  <a:lnTo>
                    <a:pt x="5056" y="0"/>
                  </a:lnTo>
                  <a:lnTo>
                    <a:pt x="1685" y="6742"/>
                  </a:lnTo>
                  <a:lnTo>
                    <a:pt x="0" y="41940"/>
                  </a:lnTo>
                  <a:lnTo>
                    <a:pt x="5730" y="87777"/>
                  </a:lnTo>
                  <a:lnTo>
                    <a:pt x="11406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2286">
              <a:extLst>
                <a:ext uri="{FF2B5EF4-FFF2-40B4-BE49-F238E27FC236}">
                  <a16:creationId xmlns:a16="http://schemas.microsoft.com/office/drawing/2014/main" xmlns="" id="{60E95919-6848-4869-AACF-67D730FC592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324953" y="2448348"/>
              <a:ext cx="107598" cy="275803"/>
            </a:xfrm>
            <a:custGeom>
              <a:avLst/>
              <a:gdLst/>
              <a:ahLst/>
              <a:cxnLst/>
              <a:rect l="0" t="0" r="0" b="0"/>
              <a:pathLst>
                <a:path w="107598" h="275803">
                  <a:moveTo>
                    <a:pt x="107597" y="9102"/>
                  </a:moveTo>
                  <a:lnTo>
                    <a:pt x="107597" y="9102"/>
                  </a:lnTo>
                  <a:lnTo>
                    <a:pt x="86549" y="264"/>
                  </a:lnTo>
                  <a:lnTo>
                    <a:pt x="74959" y="0"/>
                  </a:lnTo>
                  <a:lnTo>
                    <a:pt x="68904" y="917"/>
                  </a:lnTo>
                  <a:lnTo>
                    <a:pt x="54653" y="13226"/>
                  </a:lnTo>
                  <a:lnTo>
                    <a:pt x="30763" y="49600"/>
                  </a:lnTo>
                  <a:lnTo>
                    <a:pt x="15592" y="84251"/>
                  </a:lnTo>
                  <a:lnTo>
                    <a:pt x="4146" y="125522"/>
                  </a:lnTo>
                  <a:lnTo>
                    <a:pt x="0" y="164090"/>
                  </a:lnTo>
                  <a:lnTo>
                    <a:pt x="1921" y="198636"/>
                  </a:lnTo>
                  <a:lnTo>
                    <a:pt x="9829" y="228100"/>
                  </a:lnTo>
                  <a:lnTo>
                    <a:pt x="24164" y="249662"/>
                  </a:lnTo>
                  <a:lnTo>
                    <a:pt x="50447" y="2758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2" name="SMARTInkShape-2287">
            <a:extLst>
              <a:ext uri="{FF2B5EF4-FFF2-40B4-BE49-F238E27FC236}">
                <a16:creationId xmlns:a16="http://schemas.microsoft.com/office/drawing/2014/main" xmlns="" id="{7A55E3BA-CA6B-410E-BD97-F1FDC87A539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255700" y="2192029"/>
            <a:ext cx="922709" cy="1018461"/>
          </a:xfrm>
          <a:custGeom>
            <a:avLst/>
            <a:gdLst/>
            <a:ahLst/>
            <a:cxnLst/>
            <a:rect l="0" t="0" r="0" b="0"/>
            <a:pathLst>
              <a:path w="922709" h="1018461">
                <a:moveTo>
                  <a:pt x="798900" y="151121"/>
                </a:moveTo>
                <a:lnTo>
                  <a:pt x="798900" y="151121"/>
                </a:lnTo>
                <a:lnTo>
                  <a:pt x="795529" y="117411"/>
                </a:lnTo>
                <a:lnTo>
                  <a:pt x="796804" y="76222"/>
                </a:lnTo>
                <a:lnTo>
                  <a:pt x="791537" y="40577"/>
                </a:lnTo>
                <a:lnTo>
                  <a:pt x="784819" y="30859"/>
                </a:lnTo>
                <a:lnTo>
                  <a:pt x="764184" y="14415"/>
                </a:lnTo>
                <a:lnTo>
                  <a:pt x="718058" y="0"/>
                </a:lnTo>
                <a:lnTo>
                  <a:pt x="671248" y="1406"/>
                </a:lnTo>
                <a:lnTo>
                  <a:pt x="643949" y="4744"/>
                </a:lnTo>
                <a:lnTo>
                  <a:pt x="612344" y="11203"/>
                </a:lnTo>
                <a:lnTo>
                  <a:pt x="577868" y="19742"/>
                </a:lnTo>
                <a:lnTo>
                  <a:pt x="541479" y="29669"/>
                </a:lnTo>
                <a:lnTo>
                  <a:pt x="503108" y="44047"/>
                </a:lnTo>
                <a:lnTo>
                  <a:pt x="463415" y="61394"/>
                </a:lnTo>
                <a:lnTo>
                  <a:pt x="422844" y="80719"/>
                </a:lnTo>
                <a:lnTo>
                  <a:pt x="378862" y="107009"/>
                </a:lnTo>
                <a:lnTo>
                  <a:pt x="332608" y="137941"/>
                </a:lnTo>
                <a:lnTo>
                  <a:pt x="284840" y="171967"/>
                </a:lnTo>
                <a:lnTo>
                  <a:pt x="239587" y="211585"/>
                </a:lnTo>
                <a:lnTo>
                  <a:pt x="196014" y="254931"/>
                </a:lnTo>
                <a:lnTo>
                  <a:pt x="153559" y="300761"/>
                </a:lnTo>
                <a:lnTo>
                  <a:pt x="116084" y="351070"/>
                </a:lnTo>
                <a:lnTo>
                  <a:pt x="81928" y="404365"/>
                </a:lnTo>
                <a:lnTo>
                  <a:pt x="49985" y="459650"/>
                </a:lnTo>
                <a:lnTo>
                  <a:pt x="27985" y="513440"/>
                </a:lnTo>
                <a:lnTo>
                  <a:pt x="12612" y="566234"/>
                </a:lnTo>
                <a:lnTo>
                  <a:pt x="1658" y="618363"/>
                </a:lnTo>
                <a:lnTo>
                  <a:pt x="0" y="667932"/>
                </a:lnTo>
                <a:lnTo>
                  <a:pt x="4539" y="715795"/>
                </a:lnTo>
                <a:lnTo>
                  <a:pt x="13209" y="762520"/>
                </a:lnTo>
                <a:lnTo>
                  <a:pt x="30984" y="805665"/>
                </a:lnTo>
                <a:lnTo>
                  <a:pt x="54828" y="846423"/>
                </a:lnTo>
                <a:lnTo>
                  <a:pt x="82719" y="885589"/>
                </a:lnTo>
                <a:lnTo>
                  <a:pt x="116834" y="918755"/>
                </a:lnTo>
                <a:lnTo>
                  <a:pt x="155101" y="947922"/>
                </a:lnTo>
                <a:lnTo>
                  <a:pt x="196134" y="974422"/>
                </a:lnTo>
                <a:lnTo>
                  <a:pt x="243950" y="993499"/>
                </a:lnTo>
                <a:lnTo>
                  <a:pt x="296288" y="1007629"/>
                </a:lnTo>
                <a:lnTo>
                  <a:pt x="351642" y="1018460"/>
                </a:lnTo>
                <a:lnTo>
                  <a:pt x="409713" y="1017919"/>
                </a:lnTo>
                <a:lnTo>
                  <a:pt x="469591" y="1009798"/>
                </a:lnTo>
                <a:lnTo>
                  <a:pt x="530676" y="996622"/>
                </a:lnTo>
                <a:lnTo>
                  <a:pt x="584806" y="976549"/>
                </a:lnTo>
                <a:lnTo>
                  <a:pt x="634299" y="951879"/>
                </a:lnTo>
                <a:lnTo>
                  <a:pt x="680699" y="924143"/>
                </a:lnTo>
                <a:lnTo>
                  <a:pt x="721511" y="890130"/>
                </a:lnTo>
                <a:lnTo>
                  <a:pt x="758596" y="851933"/>
                </a:lnTo>
                <a:lnTo>
                  <a:pt x="793197" y="810945"/>
                </a:lnTo>
                <a:lnTo>
                  <a:pt x="823321" y="763159"/>
                </a:lnTo>
                <a:lnTo>
                  <a:pt x="850458" y="710841"/>
                </a:lnTo>
                <a:lnTo>
                  <a:pt x="875605" y="655501"/>
                </a:lnTo>
                <a:lnTo>
                  <a:pt x="894487" y="596030"/>
                </a:lnTo>
                <a:lnTo>
                  <a:pt x="909192" y="533805"/>
                </a:lnTo>
                <a:lnTo>
                  <a:pt x="921111" y="469743"/>
                </a:lnTo>
                <a:lnTo>
                  <a:pt x="922708" y="407986"/>
                </a:lnTo>
                <a:lnTo>
                  <a:pt x="917421" y="347764"/>
                </a:lnTo>
                <a:lnTo>
                  <a:pt x="907548" y="288566"/>
                </a:lnTo>
                <a:lnTo>
                  <a:pt x="886149" y="239224"/>
                </a:lnTo>
                <a:lnTo>
                  <a:pt x="857065" y="196450"/>
                </a:lnTo>
                <a:lnTo>
                  <a:pt x="822860" y="158057"/>
                </a:lnTo>
                <a:lnTo>
                  <a:pt x="781007" y="128228"/>
                </a:lnTo>
                <a:lnTo>
                  <a:pt x="734054" y="104109"/>
                </a:lnTo>
                <a:lnTo>
                  <a:pt x="683703" y="83797"/>
                </a:lnTo>
                <a:lnTo>
                  <a:pt x="650135" y="70255"/>
                </a:lnTo>
                <a:lnTo>
                  <a:pt x="583000" y="4317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6" name="SMARTInkShape-Group329">
            <a:extLst>
              <a:ext uri="{FF2B5EF4-FFF2-40B4-BE49-F238E27FC236}">
                <a16:creationId xmlns:a16="http://schemas.microsoft.com/office/drawing/2014/main" xmlns="" id="{477514CD-4CAB-4B73-8674-1D5714B369D3}"/>
              </a:ext>
            </a:extLst>
          </p:cNvPr>
          <p:cNvGrpSpPr/>
          <p:nvPr/>
        </p:nvGrpSpPr>
        <p:grpSpPr>
          <a:xfrm>
            <a:off x="3475533" y="5241442"/>
            <a:ext cx="380278" cy="200509"/>
            <a:chOff x="3475533" y="5241442"/>
            <a:chExt cx="380278" cy="200509"/>
          </a:xfrm>
        </p:grpSpPr>
        <p:sp>
          <p:nvSpPr>
            <p:cNvPr id="623" name="SMARTInkShape-2288">
              <a:extLst>
                <a:ext uri="{FF2B5EF4-FFF2-40B4-BE49-F238E27FC236}">
                  <a16:creationId xmlns:a16="http://schemas.microsoft.com/office/drawing/2014/main" xmlns="" id="{EF60A58B-4595-4348-9AC4-000F2B3C3D0D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764367" y="5241442"/>
              <a:ext cx="91444" cy="200509"/>
            </a:xfrm>
            <a:custGeom>
              <a:avLst/>
              <a:gdLst/>
              <a:ahLst/>
              <a:cxnLst/>
              <a:rect l="0" t="0" r="0" b="0"/>
              <a:pathLst>
                <a:path w="91444" h="200509">
                  <a:moveTo>
                    <a:pt x="32933" y="3658"/>
                  </a:moveTo>
                  <a:lnTo>
                    <a:pt x="32933" y="3658"/>
                  </a:lnTo>
                  <a:lnTo>
                    <a:pt x="10407" y="0"/>
                  </a:lnTo>
                  <a:lnTo>
                    <a:pt x="2226" y="1562"/>
                  </a:lnTo>
                  <a:lnTo>
                    <a:pt x="467" y="2966"/>
                  </a:lnTo>
                  <a:lnTo>
                    <a:pt x="0" y="4608"/>
                  </a:lnTo>
                  <a:lnTo>
                    <a:pt x="394" y="6408"/>
                  </a:lnTo>
                  <a:lnTo>
                    <a:pt x="40110" y="48066"/>
                  </a:lnTo>
                  <a:lnTo>
                    <a:pt x="79507" y="87035"/>
                  </a:lnTo>
                  <a:lnTo>
                    <a:pt x="87265" y="97343"/>
                  </a:lnTo>
                  <a:lnTo>
                    <a:pt x="91026" y="107742"/>
                  </a:lnTo>
                  <a:lnTo>
                    <a:pt x="91443" y="128705"/>
                  </a:lnTo>
                  <a:lnTo>
                    <a:pt x="83161" y="149780"/>
                  </a:lnTo>
                  <a:lnTo>
                    <a:pt x="69368" y="169496"/>
                  </a:lnTo>
                  <a:lnTo>
                    <a:pt x="32933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2289">
              <a:extLst>
                <a:ext uri="{FF2B5EF4-FFF2-40B4-BE49-F238E27FC236}">
                  <a16:creationId xmlns:a16="http://schemas.microsoft.com/office/drawing/2014/main" xmlns="" id="{1F40CD7B-B676-413D-B69A-7D08CC9C6E4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501280" y="5397500"/>
              <a:ext cx="207121" cy="36219"/>
            </a:xfrm>
            <a:custGeom>
              <a:avLst/>
              <a:gdLst/>
              <a:ahLst/>
              <a:cxnLst/>
              <a:rect l="0" t="0" r="0" b="0"/>
              <a:pathLst>
                <a:path w="207121" h="36219">
                  <a:moveTo>
                    <a:pt x="10270" y="25400"/>
                  </a:moveTo>
                  <a:lnTo>
                    <a:pt x="10270" y="25400"/>
                  </a:lnTo>
                  <a:lnTo>
                    <a:pt x="157" y="32142"/>
                  </a:lnTo>
                  <a:lnTo>
                    <a:pt x="0" y="34128"/>
                  </a:lnTo>
                  <a:lnTo>
                    <a:pt x="2718" y="35451"/>
                  </a:lnTo>
                  <a:lnTo>
                    <a:pt x="14674" y="36218"/>
                  </a:lnTo>
                  <a:lnTo>
                    <a:pt x="48734" y="32681"/>
                  </a:lnTo>
                  <a:lnTo>
                    <a:pt x="85691" y="29106"/>
                  </a:lnTo>
                  <a:lnTo>
                    <a:pt x="131750" y="19522"/>
                  </a:lnTo>
                  <a:lnTo>
                    <a:pt x="173622" y="8676"/>
                  </a:lnTo>
                  <a:lnTo>
                    <a:pt x="207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2290">
              <a:extLst>
                <a:ext uri="{FF2B5EF4-FFF2-40B4-BE49-F238E27FC236}">
                  <a16:creationId xmlns:a16="http://schemas.microsoft.com/office/drawing/2014/main" xmlns="" id="{988F0914-BAEE-4049-B3EA-3235BEA6B7A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475533" y="5314950"/>
              <a:ext cx="290018" cy="12701"/>
            </a:xfrm>
            <a:custGeom>
              <a:avLst/>
              <a:gdLst/>
              <a:ahLst/>
              <a:cxnLst/>
              <a:rect l="0" t="0" r="0" b="0"/>
              <a:pathLst>
                <a:path w="290018" h="12701">
                  <a:moveTo>
                    <a:pt x="42367" y="0"/>
                  </a:moveTo>
                  <a:lnTo>
                    <a:pt x="42367" y="0"/>
                  </a:lnTo>
                  <a:lnTo>
                    <a:pt x="0" y="6088"/>
                  </a:lnTo>
                  <a:lnTo>
                    <a:pt x="15389" y="9644"/>
                  </a:lnTo>
                  <a:lnTo>
                    <a:pt x="59146" y="8423"/>
                  </a:lnTo>
                  <a:lnTo>
                    <a:pt x="100624" y="9152"/>
                  </a:lnTo>
                  <a:lnTo>
                    <a:pt x="146576" y="11124"/>
                  </a:lnTo>
                  <a:lnTo>
                    <a:pt x="192869" y="11998"/>
                  </a:lnTo>
                  <a:lnTo>
                    <a:pt x="233670" y="12389"/>
                  </a:lnTo>
                  <a:lnTo>
                    <a:pt x="2900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0" name="SMARTInkShape-Group330">
            <a:extLst>
              <a:ext uri="{FF2B5EF4-FFF2-40B4-BE49-F238E27FC236}">
                <a16:creationId xmlns:a16="http://schemas.microsoft.com/office/drawing/2014/main" xmlns="" id="{D07756E7-AB2E-421A-898F-BD6B57FED273}"/>
              </a:ext>
            </a:extLst>
          </p:cNvPr>
          <p:cNvGrpSpPr/>
          <p:nvPr/>
        </p:nvGrpSpPr>
        <p:grpSpPr>
          <a:xfrm>
            <a:off x="4394731" y="4963689"/>
            <a:ext cx="780520" cy="673815"/>
            <a:chOff x="4394731" y="4963689"/>
            <a:chExt cx="780520" cy="673815"/>
          </a:xfrm>
        </p:grpSpPr>
        <p:sp>
          <p:nvSpPr>
            <p:cNvPr id="627" name="SMARTInkShape-2291">
              <a:extLst>
                <a:ext uri="{FF2B5EF4-FFF2-40B4-BE49-F238E27FC236}">
                  <a16:creationId xmlns:a16="http://schemas.microsoft.com/office/drawing/2014/main" xmlns="" id="{9BD2802C-2665-4C79-8B8D-A06464325FF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162550" y="54229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2292">
              <a:extLst>
                <a:ext uri="{FF2B5EF4-FFF2-40B4-BE49-F238E27FC236}">
                  <a16:creationId xmlns:a16="http://schemas.microsoft.com/office/drawing/2014/main" xmlns="" id="{6A4A87F5-3D49-460B-8564-0DF979E2BE3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765930" y="5182899"/>
              <a:ext cx="225171" cy="301187"/>
            </a:xfrm>
            <a:custGeom>
              <a:avLst/>
              <a:gdLst/>
              <a:ahLst/>
              <a:cxnLst/>
              <a:rect l="0" t="0" r="0" b="0"/>
              <a:pathLst>
                <a:path w="225171" h="301187">
                  <a:moveTo>
                    <a:pt x="193420" y="24101"/>
                  </a:moveTo>
                  <a:lnTo>
                    <a:pt x="193420" y="24101"/>
                  </a:lnTo>
                  <a:lnTo>
                    <a:pt x="188394" y="12168"/>
                  </a:lnTo>
                  <a:lnTo>
                    <a:pt x="187953" y="9796"/>
                  </a:lnTo>
                  <a:lnTo>
                    <a:pt x="185581" y="5279"/>
                  </a:lnTo>
                  <a:lnTo>
                    <a:pt x="183960" y="3086"/>
                  </a:lnTo>
                  <a:lnTo>
                    <a:pt x="180279" y="650"/>
                  </a:lnTo>
                  <a:lnTo>
                    <a:pt x="178309" y="0"/>
                  </a:lnTo>
                  <a:lnTo>
                    <a:pt x="170476" y="3041"/>
                  </a:lnTo>
                  <a:lnTo>
                    <a:pt x="125487" y="37765"/>
                  </a:lnTo>
                  <a:lnTo>
                    <a:pt x="82902" y="80439"/>
                  </a:lnTo>
                  <a:lnTo>
                    <a:pt x="58458" y="112405"/>
                  </a:lnTo>
                  <a:lnTo>
                    <a:pt x="37717" y="145427"/>
                  </a:lnTo>
                  <a:lnTo>
                    <a:pt x="20502" y="178918"/>
                  </a:lnTo>
                  <a:lnTo>
                    <a:pt x="8146" y="212618"/>
                  </a:lnTo>
                  <a:lnTo>
                    <a:pt x="0" y="253211"/>
                  </a:lnTo>
                  <a:lnTo>
                    <a:pt x="957" y="280839"/>
                  </a:lnTo>
                  <a:lnTo>
                    <a:pt x="5139" y="286982"/>
                  </a:lnTo>
                  <a:lnTo>
                    <a:pt x="19193" y="295689"/>
                  </a:lnTo>
                  <a:lnTo>
                    <a:pt x="60423" y="301186"/>
                  </a:lnTo>
                  <a:lnTo>
                    <a:pt x="98562" y="296827"/>
                  </a:lnTo>
                  <a:lnTo>
                    <a:pt x="140678" y="288540"/>
                  </a:lnTo>
                  <a:lnTo>
                    <a:pt x="182914" y="280154"/>
                  </a:lnTo>
                  <a:lnTo>
                    <a:pt x="225170" y="271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2293">
              <a:extLst>
                <a:ext uri="{FF2B5EF4-FFF2-40B4-BE49-F238E27FC236}">
                  <a16:creationId xmlns:a16="http://schemas.microsoft.com/office/drawing/2014/main" xmlns="" id="{55A6F19B-B950-493A-AEE0-E6EFBAD5D4AE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394731" y="4963689"/>
              <a:ext cx="119372" cy="673815"/>
            </a:xfrm>
            <a:custGeom>
              <a:avLst/>
              <a:gdLst/>
              <a:ahLst/>
              <a:cxnLst/>
              <a:rect l="0" t="0" r="0" b="0"/>
              <a:pathLst>
                <a:path w="119372" h="673815">
                  <a:moveTo>
                    <a:pt x="113769" y="33761"/>
                  </a:moveTo>
                  <a:lnTo>
                    <a:pt x="113769" y="33761"/>
                  </a:lnTo>
                  <a:lnTo>
                    <a:pt x="104930" y="10617"/>
                  </a:lnTo>
                  <a:lnTo>
                    <a:pt x="97140" y="3954"/>
                  </a:lnTo>
                  <a:lnTo>
                    <a:pt x="92100" y="1191"/>
                  </a:lnTo>
                  <a:lnTo>
                    <a:pt x="78973" y="0"/>
                  </a:lnTo>
                  <a:lnTo>
                    <a:pt x="71522" y="670"/>
                  </a:lnTo>
                  <a:lnTo>
                    <a:pt x="53835" y="10822"/>
                  </a:lnTo>
                  <a:lnTo>
                    <a:pt x="34920" y="29915"/>
                  </a:lnTo>
                  <a:lnTo>
                    <a:pt x="17106" y="59569"/>
                  </a:lnTo>
                  <a:lnTo>
                    <a:pt x="5426" y="97678"/>
                  </a:lnTo>
                  <a:lnTo>
                    <a:pt x="0" y="140485"/>
                  </a:lnTo>
                  <a:lnTo>
                    <a:pt x="2292" y="185381"/>
                  </a:lnTo>
                  <a:lnTo>
                    <a:pt x="5585" y="208924"/>
                  </a:lnTo>
                  <a:lnTo>
                    <a:pt x="9895" y="233087"/>
                  </a:lnTo>
                  <a:lnTo>
                    <a:pt x="14887" y="257661"/>
                  </a:lnTo>
                  <a:lnTo>
                    <a:pt x="27958" y="303782"/>
                  </a:lnTo>
                  <a:lnTo>
                    <a:pt x="43175" y="349210"/>
                  </a:lnTo>
                  <a:lnTo>
                    <a:pt x="51184" y="373176"/>
                  </a:lnTo>
                  <a:lnTo>
                    <a:pt x="59346" y="397621"/>
                  </a:lnTo>
                  <a:lnTo>
                    <a:pt x="67609" y="422385"/>
                  </a:lnTo>
                  <a:lnTo>
                    <a:pt x="75940" y="447360"/>
                  </a:lnTo>
                  <a:lnTo>
                    <a:pt x="84317" y="472477"/>
                  </a:lnTo>
                  <a:lnTo>
                    <a:pt x="99268" y="517318"/>
                  </a:lnTo>
                  <a:lnTo>
                    <a:pt x="111557" y="557709"/>
                  </a:lnTo>
                  <a:lnTo>
                    <a:pt x="119371" y="594474"/>
                  </a:lnTo>
                  <a:lnTo>
                    <a:pt x="117624" y="640165"/>
                  </a:lnTo>
                  <a:lnTo>
                    <a:pt x="107957" y="659815"/>
                  </a:lnTo>
                  <a:lnTo>
                    <a:pt x="101427" y="667030"/>
                  </a:lnTo>
                  <a:lnTo>
                    <a:pt x="92135" y="671135"/>
                  </a:lnTo>
                  <a:lnTo>
                    <a:pt x="68641" y="673814"/>
                  </a:lnTo>
                  <a:lnTo>
                    <a:pt x="18519" y="662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0" name="SMARTInkShape-Group331">
            <a:extLst>
              <a:ext uri="{FF2B5EF4-FFF2-40B4-BE49-F238E27FC236}">
                <a16:creationId xmlns:a16="http://schemas.microsoft.com/office/drawing/2014/main" xmlns="" id="{FC6ADFD6-8267-4E1C-879F-D2BFB9DCE877}"/>
              </a:ext>
            </a:extLst>
          </p:cNvPr>
          <p:cNvGrpSpPr/>
          <p:nvPr/>
        </p:nvGrpSpPr>
        <p:grpSpPr>
          <a:xfrm>
            <a:off x="5429250" y="5010150"/>
            <a:ext cx="2558792" cy="662550"/>
            <a:chOff x="5429250" y="5010150"/>
            <a:chExt cx="2558792" cy="662550"/>
          </a:xfrm>
        </p:grpSpPr>
        <p:sp>
          <p:nvSpPr>
            <p:cNvPr id="631" name="SMARTInkShape-2294">
              <a:extLst>
                <a:ext uri="{FF2B5EF4-FFF2-40B4-BE49-F238E27FC236}">
                  <a16:creationId xmlns:a16="http://schemas.microsoft.com/office/drawing/2014/main" xmlns="" id="{BB1B46C4-D8DA-49B4-8062-E766040BF09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624956" y="5213507"/>
              <a:ext cx="363086" cy="360190"/>
            </a:xfrm>
            <a:custGeom>
              <a:avLst/>
              <a:gdLst/>
              <a:ahLst/>
              <a:cxnLst/>
              <a:rect l="0" t="0" r="0" b="0"/>
              <a:pathLst>
                <a:path w="363086" h="360190">
                  <a:moveTo>
                    <a:pt x="96644" y="228443"/>
                  </a:moveTo>
                  <a:lnTo>
                    <a:pt x="96644" y="228443"/>
                  </a:lnTo>
                  <a:lnTo>
                    <a:pt x="103386" y="225072"/>
                  </a:lnTo>
                  <a:lnTo>
                    <a:pt x="105371" y="223374"/>
                  </a:lnTo>
                  <a:lnTo>
                    <a:pt x="107579" y="219604"/>
                  </a:lnTo>
                  <a:lnTo>
                    <a:pt x="108821" y="210145"/>
                  </a:lnTo>
                  <a:lnTo>
                    <a:pt x="106172" y="206367"/>
                  </a:lnTo>
                  <a:lnTo>
                    <a:pt x="95705" y="198406"/>
                  </a:lnTo>
                  <a:lnTo>
                    <a:pt x="70573" y="192732"/>
                  </a:lnTo>
                  <a:lnTo>
                    <a:pt x="50955" y="198930"/>
                  </a:lnTo>
                  <a:lnTo>
                    <a:pt x="31182" y="211799"/>
                  </a:lnTo>
                  <a:lnTo>
                    <a:pt x="12987" y="229277"/>
                  </a:lnTo>
                  <a:lnTo>
                    <a:pt x="3017" y="246923"/>
                  </a:lnTo>
                  <a:lnTo>
                    <a:pt x="360" y="255579"/>
                  </a:lnTo>
                  <a:lnTo>
                    <a:pt x="0" y="262761"/>
                  </a:lnTo>
                  <a:lnTo>
                    <a:pt x="3361" y="274505"/>
                  </a:lnTo>
                  <a:lnTo>
                    <a:pt x="9055" y="277495"/>
                  </a:lnTo>
                  <a:lnTo>
                    <a:pt x="26672" y="278937"/>
                  </a:lnTo>
                  <a:lnTo>
                    <a:pt x="63760" y="262297"/>
                  </a:lnTo>
                  <a:lnTo>
                    <a:pt x="99286" y="231654"/>
                  </a:lnTo>
                  <a:lnTo>
                    <a:pt x="119455" y="198591"/>
                  </a:lnTo>
                  <a:lnTo>
                    <a:pt x="135710" y="156614"/>
                  </a:lnTo>
                  <a:lnTo>
                    <a:pt x="141034" y="132579"/>
                  </a:lnTo>
                  <a:lnTo>
                    <a:pt x="145286" y="107384"/>
                  </a:lnTo>
                  <a:lnTo>
                    <a:pt x="148131" y="60574"/>
                  </a:lnTo>
                  <a:lnTo>
                    <a:pt x="147043" y="22601"/>
                  </a:lnTo>
                  <a:lnTo>
                    <a:pt x="144209" y="3372"/>
                  </a:lnTo>
                  <a:lnTo>
                    <a:pt x="141054" y="79"/>
                  </a:lnTo>
                  <a:lnTo>
                    <a:pt x="136833" y="0"/>
                  </a:lnTo>
                  <a:lnTo>
                    <a:pt x="131902" y="2065"/>
                  </a:lnTo>
                  <a:lnTo>
                    <a:pt x="114851" y="28566"/>
                  </a:lnTo>
                  <a:lnTo>
                    <a:pt x="108263" y="61527"/>
                  </a:lnTo>
                  <a:lnTo>
                    <a:pt x="107453" y="101342"/>
                  </a:lnTo>
                  <a:lnTo>
                    <a:pt x="114148" y="142556"/>
                  </a:lnTo>
                  <a:lnTo>
                    <a:pt x="129823" y="178747"/>
                  </a:lnTo>
                  <a:lnTo>
                    <a:pt x="151607" y="209178"/>
                  </a:lnTo>
                  <a:lnTo>
                    <a:pt x="177751" y="232110"/>
                  </a:lnTo>
                  <a:lnTo>
                    <a:pt x="202071" y="244184"/>
                  </a:lnTo>
                  <a:lnTo>
                    <a:pt x="223229" y="248139"/>
                  </a:lnTo>
                  <a:lnTo>
                    <a:pt x="239687" y="245194"/>
                  </a:lnTo>
                  <a:lnTo>
                    <a:pt x="252176" y="235417"/>
                  </a:lnTo>
                  <a:lnTo>
                    <a:pt x="265259" y="221573"/>
                  </a:lnTo>
                  <a:lnTo>
                    <a:pt x="268320" y="219629"/>
                  </a:lnTo>
                  <a:lnTo>
                    <a:pt x="270361" y="221155"/>
                  </a:lnTo>
                  <a:lnTo>
                    <a:pt x="272629" y="230379"/>
                  </a:lnTo>
                  <a:lnTo>
                    <a:pt x="269722" y="269434"/>
                  </a:lnTo>
                  <a:lnTo>
                    <a:pt x="266534" y="316032"/>
                  </a:lnTo>
                  <a:lnTo>
                    <a:pt x="262023" y="360189"/>
                  </a:lnTo>
                  <a:lnTo>
                    <a:pt x="273978" y="312815"/>
                  </a:lnTo>
                  <a:lnTo>
                    <a:pt x="281527" y="276995"/>
                  </a:lnTo>
                  <a:lnTo>
                    <a:pt x="289586" y="235205"/>
                  </a:lnTo>
                  <a:lnTo>
                    <a:pt x="297872" y="190761"/>
                  </a:lnTo>
                  <a:lnTo>
                    <a:pt x="307099" y="149073"/>
                  </a:lnTo>
                  <a:lnTo>
                    <a:pt x="313887" y="134843"/>
                  </a:lnTo>
                  <a:lnTo>
                    <a:pt x="317673" y="130059"/>
                  </a:lnTo>
                  <a:lnTo>
                    <a:pt x="322313" y="128987"/>
                  </a:lnTo>
                  <a:lnTo>
                    <a:pt x="327524" y="130389"/>
                  </a:lnTo>
                  <a:lnTo>
                    <a:pt x="333114" y="133440"/>
                  </a:lnTo>
                  <a:lnTo>
                    <a:pt x="351094" y="157961"/>
                  </a:lnTo>
                  <a:lnTo>
                    <a:pt x="363085" y="192037"/>
                  </a:lnTo>
                  <a:lnTo>
                    <a:pt x="361113" y="212733"/>
                  </a:lnTo>
                  <a:lnTo>
                    <a:pt x="357622" y="222203"/>
                  </a:lnTo>
                  <a:lnTo>
                    <a:pt x="351769" y="229222"/>
                  </a:lnTo>
                  <a:lnTo>
                    <a:pt x="318894" y="247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2295">
              <a:extLst>
                <a:ext uri="{FF2B5EF4-FFF2-40B4-BE49-F238E27FC236}">
                  <a16:creationId xmlns:a16="http://schemas.microsoft.com/office/drawing/2014/main" xmlns="" id="{19802326-3EC8-4248-9DDC-0903FF1789B6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524750" y="50673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2296">
              <a:extLst>
                <a:ext uri="{FF2B5EF4-FFF2-40B4-BE49-F238E27FC236}">
                  <a16:creationId xmlns:a16="http://schemas.microsoft.com/office/drawing/2014/main" xmlns="" id="{6B32E391-58BE-4BC4-A397-275B3541464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486650" y="514350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0"/>
                  </a:moveTo>
                  <a:lnTo>
                    <a:pt x="19050" y="0"/>
                  </a:lnTo>
                  <a:lnTo>
                    <a:pt x="18345" y="10139"/>
                  </a:lnTo>
                  <a:lnTo>
                    <a:pt x="15679" y="17676"/>
                  </a:lnTo>
                  <a:lnTo>
                    <a:pt x="10261" y="23849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2297">
              <a:extLst>
                <a:ext uri="{FF2B5EF4-FFF2-40B4-BE49-F238E27FC236}">
                  <a16:creationId xmlns:a16="http://schemas.microsoft.com/office/drawing/2014/main" xmlns="" id="{32916B6F-1D2F-49A6-BAFF-DE5528763E6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372350" y="5010150"/>
              <a:ext cx="88901" cy="146051"/>
            </a:xfrm>
            <a:custGeom>
              <a:avLst/>
              <a:gdLst/>
              <a:ahLst/>
              <a:cxnLst/>
              <a:rect l="0" t="0" r="0" b="0"/>
              <a:pathLst>
                <a:path w="88901" h="14605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76691" y="6742"/>
                  </a:lnTo>
                  <a:lnTo>
                    <a:pt x="48147" y="48334"/>
                  </a:lnTo>
                  <a:lnTo>
                    <a:pt x="19780" y="89275"/>
                  </a:lnTo>
                  <a:lnTo>
                    <a:pt x="4637" y="123129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2298">
              <a:extLst>
                <a:ext uri="{FF2B5EF4-FFF2-40B4-BE49-F238E27FC236}">
                  <a16:creationId xmlns:a16="http://schemas.microsoft.com/office/drawing/2014/main" xmlns="" id="{7B10D6AB-9679-41F7-B60D-EB19C61D814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336941" y="5038242"/>
              <a:ext cx="111610" cy="92559"/>
            </a:xfrm>
            <a:custGeom>
              <a:avLst/>
              <a:gdLst/>
              <a:ahLst/>
              <a:cxnLst/>
              <a:rect l="0" t="0" r="0" b="0"/>
              <a:pathLst>
                <a:path w="111610" h="9255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1561" y="1561"/>
                  </a:lnTo>
                  <a:lnTo>
                    <a:pt x="42199" y="31264"/>
                  </a:lnTo>
                  <a:lnTo>
                    <a:pt x="89133" y="71638"/>
                  </a:lnTo>
                  <a:lnTo>
                    <a:pt x="111609" y="92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2299">
              <a:extLst>
                <a:ext uri="{FF2B5EF4-FFF2-40B4-BE49-F238E27FC236}">
                  <a16:creationId xmlns:a16="http://schemas.microsoft.com/office/drawing/2014/main" xmlns="" id="{21C4BF33-D577-40C5-9FFA-E0C1701C7F1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178591" y="5010150"/>
              <a:ext cx="123910" cy="152401"/>
            </a:xfrm>
            <a:custGeom>
              <a:avLst/>
              <a:gdLst/>
              <a:ahLst/>
              <a:cxnLst/>
              <a:rect l="0" t="0" r="0" b="0"/>
              <a:pathLst>
                <a:path w="123910" h="152401">
                  <a:moveTo>
                    <a:pt x="123909" y="0"/>
                  </a:moveTo>
                  <a:lnTo>
                    <a:pt x="123909" y="0"/>
                  </a:lnTo>
                  <a:lnTo>
                    <a:pt x="85627" y="20970"/>
                  </a:lnTo>
                  <a:lnTo>
                    <a:pt x="38945" y="44829"/>
                  </a:lnTo>
                  <a:lnTo>
                    <a:pt x="4743" y="70475"/>
                  </a:lnTo>
                  <a:lnTo>
                    <a:pt x="391" y="76713"/>
                  </a:lnTo>
                  <a:lnTo>
                    <a:pt x="1347" y="78658"/>
                  </a:lnTo>
                  <a:lnTo>
                    <a:pt x="4101" y="79956"/>
                  </a:lnTo>
                  <a:lnTo>
                    <a:pt x="47247" y="91236"/>
                  </a:lnTo>
                  <a:lnTo>
                    <a:pt x="51634" y="93985"/>
                  </a:lnTo>
                  <a:lnTo>
                    <a:pt x="54559" y="97229"/>
                  </a:lnTo>
                  <a:lnTo>
                    <a:pt x="56509" y="100802"/>
                  </a:lnTo>
                  <a:lnTo>
                    <a:pt x="54986" y="104596"/>
                  </a:lnTo>
                  <a:lnTo>
                    <a:pt x="18267" y="132852"/>
                  </a:lnTo>
                  <a:lnTo>
                    <a:pt x="3864" y="142531"/>
                  </a:lnTo>
                  <a:lnTo>
                    <a:pt x="0" y="147543"/>
                  </a:lnTo>
                  <a:lnTo>
                    <a:pt x="380" y="149162"/>
                  </a:lnTo>
                  <a:lnTo>
                    <a:pt x="2045" y="150241"/>
                  </a:lnTo>
                  <a:lnTo>
                    <a:pt x="10480" y="151441"/>
                  </a:lnTo>
                  <a:lnTo>
                    <a:pt x="54152" y="152211"/>
                  </a:lnTo>
                  <a:lnTo>
                    <a:pt x="9850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2300">
              <a:extLst>
                <a:ext uri="{FF2B5EF4-FFF2-40B4-BE49-F238E27FC236}">
                  <a16:creationId xmlns:a16="http://schemas.microsoft.com/office/drawing/2014/main" xmlns="" id="{2749491C-2CF3-47F0-96AF-925BCB606B0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035800" y="51054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6480" y="11995"/>
                  </a:lnTo>
                  <a:lnTo>
                    <a:pt x="49514" y="257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2301">
              <a:extLst>
                <a:ext uri="{FF2B5EF4-FFF2-40B4-BE49-F238E27FC236}">
                  <a16:creationId xmlns:a16="http://schemas.microsoft.com/office/drawing/2014/main" xmlns="" id="{AE457A7A-1CF6-4ED5-9650-D6C2647E61E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889750" y="5067300"/>
              <a:ext cx="62142" cy="101601"/>
            </a:xfrm>
            <a:custGeom>
              <a:avLst/>
              <a:gdLst/>
              <a:ahLst/>
              <a:cxnLst/>
              <a:rect l="0" t="0" r="0" b="0"/>
              <a:pathLst>
                <a:path w="62142" h="1016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3144" y="15697"/>
                  </a:lnTo>
                  <a:lnTo>
                    <a:pt x="2103" y="27438"/>
                  </a:lnTo>
                  <a:lnTo>
                    <a:pt x="6590" y="67262"/>
                  </a:lnTo>
                  <a:lnTo>
                    <a:pt x="7920" y="70241"/>
                  </a:lnTo>
                  <a:lnTo>
                    <a:pt x="9514" y="72227"/>
                  </a:lnTo>
                  <a:lnTo>
                    <a:pt x="10575" y="72140"/>
                  </a:lnTo>
                  <a:lnTo>
                    <a:pt x="11284" y="70670"/>
                  </a:lnTo>
                  <a:lnTo>
                    <a:pt x="16043" y="58100"/>
                  </a:lnTo>
                  <a:lnTo>
                    <a:pt x="34306" y="26230"/>
                  </a:lnTo>
                  <a:lnTo>
                    <a:pt x="45992" y="12868"/>
                  </a:lnTo>
                  <a:lnTo>
                    <a:pt x="51720" y="9246"/>
                  </a:lnTo>
                  <a:lnTo>
                    <a:pt x="54234" y="10397"/>
                  </a:lnTo>
                  <a:lnTo>
                    <a:pt x="58913" y="17321"/>
                  </a:lnTo>
                  <a:lnTo>
                    <a:pt x="62141" y="36490"/>
                  </a:lnTo>
                  <a:lnTo>
                    <a:pt x="58295" y="79690"/>
                  </a:lnTo>
                  <a:lnTo>
                    <a:pt x="571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2302">
              <a:extLst>
                <a:ext uri="{FF2B5EF4-FFF2-40B4-BE49-F238E27FC236}">
                  <a16:creationId xmlns:a16="http://schemas.microsoft.com/office/drawing/2014/main" xmlns="" id="{5DD61D60-35FF-49EC-873A-35492AB46F2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737350" y="5219700"/>
              <a:ext cx="94711" cy="234951"/>
            </a:xfrm>
            <a:custGeom>
              <a:avLst/>
              <a:gdLst/>
              <a:ahLst/>
              <a:cxnLst/>
              <a:rect l="0" t="0" r="0" b="0"/>
              <a:pathLst>
                <a:path w="94711" h="234951">
                  <a:moveTo>
                    <a:pt x="57150" y="0"/>
                  </a:moveTo>
                  <a:lnTo>
                    <a:pt x="57150" y="0"/>
                  </a:lnTo>
                  <a:lnTo>
                    <a:pt x="74727" y="23222"/>
                  </a:lnTo>
                  <a:lnTo>
                    <a:pt x="86834" y="48420"/>
                  </a:lnTo>
                  <a:lnTo>
                    <a:pt x="94566" y="80787"/>
                  </a:lnTo>
                  <a:lnTo>
                    <a:pt x="94710" y="116338"/>
                  </a:lnTo>
                  <a:lnTo>
                    <a:pt x="87249" y="151895"/>
                  </a:lnTo>
                  <a:lnTo>
                    <a:pt x="69821" y="184161"/>
                  </a:lnTo>
                  <a:lnTo>
                    <a:pt x="44202" y="207438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2303">
              <a:extLst>
                <a:ext uri="{FF2B5EF4-FFF2-40B4-BE49-F238E27FC236}">
                  <a16:creationId xmlns:a16="http://schemas.microsoft.com/office/drawing/2014/main" xmlns="" id="{BD0E860A-FF35-4BC8-8840-E04525708A0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623389" y="5234825"/>
              <a:ext cx="90258" cy="290242"/>
            </a:xfrm>
            <a:custGeom>
              <a:avLst/>
              <a:gdLst/>
              <a:ahLst/>
              <a:cxnLst/>
              <a:rect l="0" t="0" r="0" b="0"/>
              <a:pathLst>
                <a:path w="90258" h="290242">
                  <a:moveTo>
                    <a:pt x="18711" y="130925"/>
                  </a:moveTo>
                  <a:lnTo>
                    <a:pt x="18711" y="130925"/>
                  </a:lnTo>
                  <a:lnTo>
                    <a:pt x="13243" y="169649"/>
                  </a:lnTo>
                  <a:lnTo>
                    <a:pt x="12623" y="206213"/>
                  </a:lnTo>
                  <a:lnTo>
                    <a:pt x="12438" y="244954"/>
                  </a:lnTo>
                  <a:lnTo>
                    <a:pt x="11670" y="283010"/>
                  </a:lnTo>
                  <a:lnTo>
                    <a:pt x="8996" y="290241"/>
                  </a:lnTo>
                  <a:lnTo>
                    <a:pt x="7295" y="289348"/>
                  </a:lnTo>
                  <a:lnTo>
                    <a:pt x="3524" y="280827"/>
                  </a:lnTo>
                  <a:lnTo>
                    <a:pt x="425" y="238696"/>
                  </a:lnTo>
                  <a:lnTo>
                    <a:pt x="0" y="201635"/>
                  </a:lnTo>
                  <a:lnTo>
                    <a:pt x="593" y="178771"/>
                  </a:lnTo>
                  <a:lnTo>
                    <a:pt x="1693" y="153650"/>
                  </a:lnTo>
                  <a:lnTo>
                    <a:pt x="3132" y="127025"/>
                  </a:lnTo>
                  <a:lnTo>
                    <a:pt x="6613" y="82390"/>
                  </a:lnTo>
                  <a:lnTo>
                    <a:pt x="11217" y="46560"/>
                  </a:lnTo>
                  <a:lnTo>
                    <a:pt x="17968" y="21227"/>
                  </a:lnTo>
                  <a:lnTo>
                    <a:pt x="27552" y="6206"/>
                  </a:lnTo>
                  <a:lnTo>
                    <a:pt x="33071" y="1212"/>
                  </a:lnTo>
                  <a:lnTo>
                    <a:pt x="39573" y="0"/>
                  </a:lnTo>
                  <a:lnTo>
                    <a:pt x="54324" y="4297"/>
                  </a:lnTo>
                  <a:lnTo>
                    <a:pt x="78495" y="32100"/>
                  </a:lnTo>
                  <a:lnTo>
                    <a:pt x="87615" y="57840"/>
                  </a:lnTo>
                  <a:lnTo>
                    <a:pt x="90257" y="85037"/>
                  </a:lnTo>
                  <a:lnTo>
                    <a:pt x="86728" y="111236"/>
                  </a:lnTo>
                  <a:lnTo>
                    <a:pt x="74811" y="133228"/>
                  </a:lnTo>
                  <a:lnTo>
                    <a:pt x="58462" y="149587"/>
                  </a:lnTo>
                  <a:lnTo>
                    <a:pt x="25061" y="162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2304">
              <a:extLst>
                <a:ext uri="{FF2B5EF4-FFF2-40B4-BE49-F238E27FC236}">
                  <a16:creationId xmlns:a16="http://schemas.microsoft.com/office/drawing/2014/main" xmlns="" id="{A07C6B8D-F904-41DE-840A-D06826973CA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464300" y="53721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36628" y="2979"/>
                  </a:lnTo>
                  <a:lnTo>
                    <a:pt x="79280" y="58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2305">
              <a:extLst>
                <a:ext uri="{FF2B5EF4-FFF2-40B4-BE49-F238E27FC236}">
                  <a16:creationId xmlns:a16="http://schemas.microsoft.com/office/drawing/2014/main" xmlns="" id="{9F3507F5-3285-467B-91D0-676BB62940E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362700" y="5295900"/>
              <a:ext cx="19051" cy="146051"/>
            </a:xfrm>
            <a:custGeom>
              <a:avLst/>
              <a:gdLst/>
              <a:ahLst/>
              <a:cxnLst/>
              <a:rect l="0" t="0" r="0" b="0"/>
              <a:pathLst>
                <a:path w="19051" h="1460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9" y="15580"/>
                  </a:lnTo>
                  <a:lnTo>
                    <a:pt x="14072" y="60526"/>
                  </a:lnTo>
                  <a:lnTo>
                    <a:pt x="18068" y="105246"/>
                  </a:lnTo>
                  <a:lnTo>
                    <a:pt x="190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2306">
              <a:extLst>
                <a:ext uri="{FF2B5EF4-FFF2-40B4-BE49-F238E27FC236}">
                  <a16:creationId xmlns:a16="http://schemas.microsoft.com/office/drawing/2014/main" xmlns="" id="{E228198B-7C53-49F4-B7F5-394C519049E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156201" y="5236269"/>
              <a:ext cx="92200" cy="229336"/>
            </a:xfrm>
            <a:custGeom>
              <a:avLst/>
              <a:gdLst/>
              <a:ahLst/>
              <a:cxnLst/>
              <a:rect l="0" t="0" r="0" b="0"/>
              <a:pathLst>
                <a:path w="92200" h="229336">
                  <a:moveTo>
                    <a:pt x="85849" y="15181"/>
                  </a:moveTo>
                  <a:lnTo>
                    <a:pt x="85849" y="15181"/>
                  </a:lnTo>
                  <a:lnTo>
                    <a:pt x="85847" y="8439"/>
                  </a:lnTo>
                  <a:lnTo>
                    <a:pt x="83967" y="3248"/>
                  </a:lnTo>
                  <a:lnTo>
                    <a:pt x="82478" y="876"/>
                  </a:lnTo>
                  <a:lnTo>
                    <a:pt x="80074" y="0"/>
                  </a:lnTo>
                  <a:lnTo>
                    <a:pt x="73640" y="908"/>
                  </a:lnTo>
                  <a:lnTo>
                    <a:pt x="58713" y="8757"/>
                  </a:lnTo>
                  <a:lnTo>
                    <a:pt x="48859" y="21733"/>
                  </a:lnTo>
                  <a:lnTo>
                    <a:pt x="24293" y="68922"/>
                  </a:lnTo>
                  <a:lnTo>
                    <a:pt x="7245" y="112792"/>
                  </a:lnTo>
                  <a:lnTo>
                    <a:pt x="0" y="157070"/>
                  </a:lnTo>
                  <a:lnTo>
                    <a:pt x="4595" y="194727"/>
                  </a:lnTo>
                  <a:lnTo>
                    <a:pt x="14928" y="213512"/>
                  </a:lnTo>
                  <a:lnTo>
                    <a:pt x="21635" y="221485"/>
                  </a:lnTo>
                  <a:lnTo>
                    <a:pt x="28928" y="226094"/>
                  </a:lnTo>
                  <a:lnTo>
                    <a:pt x="44559" y="229335"/>
                  </a:lnTo>
                  <a:lnTo>
                    <a:pt x="62795" y="224660"/>
                  </a:lnTo>
                  <a:lnTo>
                    <a:pt x="92199" y="212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2307">
              <a:extLst>
                <a:ext uri="{FF2B5EF4-FFF2-40B4-BE49-F238E27FC236}">
                  <a16:creationId xmlns:a16="http://schemas.microsoft.com/office/drawing/2014/main" xmlns="" id="{2A22CEB8-4E3C-40B0-8216-495CD053130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013450" y="5099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2308">
              <a:extLst>
                <a:ext uri="{FF2B5EF4-FFF2-40B4-BE49-F238E27FC236}">
                  <a16:creationId xmlns:a16="http://schemas.microsoft.com/office/drawing/2014/main" xmlns="" id="{2D5F8AC9-490B-4B81-B04F-7FD1EBBCE3F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988050" y="51879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9041" y="2117"/>
                  </a:lnTo>
                  <a:lnTo>
                    <a:pt x="10597" y="15210"/>
                  </a:lnTo>
                  <a:lnTo>
                    <a:pt x="5517" y="3671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2309">
              <a:extLst>
                <a:ext uri="{FF2B5EF4-FFF2-40B4-BE49-F238E27FC236}">
                  <a16:creationId xmlns:a16="http://schemas.microsoft.com/office/drawing/2014/main" xmlns="" id="{5FCEAB4E-38D6-4BFC-AEFB-9DAFEBC69B2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810250" y="5035550"/>
              <a:ext cx="95251" cy="165101"/>
            </a:xfrm>
            <a:custGeom>
              <a:avLst/>
              <a:gdLst/>
              <a:ahLst/>
              <a:cxnLst/>
              <a:rect l="0" t="0" r="0" b="0"/>
              <a:pathLst>
                <a:path w="95251" h="165101">
                  <a:moveTo>
                    <a:pt x="95250" y="0"/>
                  </a:moveTo>
                  <a:lnTo>
                    <a:pt x="95250" y="0"/>
                  </a:lnTo>
                  <a:lnTo>
                    <a:pt x="62646" y="39345"/>
                  </a:lnTo>
                  <a:lnTo>
                    <a:pt x="37931" y="78981"/>
                  </a:lnTo>
                  <a:lnTo>
                    <a:pt x="14549" y="120781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2310">
              <a:extLst>
                <a:ext uri="{FF2B5EF4-FFF2-40B4-BE49-F238E27FC236}">
                  <a16:creationId xmlns:a16="http://schemas.microsoft.com/office/drawing/2014/main" xmlns="" id="{16C15702-24A6-49AF-82B4-B5DCB7CDFB7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765800" y="5041900"/>
              <a:ext cx="152401" cy="146051"/>
            </a:xfrm>
            <a:custGeom>
              <a:avLst/>
              <a:gdLst/>
              <a:ahLst/>
              <a:cxnLst/>
              <a:rect l="0" t="0" r="0" b="0"/>
              <a:pathLst>
                <a:path w="152401" h="146051">
                  <a:moveTo>
                    <a:pt x="0" y="0"/>
                  </a:moveTo>
                  <a:lnTo>
                    <a:pt x="0" y="0"/>
                  </a:lnTo>
                  <a:lnTo>
                    <a:pt x="42063" y="45434"/>
                  </a:lnTo>
                  <a:lnTo>
                    <a:pt x="79518" y="84574"/>
                  </a:lnTo>
                  <a:lnTo>
                    <a:pt x="124649" y="125455"/>
                  </a:lnTo>
                  <a:lnTo>
                    <a:pt x="1524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2311">
              <a:extLst>
                <a:ext uri="{FF2B5EF4-FFF2-40B4-BE49-F238E27FC236}">
                  <a16:creationId xmlns:a16="http://schemas.microsoft.com/office/drawing/2014/main" xmlns="" id="{16D50494-415E-4D50-8B1E-AD98163DB90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556714" y="5041900"/>
              <a:ext cx="158287" cy="167009"/>
            </a:xfrm>
            <a:custGeom>
              <a:avLst/>
              <a:gdLst/>
              <a:ahLst/>
              <a:cxnLst/>
              <a:rect l="0" t="0" r="0" b="0"/>
              <a:pathLst>
                <a:path w="158287" h="167009">
                  <a:moveTo>
                    <a:pt x="145586" y="0"/>
                  </a:moveTo>
                  <a:lnTo>
                    <a:pt x="145586" y="0"/>
                  </a:lnTo>
                  <a:lnTo>
                    <a:pt x="131153" y="10670"/>
                  </a:lnTo>
                  <a:lnTo>
                    <a:pt x="91935" y="35974"/>
                  </a:lnTo>
                  <a:lnTo>
                    <a:pt x="49903" y="58717"/>
                  </a:lnTo>
                  <a:lnTo>
                    <a:pt x="19757" y="82364"/>
                  </a:lnTo>
                  <a:lnTo>
                    <a:pt x="18662" y="84543"/>
                  </a:lnTo>
                  <a:lnTo>
                    <a:pt x="19342" y="85995"/>
                  </a:lnTo>
                  <a:lnTo>
                    <a:pt x="21206" y="86964"/>
                  </a:lnTo>
                  <a:lnTo>
                    <a:pt x="68800" y="88730"/>
                  </a:lnTo>
                  <a:lnTo>
                    <a:pt x="92731" y="88850"/>
                  </a:lnTo>
                  <a:lnTo>
                    <a:pt x="96944" y="90277"/>
                  </a:lnTo>
                  <a:lnTo>
                    <a:pt x="99047" y="92640"/>
                  </a:lnTo>
                  <a:lnTo>
                    <a:pt x="99743" y="95627"/>
                  </a:lnTo>
                  <a:lnTo>
                    <a:pt x="97385" y="99028"/>
                  </a:lnTo>
                  <a:lnTo>
                    <a:pt x="78466" y="111265"/>
                  </a:lnTo>
                  <a:lnTo>
                    <a:pt x="34543" y="134005"/>
                  </a:lnTo>
                  <a:lnTo>
                    <a:pt x="1637" y="155047"/>
                  </a:lnTo>
                  <a:lnTo>
                    <a:pt x="232" y="157692"/>
                  </a:lnTo>
                  <a:lnTo>
                    <a:pt x="0" y="160162"/>
                  </a:lnTo>
                  <a:lnTo>
                    <a:pt x="1962" y="162513"/>
                  </a:lnTo>
                  <a:lnTo>
                    <a:pt x="9786" y="167008"/>
                  </a:lnTo>
                  <a:lnTo>
                    <a:pt x="36204" y="166763"/>
                  </a:lnTo>
                  <a:lnTo>
                    <a:pt x="77585" y="158850"/>
                  </a:lnTo>
                  <a:lnTo>
                    <a:pt x="109249" y="153385"/>
                  </a:lnTo>
                  <a:lnTo>
                    <a:pt x="158286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2312">
              <a:extLst>
                <a:ext uri="{FF2B5EF4-FFF2-40B4-BE49-F238E27FC236}">
                  <a16:creationId xmlns:a16="http://schemas.microsoft.com/office/drawing/2014/main" xmlns="" id="{729F3410-6A58-4C41-B11E-64D4CD08731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429250" y="5259403"/>
              <a:ext cx="156359" cy="413297"/>
            </a:xfrm>
            <a:custGeom>
              <a:avLst/>
              <a:gdLst/>
              <a:ahLst/>
              <a:cxnLst/>
              <a:rect l="0" t="0" r="0" b="0"/>
              <a:pathLst>
                <a:path w="156359" h="413297">
                  <a:moveTo>
                    <a:pt x="12700" y="157147"/>
                  </a:moveTo>
                  <a:lnTo>
                    <a:pt x="12700" y="157147"/>
                  </a:lnTo>
                  <a:lnTo>
                    <a:pt x="12700" y="199242"/>
                  </a:lnTo>
                  <a:lnTo>
                    <a:pt x="16071" y="237901"/>
                  </a:lnTo>
                  <a:lnTo>
                    <a:pt x="24909" y="284007"/>
                  </a:lnTo>
                  <a:lnTo>
                    <a:pt x="30592" y="316775"/>
                  </a:lnTo>
                  <a:lnTo>
                    <a:pt x="35875" y="363195"/>
                  </a:lnTo>
                  <a:lnTo>
                    <a:pt x="35559" y="396234"/>
                  </a:lnTo>
                  <a:lnTo>
                    <a:pt x="32503" y="413296"/>
                  </a:lnTo>
                  <a:lnTo>
                    <a:pt x="31547" y="413286"/>
                  </a:lnTo>
                  <a:lnTo>
                    <a:pt x="28602" y="409511"/>
                  </a:lnTo>
                  <a:lnTo>
                    <a:pt x="15892" y="363055"/>
                  </a:lnTo>
                  <a:lnTo>
                    <a:pt x="8004" y="324391"/>
                  </a:lnTo>
                  <a:lnTo>
                    <a:pt x="3558" y="277575"/>
                  </a:lnTo>
                  <a:lnTo>
                    <a:pt x="2371" y="252248"/>
                  </a:lnTo>
                  <a:lnTo>
                    <a:pt x="1581" y="226897"/>
                  </a:lnTo>
                  <a:lnTo>
                    <a:pt x="1053" y="201531"/>
                  </a:lnTo>
                  <a:lnTo>
                    <a:pt x="703" y="176152"/>
                  </a:lnTo>
                  <a:lnTo>
                    <a:pt x="312" y="131022"/>
                  </a:lnTo>
                  <a:lnTo>
                    <a:pt x="1550" y="91208"/>
                  </a:lnTo>
                  <a:lnTo>
                    <a:pt x="6803" y="57050"/>
                  </a:lnTo>
                  <a:lnTo>
                    <a:pt x="19486" y="31050"/>
                  </a:lnTo>
                  <a:lnTo>
                    <a:pt x="36883" y="12204"/>
                  </a:lnTo>
                  <a:lnTo>
                    <a:pt x="56374" y="1476"/>
                  </a:lnTo>
                  <a:lnTo>
                    <a:pt x="78677" y="0"/>
                  </a:lnTo>
                  <a:lnTo>
                    <a:pt x="101995" y="5460"/>
                  </a:lnTo>
                  <a:lnTo>
                    <a:pt x="124118" y="17294"/>
                  </a:lnTo>
                  <a:lnTo>
                    <a:pt x="149665" y="46563"/>
                  </a:lnTo>
                  <a:lnTo>
                    <a:pt x="156358" y="69900"/>
                  </a:lnTo>
                  <a:lnTo>
                    <a:pt x="155570" y="93676"/>
                  </a:lnTo>
                  <a:lnTo>
                    <a:pt x="148165" y="116003"/>
                  </a:lnTo>
                  <a:lnTo>
                    <a:pt x="128410" y="137683"/>
                  </a:lnTo>
                  <a:lnTo>
                    <a:pt x="100110" y="156963"/>
                  </a:lnTo>
                  <a:lnTo>
                    <a:pt x="66366" y="170235"/>
                  </a:lnTo>
                  <a:lnTo>
                    <a:pt x="25151" y="175528"/>
                  </a:lnTo>
                  <a:lnTo>
                    <a:pt x="0" y="176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1" name="SMARTInkShape-2313">
            <a:extLst>
              <a:ext uri="{FF2B5EF4-FFF2-40B4-BE49-F238E27FC236}">
                <a16:creationId xmlns:a16="http://schemas.microsoft.com/office/drawing/2014/main" xmlns="" id="{98CCBBCF-D039-4210-8F65-B1B91A6A942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432004" y="5795323"/>
            <a:ext cx="110585" cy="120619"/>
          </a:xfrm>
          <a:custGeom>
            <a:avLst/>
            <a:gdLst/>
            <a:ahLst/>
            <a:cxnLst/>
            <a:rect l="0" t="0" r="0" b="0"/>
            <a:pathLst>
              <a:path w="110585" h="120619">
                <a:moveTo>
                  <a:pt x="89196" y="14927"/>
                </a:moveTo>
                <a:lnTo>
                  <a:pt x="89196" y="14927"/>
                </a:lnTo>
                <a:lnTo>
                  <a:pt x="89196" y="6088"/>
                </a:lnTo>
                <a:lnTo>
                  <a:pt x="87314" y="2062"/>
                </a:lnTo>
                <a:lnTo>
                  <a:pt x="85825" y="0"/>
                </a:lnTo>
                <a:lnTo>
                  <a:pt x="82010" y="741"/>
                </a:lnTo>
                <a:lnTo>
                  <a:pt x="70244" y="7211"/>
                </a:lnTo>
                <a:lnTo>
                  <a:pt x="34626" y="48185"/>
                </a:lnTo>
                <a:lnTo>
                  <a:pt x="7567" y="83812"/>
                </a:lnTo>
                <a:lnTo>
                  <a:pt x="0" y="103633"/>
                </a:lnTo>
                <a:lnTo>
                  <a:pt x="1509" y="110754"/>
                </a:lnTo>
                <a:lnTo>
                  <a:pt x="6044" y="116206"/>
                </a:lnTo>
                <a:lnTo>
                  <a:pt x="12594" y="120547"/>
                </a:lnTo>
                <a:lnTo>
                  <a:pt x="21901" y="120618"/>
                </a:lnTo>
                <a:lnTo>
                  <a:pt x="45411" y="113171"/>
                </a:lnTo>
                <a:lnTo>
                  <a:pt x="83043" y="86369"/>
                </a:lnTo>
                <a:lnTo>
                  <a:pt x="107520" y="54989"/>
                </a:lnTo>
                <a:lnTo>
                  <a:pt x="110584" y="45868"/>
                </a:lnTo>
                <a:lnTo>
                  <a:pt x="110226" y="30090"/>
                </a:lnTo>
                <a:lnTo>
                  <a:pt x="103482" y="17903"/>
                </a:lnTo>
                <a:lnTo>
                  <a:pt x="89196" y="22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SMARTInkShape-2314">
            <a:extLst>
              <a:ext uri="{FF2B5EF4-FFF2-40B4-BE49-F238E27FC236}">
                <a16:creationId xmlns:a16="http://schemas.microsoft.com/office/drawing/2014/main" xmlns="" id="{BD155977-BC2C-4279-A532-F3E294F7677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406900" y="4711700"/>
            <a:ext cx="12701" cy="127001"/>
          </a:xfrm>
          <a:custGeom>
            <a:avLst/>
            <a:gdLst/>
            <a:ahLst/>
            <a:cxnLst/>
            <a:rect l="0" t="0" r="0" b="0"/>
            <a:pathLst>
              <a:path w="12701" h="127001">
                <a:moveTo>
                  <a:pt x="0" y="0"/>
                </a:moveTo>
                <a:lnTo>
                  <a:pt x="0" y="0"/>
                </a:lnTo>
                <a:lnTo>
                  <a:pt x="3371" y="37902"/>
                </a:lnTo>
                <a:lnTo>
                  <a:pt x="6907" y="70938"/>
                </a:lnTo>
                <a:lnTo>
                  <a:pt x="12700" y="127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6" name="SMARTInkShape-Group334">
            <a:extLst>
              <a:ext uri="{FF2B5EF4-FFF2-40B4-BE49-F238E27FC236}">
                <a16:creationId xmlns:a16="http://schemas.microsoft.com/office/drawing/2014/main" xmlns="" id="{AEBB37F2-698E-402B-9AE3-A29643EF416E}"/>
              </a:ext>
            </a:extLst>
          </p:cNvPr>
          <p:cNvGrpSpPr/>
          <p:nvPr/>
        </p:nvGrpSpPr>
        <p:grpSpPr>
          <a:xfrm>
            <a:off x="8331200" y="5264150"/>
            <a:ext cx="368301" cy="171451"/>
            <a:chOff x="8331200" y="5264150"/>
            <a:chExt cx="368301" cy="171451"/>
          </a:xfrm>
        </p:grpSpPr>
        <p:sp>
          <p:nvSpPr>
            <p:cNvPr id="653" name="SMARTInkShape-2315">
              <a:extLst>
                <a:ext uri="{FF2B5EF4-FFF2-40B4-BE49-F238E27FC236}">
                  <a16:creationId xmlns:a16="http://schemas.microsoft.com/office/drawing/2014/main" xmlns="" id="{E539878B-4D30-4987-B973-C15C94D9D64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691937" y="5264150"/>
              <a:ext cx="7564" cy="171451"/>
            </a:xfrm>
            <a:custGeom>
              <a:avLst/>
              <a:gdLst/>
              <a:ahLst/>
              <a:cxnLst/>
              <a:rect l="0" t="0" r="0" b="0"/>
              <a:pathLst>
                <a:path w="7564" h="171451">
                  <a:moveTo>
                    <a:pt x="7563" y="0"/>
                  </a:moveTo>
                  <a:lnTo>
                    <a:pt x="7563" y="0"/>
                  </a:lnTo>
                  <a:lnTo>
                    <a:pt x="820" y="10113"/>
                  </a:lnTo>
                  <a:lnTo>
                    <a:pt x="0" y="39999"/>
                  </a:lnTo>
                  <a:lnTo>
                    <a:pt x="2556" y="71870"/>
                  </a:lnTo>
                  <a:lnTo>
                    <a:pt x="4632" y="107436"/>
                  </a:lnTo>
                  <a:lnTo>
                    <a:pt x="2539" y="150288"/>
                  </a:lnTo>
                  <a:lnTo>
                    <a:pt x="121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2316">
              <a:extLst>
                <a:ext uri="{FF2B5EF4-FFF2-40B4-BE49-F238E27FC236}">
                  <a16:creationId xmlns:a16="http://schemas.microsoft.com/office/drawing/2014/main" xmlns="" id="{B3FB3DB5-3985-4C56-BD03-67CC98A5691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331200" y="53848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44044" y="14568"/>
                  </a:lnTo>
                  <a:lnTo>
                    <a:pt x="84233" y="8393"/>
                  </a:lnTo>
                  <a:lnTo>
                    <a:pt x="129380" y="280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2317">
              <a:extLst>
                <a:ext uri="{FF2B5EF4-FFF2-40B4-BE49-F238E27FC236}">
                  <a16:creationId xmlns:a16="http://schemas.microsoft.com/office/drawing/2014/main" xmlns="" id="{F7FC3599-4849-4629-916A-57DF78EA6C4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333891" y="5314950"/>
              <a:ext cx="117960" cy="25401"/>
            </a:xfrm>
            <a:custGeom>
              <a:avLst/>
              <a:gdLst/>
              <a:ahLst/>
              <a:cxnLst/>
              <a:rect l="0" t="0" r="0" b="0"/>
              <a:pathLst>
                <a:path w="11796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2029"/>
                  </a:lnTo>
                  <a:lnTo>
                    <a:pt x="0" y="20331"/>
                  </a:lnTo>
                  <a:lnTo>
                    <a:pt x="514" y="18492"/>
                  </a:lnTo>
                  <a:lnTo>
                    <a:pt x="1563" y="16562"/>
                  </a:lnTo>
                  <a:lnTo>
                    <a:pt x="30005" y="7102"/>
                  </a:lnTo>
                  <a:lnTo>
                    <a:pt x="62406" y="3156"/>
                  </a:lnTo>
                  <a:lnTo>
                    <a:pt x="117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0" name="SMARTInkShape-Group335">
            <a:extLst>
              <a:ext uri="{FF2B5EF4-FFF2-40B4-BE49-F238E27FC236}">
                <a16:creationId xmlns:a16="http://schemas.microsoft.com/office/drawing/2014/main" xmlns="" id="{68AF0220-DAC7-49B5-AB0C-4BBD04A26706}"/>
              </a:ext>
            </a:extLst>
          </p:cNvPr>
          <p:cNvGrpSpPr/>
          <p:nvPr/>
        </p:nvGrpSpPr>
        <p:grpSpPr>
          <a:xfrm>
            <a:off x="4000500" y="6297380"/>
            <a:ext cx="342255" cy="243121"/>
            <a:chOff x="4000500" y="6297380"/>
            <a:chExt cx="342255" cy="243121"/>
          </a:xfrm>
        </p:grpSpPr>
        <p:sp>
          <p:nvSpPr>
            <p:cNvPr id="657" name="SMARTInkShape-2318">
              <a:extLst>
                <a:ext uri="{FF2B5EF4-FFF2-40B4-BE49-F238E27FC236}">
                  <a16:creationId xmlns:a16="http://schemas.microsoft.com/office/drawing/2014/main" xmlns="" id="{10E8E10A-447A-41E5-84B0-6EF2875A846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247183" y="6297380"/>
              <a:ext cx="95572" cy="243121"/>
            </a:xfrm>
            <a:custGeom>
              <a:avLst/>
              <a:gdLst/>
              <a:ahLst/>
              <a:cxnLst/>
              <a:rect l="0" t="0" r="0" b="0"/>
              <a:pathLst>
                <a:path w="95572" h="243121">
                  <a:moveTo>
                    <a:pt x="7317" y="8170"/>
                  </a:moveTo>
                  <a:lnTo>
                    <a:pt x="7317" y="8170"/>
                  </a:lnTo>
                  <a:lnTo>
                    <a:pt x="575" y="1429"/>
                  </a:lnTo>
                  <a:lnTo>
                    <a:pt x="0" y="147"/>
                  </a:lnTo>
                  <a:lnTo>
                    <a:pt x="1028" y="0"/>
                  </a:lnTo>
                  <a:lnTo>
                    <a:pt x="31836" y="13129"/>
                  </a:lnTo>
                  <a:lnTo>
                    <a:pt x="67716" y="41320"/>
                  </a:lnTo>
                  <a:lnTo>
                    <a:pt x="80728" y="58181"/>
                  </a:lnTo>
                  <a:lnTo>
                    <a:pt x="91314" y="86802"/>
                  </a:lnTo>
                  <a:lnTo>
                    <a:pt x="95571" y="134070"/>
                  </a:lnTo>
                  <a:lnTo>
                    <a:pt x="89284" y="165105"/>
                  </a:lnTo>
                  <a:lnTo>
                    <a:pt x="76673" y="184223"/>
                  </a:lnTo>
                  <a:lnTo>
                    <a:pt x="36994" y="227828"/>
                  </a:lnTo>
                  <a:lnTo>
                    <a:pt x="26367" y="243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2319">
              <a:extLst>
                <a:ext uri="{FF2B5EF4-FFF2-40B4-BE49-F238E27FC236}">
                  <a16:creationId xmlns:a16="http://schemas.microsoft.com/office/drawing/2014/main" xmlns="" id="{CC0D5AD6-FE88-4A0C-9185-966F9DE8E28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044950" y="6445250"/>
              <a:ext cx="285751" cy="63501"/>
            </a:xfrm>
            <a:custGeom>
              <a:avLst/>
              <a:gdLst/>
              <a:ahLst/>
              <a:cxnLst/>
              <a:rect l="0" t="0" r="0" b="0"/>
              <a:pathLst>
                <a:path w="285751" h="63501">
                  <a:moveTo>
                    <a:pt x="0" y="63500"/>
                  </a:moveTo>
                  <a:lnTo>
                    <a:pt x="0" y="63500"/>
                  </a:lnTo>
                  <a:lnTo>
                    <a:pt x="43369" y="54661"/>
                  </a:lnTo>
                  <a:lnTo>
                    <a:pt x="78777" y="46871"/>
                  </a:lnTo>
                  <a:lnTo>
                    <a:pt x="121796" y="37060"/>
                  </a:lnTo>
                  <a:lnTo>
                    <a:pt x="146108" y="32468"/>
                  </a:lnTo>
                  <a:lnTo>
                    <a:pt x="171488" y="27995"/>
                  </a:lnTo>
                  <a:lnTo>
                    <a:pt x="218504" y="17381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2320">
              <a:extLst>
                <a:ext uri="{FF2B5EF4-FFF2-40B4-BE49-F238E27FC236}">
                  <a16:creationId xmlns:a16="http://schemas.microsoft.com/office/drawing/2014/main" xmlns="" id="{8BB0EAC0-8B44-45CA-8AC0-3EB641758E5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000500" y="6407150"/>
              <a:ext cx="292101" cy="31751"/>
            </a:xfrm>
            <a:custGeom>
              <a:avLst/>
              <a:gdLst/>
              <a:ahLst/>
              <a:cxnLst/>
              <a:rect l="0" t="0" r="0" b="0"/>
              <a:pathLst>
                <a:path w="292101" h="31751">
                  <a:moveTo>
                    <a:pt x="0" y="31750"/>
                  </a:moveTo>
                  <a:lnTo>
                    <a:pt x="0" y="31750"/>
                  </a:lnTo>
                  <a:lnTo>
                    <a:pt x="47558" y="16555"/>
                  </a:lnTo>
                  <a:lnTo>
                    <a:pt x="79933" y="11356"/>
                  </a:lnTo>
                  <a:lnTo>
                    <a:pt x="123485" y="6693"/>
                  </a:lnTo>
                  <a:lnTo>
                    <a:pt x="147940" y="4462"/>
                  </a:lnTo>
                  <a:lnTo>
                    <a:pt x="193927" y="1983"/>
                  </a:lnTo>
                  <a:lnTo>
                    <a:pt x="234357" y="881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4" name="SMARTInkShape-Group336">
            <a:extLst>
              <a:ext uri="{FF2B5EF4-FFF2-40B4-BE49-F238E27FC236}">
                <a16:creationId xmlns:a16="http://schemas.microsoft.com/office/drawing/2014/main" xmlns="" id="{57B3D397-8482-41D4-A797-BBEB2B33DBE1}"/>
              </a:ext>
            </a:extLst>
          </p:cNvPr>
          <p:cNvGrpSpPr/>
          <p:nvPr/>
        </p:nvGrpSpPr>
        <p:grpSpPr>
          <a:xfrm>
            <a:off x="4787734" y="6261553"/>
            <a:ext cx="590717" cy="281303"/>
            <a:chOff x="4787734" y="6261553"/>
            <a:chExt cx="590717" cy="281303"/>
          </a:xfrm>
        </p:grpSpPr>
        <p:sp>
          <p:nvSpPr>
            <p:cNvPr id="661" name="SMARTInkShape-2321">
              <a:extLst>
                <a:ext uri="{FF2B5EF4-FFF2-40B4-BE49-F238E27FC236}">
                  <a16:creationId xmlns:a16="http://schemas.microsoft.com/office/drawing/2014/main" xmlns="" id="{ED29AC3E-CFF2-48F8-8724-E6A6739416E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214233" y="6457950"/>
              <a:ext cx="164218" cy="29462"/>
            </a:xfrm>
            <a:custGeom>
              <a:avLst/>
              <a:gdLst/>
              <a:ahLst/>
              <a:cxnLst/>
              <a:rect l="0" t="0" r="0" b="0"/>
              <a:pathLst>
                <a:path w="164218" h="29462">
                  <a:moveTo>
                    <a:pt x="5467" y="6350"/>
                  </a:moveTo>
                  <a:lnTo>
                    <a:pt x="5467" y="6350"/>
                  </a:lnTo>
                  <a:lnTo>
                    <a:pt x="1103" y="16489"/>
                  </a:lnTo>
                  <a:lnTo>
                    <a:pt x="0" y="24025"/>
                  </a:lnTo>
                  <a:lnTo>
                    <a:pt x="1822" y="26601"/>
                  </a:lnTo>
                  <a:lnTo>
                    <a:pt x="9491" y="29461"/>
                  </a:lnTo>
                  <a:lnTo>
                    <a:pt x="53351" y="24819"/>
                  </a:lnTo>
                  <a:lnTo>
                    <a:pt x="86016" y="15969"/>
                  </a:lnTo>
                  <a:lnTo>
                    <a:pt x="133364" y="5829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2322">
              <a:extLst>
                <a:ext uri="{FF2B5EF4-FFF2-40B4-BE49-F238E27FC236}">
                  <a16:creationId xmlns:a16="http://schemas.microsoft.com/office/drawing/2014/main" xmlns="" id="{93C12B45-7107-4B7F-8CD3-98912934C65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221465" y="6400800"/>
              <a:ext cx="137936" cy="6351"/>
            </a:xfrm>
            <a:custGeom>
              <a:avLst/>
              <a:gdLst/>
              <a:ahLst/>
              <a:cxnLst/>
              <a:rect l="0" t="0" r="0" b="0"/>
              <a:pathLst>
                <a:path w="13793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883"/>
                  </a:lnTo>
                  <a:lnTo>
                    <a:pt x="5500" y="3632"/>
                  </a:lnTo>
                  <a:lnTo>
                    <a:pt x="43716" y="6112"/>
                  </a:lnTo>
                  <a:lnTo>
                    <a:pt x="79993" y="2908"/>
                  </a:lnTo>
                  <a:lnTo>
                    <a:pt x="122831" y="575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2323">
              <a:extLst>
                <a:ext uri="{FF2B5EF4-FFF2-40B4-BE49-F238E27FC236}">
                  <a16:creationId xmlns:a16="http://schemas.microsoft.com/office/drawing/2014/main" xmlns="" id="{3E45BFE5-FDE4-42D1-AEE3-ED70B03B7B1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787734" y="6261553"/>
              <a:ext cx="304967" cy="281303"/>
            </a:xfrm>
            <a:custGeom>
              <a:avLst/>
              <a:gdLst/>
              <a:ahLst/>
              <a:cxnLst/>
              <a:rect l="0" t="0" r="0" b="0"/>
              <a:pathLst>
                <a:path w="304967" h="281303">
                  <a:moveTo>
                    <a:pt x="222416" y="37647"/>
                  </a:moveTo>
                  <a:lnTo>
                    <a:pt x="222416" y="37647"/>
                  </a:lnTo>
                  <a:lnTo>
                    <a:pt x="233399" y="16943"/>
                  </a:lnTo>
                  <a:lnTo>
                    <a:pt x="233971" y="13261"/>
                  </a:lnTo>
                  <a:lnTo>
                    <a:pt x="232726" y="7289"/>
                  </a:lnTo>
                  <a:lnTo>
                    <a:pt x="231406" y="4708"/>
                  </a:lnTo>
                  <a:lnTo>
                    <a:pt x="228410" y="2987"/>
                  </a:lnTo>
                  <a:lnTo>
                    <a:pt x="208391" y="227"/>
                  </a:lnTo>
                  <a:lnTo>
                    <a:pt x="202483" y="0"/>
                  </a:lnTo>
                  <a:lnTo>
                    <a:pt x="166242" y="14845"/>
                  </a:lnTo>
                  <a:lnTo>
                    <a:pt x="126357" y="34889"/>
                  </a:lnTo>
                  <a:lnTo>
                    <a:pt x="79811" y="72264"/>
                  </a:lnTo>
                  <a:lnTo>
                    <a:pt x="49440" y="105244"/>
                  </a:lnTo>
                  <a:lnTo>
                    <a:pt x="25123" y="139187"/>
                  </a:lnTo>
                  <a:lnTo>
                    <a:pt x="7730" y="172381"/>
                  </a:lnTo>
                  <a:lnTo>
                    <a:pt x="0" y="203597"/>
                  </a:lnTo>
                  <a:lnTo>
                    <a:pt x="4091" y="228290"/>
                  </a:lnTo>
                  <a:lnTo>
                    <a:pt x="9133" y="238825"/>
                  </a:lnTo>
                  <a:lnTo>
                    <a:pt x="27905" y="254294"/>
                  </a:lnTo>
                  <a:lnTo>
                    <a:pt x="66241" y="269055"/>
                  </a:lnTo>
                  <a:lnTo>
                    <a:pt x="112642" y="277897"/>
                  </a:lnTo>
                  <a:lnTo>
                    <a:pt x="148933" y="281302"/>
                  </a:lnTo>
                  <a:lnTo>
                    <a:pt x="188581" y="280464"/>
                  </a:lnTo>
                  <a:lnTo>
                    <a:pt x="224076" y="277739"/>
                  </a:lnTo>
                  <a:lnTo>
                    <a:pt x="268063" y="272239"/>
                  </a:lnTo>
                  <a:lnTo>
                    <a:pt x="304966" y="266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0" name="SMARTInkShape-Group337">
            <a:extLst>
              <a:ext uri="{FF2B5EF4-FFF2-40B4-BE49-F238E27FC236}">
                <a16:creationId xmlns:a16="http://schemas.microsoft.com/office/drawing/2014/main" xmlns="" id="{D1513363-AC2E-40F9-ADC9-EB1F97C9C096}"/>
              </a:ext>
            </a:extLst>
          </p:cNvPr>
          <p:cNvGrpSpPr/>
          <p:nvPr/>
        </p:nvGrpSpPr>
        <p:grpSpPr>
          <a:xfrm>
            <a:off x="5709610" y="6064250"/>
            <a:ext cx="2081753" cy="639767"/>
            <a:chOff x="5709610" y="6064250"/>
            <a:chExt cx="2081753" cy="639767"/>
          </a:xfrm>
        </p:grpSpPr>
        <p:sp>
          <p:nvSpPr>
            <p:cNvPr id="665" name="SMARTInkShape-2324">
              <a:extLst>
                <a:ext uri="{FF2B5EF4-FFF2-40B4-BE49-F238E27FC236}">
                  <a16:creationId xmlns:a16="http://schemas.microsoft.com/office/drawing/2014/main" xmlns="" id="{FD52DC4C-3DED-487E-9F69-331B2431660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019800" y="6455164"/>
              <a:ext cx="102827" cy="221176"/>
            </a:xfrm>
            <a:custGeom>
              <a:avLst/>
              <a:gdLst/>
              <a:ahLst/>
              <a:cxnLst/>
              <a:rect l="0" t="0" r="0" b="0"/>
              <a:pathLst>
                <a:path w="102827" h="221176">
                  <a:moveTo>
                    <a:pt x="0" y="78986"/>
                  </a:moveTo>
                  <a:lnTo>
                    <a:pt x="0" y="78986"/>
                  </a:lnTo>
                  <a:lnTo>
                    <a:pt x="3371" y="85727"/>
                  </a:lnTo>
                  <a:lnTo>
                    <a:pt x="9459" y="124420"/>
                  </a:lnTo>
                  <a:lnTo>
                    <a:pt x="12061" y="164970"/>
                  </a:lnTo>
                  <a:lnTo>
                    <a:pt x="10692" y="205488"/>
                  </a:lnTo>
                  <a:lnTo>
                    <a:pt x="7208" y="221175"/>
                  </a:lnTo>
                  <a:lnTo>
                    <a:pt x="7627" y="221050"/>
                  </a:lnTo>
                  <a:lnTo>
                    <a:pt x="9975" y="217150"/>
                  </a:lnTo>
                  <a:lnTo>
                    <a:pt x="14224" y="174669"/>
                  </a:lnTo>
                  <a:lnTo>
                    <a:pt x="19501" y="128739"/>
                  </a:lnTo>
                  <a:lnTo>
                    <a:pt x="24895" y="93337"/>
                  </a:lnTo>
                  <a:lnTo>
                    <a:pt x="39126" y="51017"/>
                  </a:lnTo>
                  <a:lnTo>
                    <a:pt x="53299" y="21388"/>
                  </a:lnTo>
                  <a:lnTo>
                    <a:pt x="64611" y="8465"/>
                  </a:lnTo>
                  <a:lnTo>
                    <a:pt x="74812" y="1783"/>
                  </a:lnTo>
                  <a:lnTo>
                    <a:pt x="79508" y="0"/>
                  </a:lnTo>
                  <a:lnTo>
                    <a:pt x="84049" y="929"/>
                  </a:lnTo>
                  <a:lnTo>
                    <a:pt x="92858" y="7605"/>
                  </a:lnTo>
                  <a:lnTo>
                    <a:pt x="102381" y="26634"/>
                  </a:lnTo>
                  <a:lnTo>
                    <a:pt x="102826" y="33502"/>
                  </a:lnTo>
                  <a:lnTo>
                    <a:pt x="99558" y="46776"/>
                  </a:lnTo>
                  <a:lnTo>
                    <a:pt x="89785" y="62778"/>
                  </a:lnTo>
                  <a:lnTo>
                    <a:pt x="78239" y="70136"/>
                  </a:lnTo>
                  <a:lnTo>
                    <a:pt x="33253" y="85117"/>
                  </a:lnTo>
                  <a:lnTo>
                    <a:pt x="12700" y="91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2325">
              <a:extLst>
                <a:ext uri="{FF2B5EF4-FFF2-40B4-BE49-F238E27FC236}">
                  <a16:creationId xmlns:a16="http://schemas.microsoft.com/office/drawing/2014/main" xmlns="" id="{280C82B9-2F3C-4658-BF3D-002A1CE9BFE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810250" y="6324600"/>
              <a:ext cx="3658" cy="82551"/>
            </a:xfrm>
            <a:custGeom>
              <a:avLst/>
              <a:gdLst/>
              <a:ahLst/>
              <a:cxnLst/>
              <a:rect l="0" t="0" r="0" b="0"/>
              <a:pathLst>
                <a:path w="3658" h="825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657" y="1411"/>
                  </a:lnTo>
                  <a:lnTo>
                    <a:pt x="184" y="4753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2326">
              <a:extLst>
                <a:ext uri="{FF2B5EF4-FFF2-40B4-BE49-F238E27FC236}">
                  <a16:creationId xmlns:a16="http://schemas.microsoft.com/office/drawing/2014/main" xmlns="" id="{CA8A7F6F-B44A-466C-A7EC-7DE43890AD6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858154" y="6667500"/>
              <a:ext cx="41842" cy="36517"/>
            </a:xfrm>
            <a:custGeom>
              <a:avLst/>
              <a:gdLst/>
              <a:ahLst/>
              <a:cxnLst/>
              <a:rect l="0" t="0" r="0" b="0"/>
              <a:pathLst>
                <a:path w="41842" h="36517">
                  <a:moveTo>
                    <a:pt x="15596" y="0"/>
                  </a:moveTo>
                  <a:lnTo>
                    <a:pt x="15596" y="0"/>
                  </a:lnTo>
                  <a:lnTo>
                    <a:pt x="12225" y="0"/>
                  </a:lnTo>
                  <a:lnTo>
                    <a:pt x="8689" y="1881"/>
                  </a:lnTo>
                  <a:lnTo>
                    <a:pt x="4764" y="5774"/>
                  </a:lnTo>
                  <a:lnTo>
                    <a:pt x="669" y="12209"/>
                  </a:lnTo>
                  <a:lnTo>
                    <a:pt x="0" y="15901"/>
                  </a:lnTo>
                  <a:lnTo>
                    <a:pt x="1139" y="23765"/>
                  </a:lnTo>
                  <a:lnTo>
                    <a:pt x="5878" y="30083"/>
                  </a:lnTo>
                  <a:lnTo>
                    <a:pt x="11983" y="34537"/>
                  </a:lnTo>
                  <a:lnTo>
                    <a:pt x="17047" y="36516"/>
                  </a:lnTo>
                  <a:lnTo>
                    <a:pt x="23532" y="35514"/>
                  </a:lnTo>
                  <a:lnTo>
                    <a:pt x="39192" y="29121"/>
                  </a:lnTo>
                  <a:lnTo>
                    <a:pt x="41205" y="27175"/>
                  </a:lnTo>
                  <a:lnTo>
                    <a:pt x="41841" y="25173"/>
                  </a:lnTo>
                  <a:lnTo>
                    <a:pt x="40401" y="14787"/>
                  </a:lnTo>
                  <a:lnTo>
                    <a:pt x="3464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2327">
              <a:extLst>
                <a:ext uri="{FF2B5EF4-FFF2-40B4-BE49-F238E27FC236}">
                  <a16:creationId xmlns:a16="http://schemas.microsoft.com/office/drawing/2014/main" xmlns="" id="{8402527A-927C-4096-90FD-3DF4B0457B4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850875" y="6410747"/>
              <a:ext cx="54071" cy="193254"/>
            </a:xfrm>
            <a:custGeom>
              <a:avLst/>
              <a:gdLst/>
              <a:ahLst/>
              <a:cxnLst/>
              <a:rect l="0" t="0" r="0" b="0"/>
              <a:pathLst>
                <a:path w="54071" h="193254">
                  <a:moveTo>
                    <a:pt x="48275" y="9103"/>
                  </a:moveTo>
                  <a:lnTo>
                    <a:pt x="48275" y="9103"/>
                  </a:lnTo>
                  <a:lnTo>
                    <a:pt x="42500" y="4033"/>
                  </a:lnTo>
                  <a:lnTo>
                    <a:pt x="36066" y="264"/>
                  </a:lnTo>
                  <a:lnTo>
                    <a:pt x="26621" y="0"/>
                  </a:lnTo>
                  <a:lnTo>
                    <a:pt x="21139" y="918"/>
                  </a:lnTo>
                  <a:lnTo>
                    <a:pt x="11285" y="7582"/>
                  </a:lnTo>
                  <a:lnTo>
                    <a:pt x="6682" y="12322"/>
                  </a:lnTo>
                  <a:lnTo>
                    <a:pt x="1566" y="23234"/>
                  </a:lnTo>
                  <a:lnTo>
                    <a:pt x="0" y="35137"/>
                  </a:lnTo>
                  <a:lnTo>
                    <a:pt x="3789" y="54448"/>
                  </a:lnTo>
                  <a:lnTo>
                    <a:pt x="21311" y="94166"/>
                  </a:lnTo>
                  <a:lnTo>
                    <a:pt x="45142" y="136155"/>
                  </a:lnTo>
                  <a:lnTo>
                    <a:pt x="53377" y="167598"/>
                  </a:lnTo>
                  <a:lnTo>
                    <a:pt x="54070" y="174325"/>
                  </a:lnTo>
                  <a:lnTo>
                    <a:pt x="50615" y="181548"/>
                  </a:lnTo>
                  <a:lnTo>
                    <a:pt x="45081" y="188050"/>
                  </a:lnTo>
                  <a:lnTo>
                    <a:pt x="40271" y="190941"/>
                  </a:lnTo>
                  <a:lnTo>
                    <a:pt x="16525" y="193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2328">
              <a:extLst>
                <a:ext uri="{FF2B5EF4-FFF2-40B4-BE49-F238E27FC236}">
                  <a16:creationId xmlns:a16="http://schemas.microsoft.com/office/drawing/2014/main" xmlns="" id="{59400507-D02E-43CE-8966-935EFF79F21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709610" y="6273800"/>
              <a:ext cx="1142041" cy="24961"/>
            </a:xfrm>
            <a:custGeom>
              <a:avLst/>
              <a:gdLst/>
              <a:ahLst/>
              <a:cxnLst/>
              <a:rect l="0" t="0" r="0" b="0"/>
              <a:pathLst>
                <a:path w="1142041" h="24961">
                  <a:moveTo>
                    <a:pt x="11740" y="0"/>
                  </a:moveTo>
                  <a:lnTo>
                    <a:pt x="11740" y="0"/>
                  </a:lnTo>
                  <a:lnTo>
                    <a:pt x="2280" y="0"/>
                  </a:lnTo>
                  <a:lnTo>
                    <a:pt x="1200" y="705"/>
                  </a:lnTo>
                  <a:lnTo>
                    <a:pt x="481" y="1881"/>
                  </a:lnTo>
                  <a:lnTo>
                    <a:pt x="0" y="3371"/>
                  </a:lnTo>
                  <a:lnTo>
                    <a:pt x="2694" y="12209"/>
                  </a:lnTo>
                  <a:lnTo>
                    <a:pt x="9837" y="17892"/>
                  </a:lnTo>
                  <a:lnTo>
                    <a:pt x="14705" y="20394"/>
                  </a:lnTo>
                  <a:lnTo>
                    <a:pt x="52098" y="24411"/>
                  </a:lnTo>
                  <a:lnTo>
                    <a:pt x="88004" y="24960"/>
                  </a:lnTo>
                  <a:lnTo>
                    <a:pt x="113382" y="24402"/>
                  </a:lnTo>
                  <a:lnTo>
                    <a:pt x="143002" y="23323"/>
                  </a:lnTo>
                  <a:lnTo>
                    <a:pt x="175448" y="21898"/>
                  </a:lnTo>
                  <a:lnTo>
                    <a:pt x="214718" y="20243"/>
                  </a:lnTo>
                  <a:lnTo>
                    <a:pt x="258536" y="18435"/>
                  </a:lnTo>
                  <a:lnTo>
                    <a:pt x="305388" y="16522"/>
                  </a:lnTo>
                  <a:lnTo>
                    <a:pt x="357082" y="15249"/>
                  </a:lnTo>
                  <a:lnTo>
                    <a:pt x="412008" y="14399"/>
                  </a:lnTo>
                  <a:lnTo>
                    <a:pt x="469085" y="13833"/>
                  </a:lnTo>
                  <a:lnTo>
                    <a:pt x="528302" y="13455"/>
                  </a:lnTo>
                  <a:lnTo>
                    <a:pt x="588949" y="13204"/>
                  </a:lnTo>
                  <a:lnTo>
                    <a:pt x="650546" y="13036"/>
                  </a:lnTo>
                  <a:lnTo>
                    <a:pt x="709249" y="12925"/>
                  </a:lnTo>
                  <a:lnTo>
                    <a:pt x="766024" y="12850"/>
                  </a:lnTo>
                  <a:lnTo>
                    <a:pt x="821512" y="12798"/>
                  </a:lnTo>
                  <a:lnTo>
                    <a:pt x="871205" y="12061"/>
                  </a:lnTo>
                  <a:lnTo>
                    <a:pt x="917033" y="10863"/>
                  </a:lnTo>
                  <a:lnTo>
                    <a:pt x="960285" y="9358"/>
                  </a:lnTo>
                  <a:lnTo>
                    <a:pt x="996174" y="8355"/>
                  </a:lnTo>
                  <a:lnTo>
                    <a:pt x="1027159" y="7688"/>
                  </a:lnTo>
                  <a:lnTo>
                    <a:pt x="1054869" y="7241"/>
                  </a:lnTo>
                  <a:lnTo>
                    <a:pt x="1093184" y="6745"/>
                  </a:lnTo>
                  <a:lnTo>
                    <a:pt x="114204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2329">
              <a:extLst>
                <a:ext uri="{FF2B5EF4-FFF2-40B4-BE49-F238E27FC236}">
                  <a16:creationId xmlns:a16="http://schemas.microsoft.com/office/drawing/2014/main" xmlns="" id="{8EBD508E-334F-4E71-A8F3-231972D9632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861050" y="6064250"/>
              <a:ext cx="9722" cy="107951"/>
            </a:xfrm>
            <a:custGeom>
              <a:avLst/>
              <a:gdLst/>
              <a:ahLst/>
              <a:cxnLst/>
              <a:rect l="0" t="0" r="0" b="0"/>
              <a:pathLst>
                <a:path w="9722" h="107951">
                  <a:moveTo>
                    <a:pt x="6350" y="0"/>
                  </a:moveTo>
                  <a:lnTo>
                    <a:pt x="6350" y="0"/>
                  </a:lnTo>
                  <a:lnTo>
                    <a:pt x="9721" y="6741"/>
                  </a:lnTo>
                  <a:lnTo>
                    <a:pt x="9495" y="15697"/>
                  </a:lnTo>
                  <a:lnTo>
                    <a:pt x="6534" y="57326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2330">
              <a:extLst>
                <a:ext uri="{FF2B5EF4-FFF2-40B4-BE49-F238E27FC236}">
                  <a16:creationId xmlns:a16="http://schemas.microsoft.com/office/drawing/2014/main" xmlns="" id="{22E3563C-DBDE-4480-867E-7FFF63B4B8D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660852" y="6483149"/>
              <a:ext cx="130511" cy="180963"/>
            </a:xfrm>
            <a:custGeom>
              <a:avLst/>
              <a:gdLst/>
              <a:ahLst/>
              <a:cxnLst/>
              <a:rect l="0" t="0" r="0" b="0"/>
              <a:pathLst>
                <a:path w="130511" h="180963">
                  <a:moveTo>
                    <a:pt x="22648" y="63701"/>
                  </a:moveTo>
                  <a:lnTo>
                    <a:pt x="22648" y="63701"/>
                  </a:lnTo>
                  <a:lnTo>
                    <a:pt x="15906" y="73814"/>
                  </a:lnTo>
                  <a:lnTo>
                    <a:pt x="8850" y="112967"/>
                  </a:lnTo>
                  <a:lnTo>
                    <a:pt x="4636" y="153161"/>
                  </a:lnTo>
                  <a:lnTo>
                    <a:pt x="3096" y="176727"/>
                  </a:lnTo>
                  <a:lnTo>
                    <a:pt x="1852" y="179268"/>
                  </a:lnTo>
                  <a:lnTo>
                    <a:pt x="318" y="180962"/>
                  </a:lnTo>
                  <a:lnTo>
                    <a:pt x="0" y="179975"/>
                  </a:lnTo>
                  <a:lnTo>
                    <a:pt x="9670" y="142355"/>
                  </a:lnTo>
                  <a:lnTo>
                    <a:pt x="18996" y="110418"/>
                  </a:lnTo>
                  <a:lnTo>
                    <a:pt x="33960" y="72704"/>
                  </a:lnTo>
                  <a:lnTo>
                    <a:pt x="51663" y="37364"/>
                  </a:lnTo>
                  <a:lnTo>
                    <a:pt x="76087" y="7684"/>
                  </a:lnTo>
                  <a:lnTo>
                    <a:pt x="87791" y="0"/>
                  </a:lnTo>
                  <a:lnTo>
                    <a:pt x="92887" y="67"/>
                  </a:lnTo>
                  <a:lnTo>
                    <a:pt x="97696" y="2228"/>
                  </a:lnTo>
                  <a:lnTo>
                    <a:pt x="102314" y="5786"/>
                  </a:lnTo>
                  <a:lnTo>
                    <a:pt x="118924" y="31018"/>
                  </a:lnTo>
                  <a:lnTo>
                    <a:pt x="130510" y="65306"/>
                  </a:lnTo>
                  <a:lnTo>
                    <a:pt x="130324" y="86052"/>
                  </a:lnTo>
                  <a:lnTo>
                    <a:pt x="128298" y="95535"/>
                  </a:lnTo>
                  <a:lnTo>
                    <a:pt x="120598" y="102562"/>
                  </a:lnTo>
                  <a:lnTo>
                    <a:pt x="67098" y="120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2331">
              <a:extLst>
                <a:ext uri="{FF2B5EF4-FFF2-40B4-BE49-F238E27FC236}">
                  <a16:creationId xmlns:a16="http://schemas.microsoft.com/office/drawing/2014/main" xmlns="" id="{7005855F-2C74-4394-BA68-D262E30E055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477885" y="6380331"/>
              <a:ext cx="130990" cy="254327"/>
            </a:xfrm>
            <a:custGeom>
              <a:avLst/>
              <a:gdLst/>
              <a:ahLst/>
              <a:cxnLst/>
              <a:rect l="0" t="0" r="0" b="0"/>
              <a:pathLst>
                <a:path w="130990" h="254327">
                  <a:moveTo>
                    <a:pt x="84965" y="191919"/>
                  </a:moveTo>
                  <a:lnTo>
                    <a:pt x="84965" y="191919"/>
                  </a:lnTo>
                  <a:lnTo>
                    <a:pt x="70659" y="177613"/>
                  </a:lnTo>
                  <a:lnTo>
                    <a:pt x="62379" y="174979"/>
                  </a:lnTo>
                  <a:lnTo>
                    <a:pt x="57207" y="174274"/>
                  </a:lnTo>
                  <a:lnTo>
                    <a:pt x="43936" y="179138"/>
                  </a:lnTo>
                  <a:lnTo>
                    <a:pt x="12419" y="202879"/>
                  </a:lnTo>
                  <a:lnTo>
                    <a:pt x="3334" y="218427"/>
                  </a:lnTo>
                  <a:lnTo>
                    <a:pt x="0" y="234039"/>
                  </a:lnTo>
                  <a:lnTo>
                    <a:pt x="872" y="248033"/>
                  </a:lnTo>
                  <a:lnTo>
                    <a:pt x="3503" y="251906"/>
                  </a:lnTo>
                  <a:lnTo>
                    <a:pt x="7373" y="253783"/>
                  </a:lnTo>
                  <a:lnTo>
                    <a:pt x="12071" y="254326"/>
                  </a:lnTo>
                  <a:lnTo>
                    <a:pt x="38907" y="244983"/>
                  </a:lnTo>
                  <a:lnTo>
                    <a:pt x="66928" y="218696"/>
                  </a:lnTo>
                  <a:lnTo>
                    <a:pt x="93105" y="173982"/>
                  </a:lnTo>
                  <a:lnTo>
                    <a:pt x="110219" y="127503"/>
                  </a:lnTo>
                  <a:lnTo>
                    <a:pt x="118735" y="100292"/>
                  </a:lnTo>
                  <a:lnTo>
                    <a:pt x="128196" y="56887"/>
                  </a:lnTo>
                  <a:lnTo>
                    <a:pt x="130989" y="24659"/>
                  </a:lnTo>
                  <a:lnTo>
                    <a:pt x="127528" y="5633"/>
                  </a:lnTo>
                  <a:lnTo>
                    <a:pt x="123218" y="1405"/>
                  </a:lnTo>
                  <a:lnTo>
                    <a:pt x="117523" y="0"/>
                  </a:lnTo>
                  <a:lnTo>
                    <a:pt x="110903" y="472"/>
                  </a:lnTo>
                  <a:lnTo>
                    <a:pt x="104373" y="5727"/>
                  </a:lnTo>
                  <a:lnTo>
                    <a:pt x="91474" y="24735"/>
                  </a:lnTo>
                  <a:lnTo>
                    <a:pt x="78686" y="55291"/>
                  </a:lnTo>
                  <a:lnTo>
                    <a:pt x="68769" y="91685"/>
                  </a:lnTo>
                  <a:lnTo>
                    <a:pt x="66713" y="129025"/>
                  </a:lnTo>
                  <a:lnTo>
                    <a:pt x="73796" y="161144"/>
                  </a:lnTo>
                  <a:lnTo>
                    <a:pt x="91315" y="204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2332">
              <a:extLst>
                <a:ext uri="{FF2B5EF4-FFF2-40B4-BE49-F238E27FC236}">
                  <a16:creationId xmlns:a16="http://schemas.microsoft.com/office/drawing/2014/main" xmlns="" id="{2BDF4921-424B-499E-9D09-C637DF5C0A7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321550" y="6388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2333">
              <a:extLst>
                <a:ext uri="{FF2B5EF4-FFF2-40B4-BE49-F238E27FC236}">
                  <a16:creationId xmlns:a16="http://schemas.microsoft.com/office/drawing/2014/main" xmlns="" id="{BE04643F-8D4B-4A16-BE75-67730FEB7F2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308850" y="64389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7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2334">
              <a:extLst>
                <a:ext uri="{FF2B5EF4-FFF2-40B4-BE49-F238E27FC236}">
                  <a16:creationId xmlns:a16="http://schemas.microsoft.com/office/drawing/2014/main" xmlns="" id="{24593F2F-52B8-4610-BB7A-9894B728A79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200900" y="6357233"/>
              <a:ext cx="105258" cy="107068"/>
            </a:xfrm>
            <a:custGeom>
              <a:avLst/>
              <a:gdLst/>
              <a:ahLst/>
              <a:cxnLst/>
              <a:rect l="0" t="0" r="0" b="0"/>
              <a:pathLst>
                <a:path w="105258" h="107068">
                  <a:moveTo>
                    <a:pt x="101600" y="5467"/>
                  </a:moveTo>
                  <a:lnTo>
                    <a:pt x="101600" y="5467"/>
                  </a:lnTo>
                  <a:lnTo>
                    <a:pt x="104970" y="2096"/>
                  </a:lnTo>
                  <a:lnTo>
                    <a:pt x="105257" y="1103"/>
                  </a:lnTo>
                  <a:lnTo>
                    <a:pt x="104745" y="441"/>
                  </a:lnTo>
                  <a:lnTo>
                    <a:pt x="103696" y="0"/>
                  </a:lnTo>
                  <a:lnTo>
                    <a:pt x="92108" y="6120"/>
                  </a:lnTo>
                  <a:lnTo>
                    <a:pt x="53502" y="41204"/>
                  </a:lnTo>
                  <a:lnTo>
                    <a:pt x="26313" y="83176"/>
                  </a:lnTo>
                  <a:lnTo>
                    <a:pt x="12971" y="97401"/>
                  </a:lnTo>
                  <a:lnTo>
                    <a:pt x="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2335">
              <a:extLst>
                <a:ext uri="{FF2B5EF4-FFF2-40B4-BE49-F238E27FC236}">
                  <a16:creationId xmlns:a16="http://schemas.microsoft.com/office/drawing/2014/main" xmlns="" id="{F110197B-322B-4997-B89F-56FE14D80A5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213598" y="6362700"/>
              <a:ext cx="38103" cy="76201"/>
            </a:xfrm>
            <a:custGeom>
              <a:avLst/>
              <a:gdLst/>
              <a:ahLst/>
              <a:cxnLst/>
              <a:rect l="0" t="0" r="0" b="0"/>
              <a:pathLst>
                <a:path w="38103" h="762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883" y="6907"/>
                  </a:lnTo>
                  <a:lnTo>
                    <a:pt x="5071" y="12243"/>
                  </a:lnTo>
                  <a:lnTo>
                    <a:pt x="22078" y="44262"/>
                  </a:lnTo>
                  <a:lnTo>
                    <a:pt x="32726" y="58584"/>
                  </a:lnTo>
                  <a:lnTo>
                    <a:pt x="3810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2336">
              <a:extLst>
                <a:ext uri="{FF2B5EF4-FFF2-40B4-BE49-F238E27FC236}">
                  <a16:creationId xmlns:a16="http://schemas.microsoft.com/office/drawing/2014/main" xmlns="" id="{1EE3F43D-3DF1-4668-B8EC-232E070CC3B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092959" y="6388362"/>
              <a:ext cx="53862" cy="63239"/>
            </a:xfrm>
            <a:custGeom>
              <a:avLst/>
              <a:gdLst/>
              <a:ahLst/>
              <a:cxnLst/>
              <a:rect l="0" t="0" r="0" b="0"/>
              <a:pathLst>
                <a:path w="53862" h="63239">
                  <a:moveTo>
                    <a:pt x="44441" y="6088"/>
                  </a:moveTo>
                  <a:lnTo>
                    <a:pt x="44441" y="6088"/>
                  </a:lnTo>
                  <a:lnTo>
                    <a:pt x="47811" y="2717"/>
                  </a:lnTo>
                  <a:lnTo>
                    <a:pt x="51348" y="1062"/>
                  </a:lnTo>
                  <a:lnTo>
                    <a:pt x="53279" y="621"/>
                  </a:lnTo>
                  <a:lnTo>
                    <a:pt x="53861" y="326"/>
                  </a:lnTo>
                  <a:lnTo>
                    <a:pt x="53543" y="129"/>
                  </a:lnTo>
                  <a:lnTo>
                    <a:pt x="52625" y="0"/>
                  </a:lnTo>
                  <a:lnTo>
                    <a:pt x="21987" y="12613"/>
                  </a:lnTo>
                  <a:lnTo>
                    <a:pt x="16823" y="16749"/>
                  </a:lnTo>
                  <a:lnTo>
                    <a:pt x="13235" y="23894"/>
                  </a:lnTo>
                  <a:lnTo>
                    <a:pt x="12695" y="34772"/>
                  </a:lnTo>
                  <a:lnTo>
                    <a:pt x="10811" y="38357"/>
                  </a:lnTo>
                  <a:lnTo>
                    <a:pt x="2566" y="48490"/>
                  </a:lnTo>
                  <a:lnTo>
                    <a:pt x="0" y="56855"/>
                  </a:lnTo>
                  <a:lnTo>
                    <a:pt x="3363" y="60249"/>
                  </a:lnTo>
                  <a:lnTo>
                    <a:pt x="8781" y="61909"/>
                  </a:lnTo>
                  <a:lnTo>
                    <a:pt x="44441" y="63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2337">
              <a:extLst>
                <a:ext uri="{FF2B5EF4-FFF2-40B4-BE49-F238E27FC236}">
                  <a16:creationId xmlns:a16="http://schemas.microsoft.com/office/drawing/2014/main" xmlns="" id="{B9ABD161-3B1A-43A7-8058-05D59C46F27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023100" y="6410747"/>
              <a:ext cx="69851" cy="9104"/>
            </a:xfrm>
            <a:custGeom>
              <a:avLst/>
              <a:gdLst/>
              <a:ahLst/>
              <a:cxnLst/>
              <a:rect l="0" t="0" r="0" b="0"/>
              <a:pathLst>
                <a:path w="69851" h="9104">
                  <a:moveTo>
                    <a:pt x="0" y="9103"/>
                  </a:moveTo>
                  <a:lnTo>
                    <a:pt x="0" y="9103"/>
                  </a:lnTo>
                  <a:lnTo>
                    <a:pt x="17676" y="264"/>
                  </a:lnTo>
                  <a:lnTo>
                    <a:pt x="27611" y="0"/>
                  </a:lnTo>
                  <a:lnTo>
                    <a:pt x="69850" y="2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2338">
              <a:extLst>
                <a:ext uri="{FF2B5EF4-FFF2-40B4-BE49-F238E27FC236}">
                  <a16:creationId xmlns:a16="http://schemas.microsoft.com/office/drawing/2014/main" xmlns="" id="{F0286A66-B498-4673-BF5C-65BE221625F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935397" y="6398978"/>
              <a:ext cx="55954" cy="54566"/>
            </a:xfrm>
            <a:custGeom>
              <a:avLst/>
              <a:gdLst/>
              <a:ahLst/>
              <a:cxnLst/>
              <a:rect l="0" t="0" r="0" b="0"/>
              <a:pathLst>
                <a:path w="55954" h="54566">
                  <a:moveTo>
                    <a:pt x="5153" y="8172"/>
                  </a:moveTo>
                  <a:lnTo>
                    <a:pt x="5153" y="8172"/>
                  </a:lnTo>
                  <a:lnTo>
                    <a:pt x="10620" y="8172"/>
                  </a:lnTo>
                  <a:lnTo>
                    <a:pt x="14612" y="14913"/>
                  </a:lnTo>
                  <a:lnTo>
                    <a:pt x="14531" y="23869"/>
                  </a:lnTo>
                  <a:lnTo>
                    <a:pt x="8730" y="43492"/>
                  </a:lnTo>
                  <a:lnTo>
                    <a:pt x="2842" y="53287"/>
                  </a:lnTo>
                  <a:lnTo>
                    <a:pt x="1496" y="54478"/>
                  </a:lnTo>
                  <a:lnTo>
                    <a:pt x="598" y="54565"/>
                  </a:lnTo>
                  <a:lnTo>
                    <a:pt x="0" y="53916"/>
                  </a:lnTo>
                  <a:lnTo>
                    <a:pt x="1216" y="49435"/>
                  </a:lnTo>
                  <a:lnTo>
                    <a:pt x="14773" y="22308"/>
                  </a:lnTo>
                  <a:lnTo>
                    <a:pt x="31567" y="1428"/>
                  </a:lnTo>
                  <a:lnTo>
                    <a:pt x="34052" y="148"/>
                  </a:lnTo>
                  <a:lnTo>
                    <a:pt x="36412" y="0"/>
                  </a:lnTo>
                  <a:lnTo>
                    <a:pt x="38693" y="608"/>
                  </a:lnTo>
                  <a:lnTo>
                    <a:pt x="48644" y="8205"/>
                  </a:lnTo>
                  <a:lnTo>
                    <a:pt x="52705" y="17359"/>
                  </a:lnTo>
                  <a:lnTo>
                    <a:pt x="55953" y="4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2339">
              <a:extLst>
                <a:ext uri="{FF2B5EF4-FFF2-40B4-BE49-F238E27FC236}">
                  <a16:creationId xmlns:a16="http://schemas.microsoft.com/office/drawing/2014/main" xmlns="" id="{670B164D-CD23-470E-AAF4-E202B7D3877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870700" y="6454579"/>
              <a:ext cx="41367" cy="117672"/>
            </a:xfrm>
            <a:custGeom>
              <a:avLst/>
              <a:gdLst/>
              <a:ahLst/>
              <a:cxnLst/>
              <a:rect l="0" t="0" r="0" b="0"/>
              <a:pathLst>
                <a:path w="41367" h="11767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10844" y="418"/>
                  </a:lnTo>
                  <a:lnTo>
                    <a:pt x="21047" y="4647"/>
                  </a:lnTo>
                  <a:lnTo>
                    <a:pt x="35320" y="18330"/>
                  </a:lnTo>
                  <a:lnTo>
                    <a:pt x="40392" y="33538"/>
                  </a:lnTo>
                  <a:lnTo>
                    <a:pt x="41366" y="61933"/>
                  </a:lnTo>
                  <a:lnTo>
                    <a:pt x="37434" y="80903"/>
                  </a:lnTo>
                  <a:lnTo>
                    <a:pt x="28632" y="96391"/>
                  </a:lnTo>
                  <a:lnTo>
                    <a:pt x="17664" y="106567"/>
                  </a:lnTo>
                  <a:lnTo>
                    <a:pt x="0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2340">
              <a:extLst>
                <a:ext uri="{FF2B5EF4-FFF2-40B4-BE49-F238E27FC236}">
                  <a16:creationId xmlns:a16="http://schemas.microsoft.com/office/drawing/2014/main" xmlns="" id="{2CCC5739-0BEB-4FAA-ABB5-D4572BDF247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751490" y="6486087"/>
              <a:ext cx="91754" cy="150872"/>
            </a:xfrm>
            <a:custGeom>
              <a:avLst/>
              <a:gdLst/>
              <a:ahLst/>
              <a:cxnLst/>
              <a:rect l="0" t="0" r="0" b="0"/>
              <a:pathLst>
                <a:path w="91754" h="150872">
                  <a:moveTo>
                    <a:pt x="11260" y="29013"/>
                  </a:moveTo>
                  <a:lnTo>
                    <a:pt x="11260" y="29013"/>
                  </a:lnTo>
                  <a:lnTo>
                    <a:pt x="11260" y="75724"/>
                  </a:lnTo>
                  <a:lnTo>
                    <a:pt x="10555" y="119752"/>
                  </a:lnTo>
                  <a:lnTo>
                    <a:pt x="5793" y="148677"/>
                  </a:lnTo>
                  <a:lnTo>
                    <a:pt x="4793" y="150416"/>
                  </a:lnTo>
                  <a:lnTo>
                    <a:pt x="3420" y="150871"/>
                  </a:lnTo>
                  <a:lnTo>
                    <a:pt x="1800" y="150468"/>
                  </a:lnTo>
                  <a:lnTo>
                    <a:pt x="0" y="142493"/>
                  </a:lnTo>
                  <a:lnTo>
                    <a:pt x="611" y="127427"/>
                  </a:lnTo>
                  <a:lnTo>
                    <a:pt x="9594" y="90471"/>
                  </a:lnTo>
                  <a:lnTo>
                    <a:pt x="25348" y="46908"/>
                  </a:lnTo>
                  <a:lnTo>
                    <a:pt x="49151" y="6501"/>
                  </a:lnTo>
                  <a:lnTo>
                    <a:pt x="54676" y="1370"/>
                  </a:lnTo>
                  <a:lnTo>
                    <a:pt x="57138" y="0"/>
                  </a:lnTo>
                  <a:lnTo>
                    <a:pt x="74085" y="1445"/>
                  </a:lnTo>
                  <a:lnTo>
                    <a:pt x="83397" y="6412"/>
                  </a:lnTo>
                  <a:lnTo>
                    <a:pt x="86867" y="9712"/>
                  </a:lnTo>
                  <a:lnTo>
                    <a:pt x="90724" y="19024"/>
                  </a:lnTo>
                  <a:lnTo>
                    <a:pt x="91753" y="24470"/>
                  </a:lnTo>
                  <a:lnTo>
                    <a:pt x="90321" y="30218"/>
                  </a:lnTo>
                  <a:lnTo>
                    <a:pt x="83087" y="42249"/>
                  </a:lnTo>
                  <a:lnTo>
                    <a:pt x="72817" y="50888"/>
                  </a:lnTo>
                  <a:lnTo>
                    <a:pt x="45278" y="64922"/>
                  </a:lnTo>
                  <a:lnTo>
                    <a:pt x="36660" y="67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2341">
              <a:extLst>
                <a:ext uri="{FF2B5EF4-FFF2-40B4-BE49-F238E27FC236}">
                  <a16:creationId xmlns:a16="http://schemas.microsoft.com/office/drawing/2014/main" xmlns="" id="{D6972D6F-E013-41FF-8205-E6DB116C34D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654800" y="65341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30507" y="882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2342">
              <a:extLst>
                <a:ext uri="{FF2B5EF4-FFF2-40B4-BE49-F238E27FC236}">
                  <a16:creationId xmlns:a16="http://schemas.microsoft.com/office/drawing/2014/main" xmlns="" id="{E92EE254-6F62-4C3A-99C7-28AE984E4B6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610350" y="64579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1881" y="40477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2343">
              <a:extLst>
                <a:ext uri="{FF2B5EF4-FFF2-40B4-BE49-F238E27FC236}">
                  <a16:creationId xmlns:a16="http://schemas.microsoft.com/office/drawing/2014/main" xmlns="" id="{387C9550-D30A-4772-A72D-D8726C65215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477714" y="6451600"/>
              <a:ext cx="43737" cy="133332"/>
            </a:xfrm>
            <a:custGeom>
              <a:avLst/>
              <a:gdLst/>
              <a:ahLst/>
              <a:cxnLst/>
              <a:rect l="0" t="0" r="0" b="0"/>
              <a:pathLst>
                <a:path w="43737" h="133332">
                  <a:moveTo>
                    <a:pt x="43736" y="0"/>
                  </a:moveTo>
                  <a:lnTo>
                    <a:pt x="43736" y="0"/>
                  </a:lnTo>
                  <a:lnTo>
                    <a:pt x="33596" y="705"/>
                  </a:lnTo>
                  <a:lnTo>
                    <a:pt x="26060" y="3371"/>
                  </a:lnTo>
                  <a:lnTo>
                    <a:pt x="13882" y="15580"/>
                  </a:lnTo>
                  <a:lnTo>
                    <a:pt x="4708" y="35975"/>
                  </a:lnTo>
                  <a:lnTo>
                    <a:pt x="0" y="83385"/>
                  </a:lnTo>
                  <a:lnTo>
                    <a:pt x="2799" y="118306"/>
                  </a:lnTo>
                  <a:lnTo>
                    <a:pt x="5861" y="124026"/>
                  </a:lnTo>
                  <a:lnTo>
                    <a:pt x="14908" y="132263"/>
                  </a:lnTo>
                  <a:lnTo>
                    <a:pt x="20285" y="133331"/>
                  </a:lnTo>
                  <a:lnTo>
                    <a:pt x="4373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2344">
              <a:extLst>
                <a:ext uri="{FF2B5EF4-FFF2-40B4-BE49-F238E27FC236}">
                  <a16:creationId xmlns:a16="http://schemas.microsoft.com/office/drawing/2014/main" xmlns="" id="{0DD0CF98-6B48-4519-AA93-CB2B107EAC4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429179" y="6375400"/>
              <a:ext cx="9722" cy="12701"/>
            </a:xfrm>
            <a:custGeom>
              <a:avLst/>
              <a:gdLst/>
              <a:ahLst/>
              <a:cxnLst/>
              <a:rect l="0" t="0" r="0" b="0"/>
              <a:pathLst>
                <a:path w="97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418" y="7630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2345">
              <a:extLst>
                <a:ext uri="{FF2B5EF4-FFF2-40B4-BE49-F238E27FC236}">
                  <a16:creationId xmlns:a16="http://schemas.microsoft.com/office/drawing/2014/main" xmlns="" id="{20BCCAE7-8A57-4474-9B8D-A99FF010C36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6388100" y="64325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0"/>
                  </a:moveTo>
                  <a:lnTo>
                    <a:pt x="0" y="0"/>
                  </a:lnTo>
                  <a:lnTo>
                    <a:pt x="8729" y="9434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2346">
              <a:extLst>
                <a:ext uri="{FF2B5EF4-FFF2-40B4-BE49-F238E27FC236}">
                  <a16:creationId xmlns:a16="http://schemas.microsoft.com/office/drawing/2014/main" xmlns="" id="{587D7BEB-E445-4AD5-BBC6-8CD1F702EED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311900" y="6362700"/>
              <a:ext cx="63501" cy="95251"/>
            </a:xfrm>
            <a:custGeom>
              <a:avLst/>
              <a:gdLst/>
              <a:ahLst/>
              <a:cxnLst/>
              <a:rect l="0" t="0" r="0" b="0"/>
              <a:pathLst>
                <a:path w="63501" h="95251">
                  <a:moveTo>
                    <a:pt x="63500" y="0"/>
                  </a:moveTo>
                  <a:lnTo>
                    <a:pt x="63500" y="0"/>
                  </a:lnTo>
                  <a:lnTo>
                    <a:pt x="60129" y="0"/>
                  </a:lnTo>
                  <a:lnTo>
                    <a:pt x="59136" y="705"/>
                  </a:lnTo>
                  <a:lnTo>
                    <a:pt x="58474" y="1881"/>
                  </a:lnTo>
                  <a:lnTo>
                    <a:pt x="58033" y="3371"/>
                  </a:lnTo>
                  <a:lnTo>
                    <a:pt x="20469" y="49855"/>
                  </a:lnTo>
                  <a:lnTo>
                    <a:pt x="5769" y="7601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2347">
              <a:extLst>
                <a:ext uri="{FF2B5EF4-FFF2-40B4-BE49-F238E27FC236}">
                  <a16:creationId xmlns:a16="http://schemas.microsoft.com/office/drawing/2014/main" xmlns="" id="{E4D71FCE-0899-4FA2-A7E9-37AB1209CC6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286500" y="637540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21048" y="21669"/>
                  </a:lnTo>
                  <a:lnTo>
                    <a:pt x="571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2348">
              <a:extLst>
                <a:ext uri="{FF2B5EF4-FFF2-40B4-BE49-F238E27FC236}">
                  <a16:creationId xmlns:a16="http://schemas.microsoft.com/office/drawing/2014/main" xmlns="" id="{0E9D6CB9-067A-4CEE-A2FA-5CDCA44FBC3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151930" y="6359041"/>
              <a:ext cx="83771" cy="110951"/>
            </a:xfrm>
            <a:custGeom>
              <a:avLst/>
              <a:gdLst/>
              <a:ahLst/>
              <a:cxnLst/>
              <a:rect l="0" t="0" r="0" b="0"/>
              <a:pathLst>
                <a:path w="83771" h="110951">
                  <a:moveTo>
                    <a:pt x="83770" y="3659"/>
                  </a:moveTo>
                  <a:lnTo>
                    <a:pt x="83770" y="3659"/>
                  </a:lnTo>
                  <a:lnTo>
                    <a:pt x="80399" y="288"/>
                  </a:lnTo>
                  <a:lnTo>
                    <a:pt x="79406" y="0"/>
                  </a:lnTo>
                  <a:lnTo>
                    <a:pt x="78744" y="514"/>
                  </a:lnTo>
                  <a:lnTo>
                    <a:pt x="78303" y="1563"/>
                  </a:lnTo>
                  <a:lnTo>
                    <a:pt x="32882" y="23582"/>
                  </a:lnTo>
                  <a:lnTo>
                    <a:pt x="23288" y="23567"/>
                  </a:lnTo>
                  <a:lnTo>
                    <a:pt x="20165" y="24693"/>
                  </a:lnTo>
                  <a:lnTo>
                    <a:pt x="18083" y="26853"/>
                  </a:lnTo>
                  <a:lnTo>
                    <a:pt x="16695" y="29705"/>
                  </a:lnTo>
                  <a:lnTo>
                    <a:pt x="17180" y="32312"/>
                  </a:lnTo>
                  <a:lnTo>
                    <a:pt x="21484" y="37090"/>
                  </a:lnTo>
                  <a:lnTo>
                    <a:pt x="31840" y="43746"/>
                  </a:lnTo>
                  <a:lnTo>
                    <a:pt x="55066" y="47726"/>
                  </a:lnTo>
                  <a:lnTo>
                    <a:pt x="56167" y="49264"/>
                  </a:lnTo>
                  <a:lnTo>
                    <a:pt x="57392" y="54737"/>
                  </a:lnTo>
                  <a:lnTo>
                    <a:pt x="55600" y="58172"/>
                  </a:lnTo>
                  <a:lnTo>
                    <a:pt x="47967" y="65752"/>
                  </a:lnTo>
                  <a:lnTo>
                    <a:pt x="1507" y="93702"/>
                  </a:lnTo>
                  <a:lnTo>
                    <a:pt x="0" y="96849"/>
                  </a:lnTo>
                  <a:lnTo>
                    <a:pt x="207" y="104108"/>
                  </a:lnTo>
                  <a:lnTo>
                    <a:pt x="1956" y="106609"/>
                  </a:lnTo>
                  <a:lnTo>
                    <a:pt x="4533" y="108275"/>
                  </a:lnTo>
                  <a:lnTo>
                    <a:pt x="12570" y="110127"/>
                  </a:lnTo>
                  <a:lnTo>
                    <a:pt x="25550" y="110950"/>
                  </a:lnTo>
                  <a:lnTo>
                    <a:pt x="71070" y="98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3" name="SMARTInkShape-Group338">
            <a:extLst>
              <a:ext uri="{FF2B5EF4-FFF2-40B4-BE49-F238E27FC236}">
                <a16:creationId xmlns:a16="http://schemas.microsoft.com/office/drawing/2014/main" xmlns="" id="{E18BC7EB-B75E-4E82-833F-5678E0030E44}"/>
              </a:ext>
            </a:extLst>
          </p:cNvPr>
          <p:cNvGrpSpPr/>
          <p:nvPr/>
        </p:nvGrpSpPr>
        <p:grpSpPr>
          <a:xfrm>
            <a:off x="8547100" y="2530932"/>
            <a:ext cx="222251" cy="117019"/>
            <a:chOff x="8547100" y="2530932"/>
            <a:chExt cx="222251" cy="117019"/>
          </a:xfrm>
        </p:grpSpPr>
        <p:sp>
          <p:nvSpPr>
            <p:cNvPr id="691" name="SMARTInkShape-2349">
              <a:extLst>
                <a:ext uri="{FF2B5EF4-FFF2-40B4-BE49-F238E27FC236}">
                  <a16:creationId xmlns:a16="http://schemas.microsoft.com/office/drawing/2014/main" xmlns="" id="{7AFDF887-1E19-4219-8BA9-D0743B31229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572500" y="2628900"/>
              <a:ext cx="196851" cy="19051"/>
            </a:xfrm>
            <a:custGeom>
              <a:avLst/>
              <a:gdLst/>
              <a:ahLst/>
              <a:cxnLst/>
              <a:rect l="0" t="0" r="0" b="0"/>
              <a:pathLst>
                <a:path w="196851" h="19051">
                  <a:moveTo>
                    <a:pt x="0" y="19050"/>
                  </a:moveTo>
                  <a:lnTo>
                    <a:pt x="0" y="19050"/>
                  </a:lnTo>
                  <a:lnTo>
                    <a:pt x="39999" y="15679"/>
                  </a:lnTo>
                  <a:lnTo>
                    <a:pt x="73751" y="12142"/>
                  </a:lnTo>
                  <a:lnTo>
                    <a:pt x="113918" y="8219"/>
                  </a:lnTo>
                  <a:lnTo>
                    <a:pt x="155287" y="4123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2350">
              <a:extLst>
                <a:ext uri="{FF2B5EF4-FFF2-40B4-BE49-F238E27FC236}">
                  <a16:creationId xmlns:a16="http://schemas.microsoft.com/office/drawing/2014/main" xmlns="" id="{5250AB60-C042-44FD-A265-70B3B44B894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547100" y="2530932"/>
              <a:ext cx="203201" cy="15419"/>
            </a:xfrm>
            <a:custGeom>
              <a:avLst/>
              <a:gdLst/>
              <a:ahLst/>
              <a:cxnLst/>
              <a:rect l="0" t="0" r="0" b="0"/>
              <a:pathLst>
                <a:path w="203201" h="15419">
                  <a:moveTo>
                    <a:pt x="0" y="15418"/>
                  </a:moveTo>
                  <a:lnTo>
                    <a:pt x="0" y="15418"/>
                  </a:lnTo>
                  <a:lnTo>
                    <a:pt x="3370" y="12047"/>
                  </a:lnTo>
                  <a:lnTo>
                    <a:pt x="48020" y="7579"/>
                  </a:lnTo>
                  <a:lnTo>
                    <a:pt x="80610" y="4173"/>
                  </a:lnTo>
                  <a:lnTo>
                    <a:pt x="116261" y="307"/>
                  </a:lnTo>
                  <a:lnTo>
                    <a:pt x="151389" y="0"/>
                  </a:lnTo>
                  <a:lnTo>
                    <a:pt x="203200" y="27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6" name="SMARTInkShape-Group339">
            <a:extLst>
              <a:ext uri="{FF2B5EF4-FFF2-40B4-BE49-F238E27FC236}">
                <a16:creationId xmlns:a16="http://schemas.microsoft.com/office/drawing/2014/main" xmlns="" id="{519E1F37-2088-4A7A-AB8F-F8812555AC25}"/>
              </a:ext>
            </a:extLst>
          </p:cNvPr>
          <p:cNvGrpSpPr/>
          <p:nvPr/>
        </p:nvGrpSpPr>
        <p:grpSpPr>
          <a:xfrm>
            <a:off x="9264650" y="1657350"/>
            <a:ext cx="2532317" cy="1844524"/>
            <a:chOff x="9264650" y="1657350"/>
            <a:chExt cx="2532317" cy="1844524"/>
          </a:xfrm>
        </p:grpSpPr>
        <p:sp>
          <p:nvSpPr>
            <p:cNvPr id="694" name="SMARTInkShape-2351">
              <a:extLst>
                <a:ext uri="{FF2B5EF4-FFF2-40B4-BE49-F238E27FC236}">
                  <a16:creationId xmlns:a16="http://schemas.microsoft.com/office/drawing/2014/main" xmlns="" id="{F423E029-3B63-4AC8-8895-D2ADEC0A193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635068" y="2673890"/>
              <a:ext cx="143933" cy="615263"/>
            </a:xfrm>
            <a:custGeom>
              <a:avLst/>
              <a:gdLst/>
              <a:ahLst/>
              <a:cxnLst/>
              <a:rect l="0" t="0" r="0" b="0"/>
              <a:pathLst>
                <a:path w="143933" h="615263">
                  <a:moveTo>
                    <a:pt x="143932" y="37560"/>
                  </a:moveTo>
                  <a:lnTo>
                    <a:pt x="143932" y="37560"/>
                  </a:lnTo>
                  <a:lnTo>
                    <a:pt x="143930" y="30818"/>
                  </a:lnTo>
                  <a:lnTo>
                    <a:pt x="137189" y="16512"/>
                  </a:lnTo>
                  <a:lnTo>
                    <a:pt x="130118" y="8685"/>
                  </a:lnTo>
                  <a:lnTo>
                    <a:pt x="126255" y="5610"/>
                  </a:lnTo>
                  <a:lnTo>
                    <a:pt x="116321" y="2193"/>
                  </a:lnTo>
                  <a:lnTo>
                    <a:pt x="92695" y="0"/>
                  </a:lnTo>
                  <a:lnTo>
                    <a:pt x="76473" y="7226"/>
                  </a:lnTo>
                  <a:lnTo>
                    <a:pt x="49390" y="29042"/>
                  </a:lnTo>
                  <a:lnTo>
                    <a:pt x="18325" y="71390"/>
                  </a:lnTo>
                  <a:lnTo>
                    <a:pt x="8614" y="103160"/>
                  </a:lnTo>
                  <a:lnTo>
                    <a:pt x="2651" y="140094"/>
                  </a:lnTo>
                  <a:lnTo>
                    <a:pt x="0" y="177675"/>
                  </a:lnTo>
                  <a:lnTo>
                    <a:pt x="6350" y="217426"/>
                  </a:lnTo>
                  <a:lnTo>
                    <a:pt x="17872" y="258611"/>
                  </a:lnTo>
                  <a:lnTo>
                    <a:pt x="30050" y="300435"/>
                  </a:lnTo>
                  <a:lnTo>
                    <a:pt x="44399" y="338778"/>
                  </a:lnTo>
                  <a:lnTo>
                    <a:pt x="59478" y="373929"/>
                  </a:lnTo>
                  <a:lnTo>
                    <a:pt x="79163" y="421485"/>
                  </a:lnTo>
                  <a:lnTo>
                    <a:pt x="92834" y="466856"/>
                  </a:lnTo>
                  <a:lnTo>
                    <a:pt x="96806" y="510873"/>
                  </a:lnTo>
                  <a:lnTo>
                    <a:pt x="93123" y="550334"/>
                  </a:lnTo>
                  <a:lnTo>
                    <a:pt x="87014" y="573552"/>
                  </a:lnTo>
                  <a:lnTo>
                    <a:pt x="73949" y="591868"/>
                  </a:lnTo>
                  <a:lnTo>
                    <a:pt x="57088" y="605652"/>
                  </a:lnTo>
                  <a:lnTo>
                    <a:pt x="40189" y="614130"/>
                  </a:lnTo>
                  <a:lnTo>
                    <a:pt x="33142" y="615262"/>
                  </a:lnTo>
                  <a:lnTo>
                    <a:pt x="21550" y="612757"/>
                  </a:lnTo>
                  <a:lnTo>
                    <a:pt x="13575" y="605059"/>
                  </a:lnTo>
                  <a:lnTo>
                    <a:pt x="4232" y="5900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2352">
              <a:extLst>
                <a:ext uri="{FF2B5EF4-FFF2-40B4-BE49-F238E27FC236}">
                  <a16:creationId xmlns:a16="http://schemas.microsoft.com/office/drawing/2014/main" xmlns="" id="{675451D1-E555-4D00-8005-A27EBD8F420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264650" y="2458070"/>
              <a:ext cx="2165351" cy="107331"/>
            </a:xfrm>
            <a:custGeom>
              <a:avLst/>
              <a:gdLst/>
              <a:ahLst/>
              <a:cxnLst/>
              <a:rect l="0" t="0" r="0" b="0"/>
              <a:pathLst>
                <a:path w="2165351" h="107331">
                  <a:moveTo>
                    <a:pt x="0" y="107330"/>
                  </a:moveTo>
                  <a:lnTo>
                    <a:pt x="0" y="107330"/>
                  </a:lnTo>
                  <a:lnTo>
                    <a:pt x="44084" y="102260"/>
                  </a:lnTo>
                  <a:lnTo>
                    <a:pt x="87563" y="98492"/>
                  </a:lnTo>
                  <a:lnTo>
                    <a:pt x="120462" y="95088"/>
                  </a:lnTo>
                  <a:lnTo>
                    <a:pt x="160036" y="90702"/>
                  </a:lnTo>
                  <a:lnTo>
                    <a:pt x="204058" y="85661"/>
                  </a:lnTo>
                  <a:lnTo>
                    <a:pt x="259511" y="79479"/>
                  </a:lnTo>
                  <a:lnTo>
                    <a:pt x="322585" y="72534"/>
                  </a:lnTo>
                  <a:lnTo>
                    <a:pt x="390740" y="65083"/>
                  </a:lnTo>
                  <a:lnTo>
                    <a:pt x="468632" y="57293"/>
                  </a:lnTo>
                  <a:lnTo>
                    <a:pt x="553017" y="49278"/>
                  </a:lnTo>
                  <a:lnTo>
                    <a:pt x="641726" y="41112"/>
                  </a:lnTo>
                  <a:lnTo>
                    <a:pt x="737557" y="33551"/>
                  </a:lnTo>
                  <a:lnTo>
                    <a:pt x="838134" y="26394"/>
                  </a:lnTo>
                  <a:lnTo>
                    <a:pt x="941874" y="19506"/>
                  </a:lnTo>
                  <a:lnTo>
                    <a:pt x="1044900" y="14209"/>
                  </a:lnTo>
                  <a:lnTo>
                    <a:pt x="1147449" y="9971"/>
                  </a:lnTo>
                  <a:lnTo>
                    <a:pt x="1249683" y="6441"/>
                  </a:lnTo>
                  <a:lnTo>
                    <a:pt x="1349588" y="4087"/>
                  </a:lnTo>
                  <a:lnTo>
                    <a:pt x="1447940" y="2518"/>
                  </a:lnTo>
                  <a:lnTo>
                    <a:pt x="1545261" y="1472"/>
                  </a:lnTo>
                  <a:lnTo>
                    <a:pt x="1638362" y="775"/>
                  </a:lnTo>
                  <a:lnTo>
                    <a:pt x="1728653" y="310"/>
                  </a:lnTo>
                  <a:lnTo>
                    <a:pt x="1817070" y="0"/>
                  </a:lnTo>
                  <a:lnTo>
                    <a:pt x="1895063" y="499"/>
                  </a:lnTo>
                  <a:lnTo>
                    <a:pt x="1966109" y="1537"/>
                  </a:lnTo>
                  <a:lnTo>
                    <a:pt x="2032523" y="2935"/>
                  </a:lnTo>
                  <a:lnTo>
                    <a:pt x="2076800" y="3866"/>
                  </a:lnTo>
                  <a:lnTo>
                    <a:pt x="2165350" y="5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2353">
              <a:extLst>
                <a:ext uri="{FF2B5EF4-FFF2-40B4-BE49-F238E27FC236}">
                  <a16:creationId xmlns:a16="http://schemas.microsoft.com/office/drawing/2014/main" xmlns="" id="{D6043E24-1030-48B3-84B4-277FDF79FAC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605671" y="1704779"/>
              <a:ext cx="27530" cy="49641"/>
            </a:xfrm>
            <a:custGeom>
              <a:avLst/>
              <a:gdLst/>
              <a:ahLst/>
              <a:cxnLst/>
              <a:rect l="0" t="0" r="0" b="0"/>
              <a:pathLst>
                <a:path w="27530" h="49641">
                  <a:moveTo>
                    <a:pt x="27529" y="3371"/>
                  </a:moveTo>
                  <a:lnTo>
                    <a:pt x="27529" y="3371"/>
                  </a:lnTo>
                  <a:lnTo>
                    <a:pt x="20788" y="0"/>
                  </a:lnTo>
                  <a:lnTo>
                    <a:pt x="17389" y="1124"/>
                  </a:lnTo>
                  <a:lnTo>
                    <a:pt x="9852" y="8017"/>
                  </a:lnTo>
                  <a:lnTo>
                    <a:pt x="1046" y="23797"/>
                  </a:lnTo>
                  <a:lnTo>
                    <a:pt x="0" y="33851"/>
                  </a:lnTo>
                  <a:lnTo>
                    <a:pt x="710" y="38508"/>
                  </a:lnTo>
                  <a:lnTo>
                    <a:pt x="2593" y="42318"/>
                  </a:lnTo>
                  <a:lnTo>
                    <a:pt x="8451" y="48432"/>
                  </a:lnTo>
                  <a:lnTo>
                    <a:pt x="11987" y="49640"/>
                  </a:lnTo>
                  <a:lnTo>
                    <a:pt x="19680" y="49100"/>
                  </a:lnTo>
                  <a:lnTo>
                    <a:pt x="22298" y="46557"/>
                  </a:lnTo>
                  <a:lnTo>
                    <a:pt x="25203" y="38087"/>
                  </a:lnTo>
                  <a:lnTo>
                    <a:pt x="24613" y="31030"/>
                  </a:lnTo>
                  <a:lnTo>
                    <a:pt x="20315" y="23090"/>
                  </a:lnTo>
                  <a:lnTo>
                    <a:pt x="18486" y="20750"/>
                  </a:lnTo>
                  <a:lnTo>
                    <a:pt x="12692" y="18151"/>
                  </a:lnTo>
                  <a:lnTo>
                    <a:pt x="2129" y="160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2354">
              <a:extLst>
                <a:ext uri="{FF2B5EF4-FFF2-40B4-BE49-F238E27FC236}">
                  <a16:creationId xmlns:a16="http://schemas.microsoft.com/office/drawing/2014/main" xmlns="" id="{F827ABB9-3EC5-4D7B-B481-4852E234ABD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583282" y="1822450"/>
              <a:ext cx="5469" cy="44451"/>
            </a:xfrm>
            <a:custGeom>
              <a:avLst/>
              <a:gdLst/>
              <a:ahLst/>
              <a:cxnLst/>
              <a:rect l="0" t="0" r="0" b="0"/>
              <a:pathLst>
                <a:path w="5469" h="44451">
                  <a:moveTo>
                    <a:pt x="5468" y="0"/>
                  </a:moveTo>
                  <a:lnTo>
                    <a:pt x="5468" y="0"/>
                  </a:lnTo>
                  <a:lnTo>
                    <a:pt x="0" y="23144"/>
                  </a:lnTo>
                  <a:lnTo>
                    <a:pt x="5468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2355">
              <a:extLst>
                <a:ext uri="{FF2B5EF4-FFF2-40B4-BE49-F238E27FC236}">
                  <a16:creationId xmlns:a16="http://schemas.microsoft.com/office/drawing/2014/main" xmlns="" id="{4B479BC1-68E7-4B5B-81B1-4E6EAC1C178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1442700" y="1657611"/>
              <a:ext cx="127001" cy="183890"/>
            </a:xfrm>
            <a:custGeom>
              <a:avLst/>
              <a:gdLst/>
              <a:ahLst/>
              <a:cxnLst/>
              <a:rect l="0" t="0" r="0" b="0"/>
              <a:pathLst>
                <a:path w="127001" h="183890">
                  <a:moveTo>
                    <a:pt x="127000" y="6089"/>
                  </a:moveTo>
                  <a:lnTo>
                    <a:pt x="127000" y="6089"/>
                  </a:lnTo>
                  <a:lnTo>
                    <a:pt x="121532" y="622"/>
                  </a:lnTo>
                  <a:lnTo>
                    <a:pt x="117541" y="0"/>
                  </a:lnTo>
                  <a:lnTo>
                    <a:pt x="105147" y="9929"/>
                  </a:lnTo>
                  <a:lnTo>
                    <a:pt x="72068" y="54041"/>
                  </a:lnTo>
                  <a:lnTo>
                    <a:pt x="46989" y="89677"/>
                  </a:lnTo>
                  <a:lnTo>
                    <a:pt x="19552" y="136273"/>
                  </a:lnTo>
                  <a:lnTo>
                    <a:pt x="0" y="183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2356">
              <a:extLst>
                <a:ext uri="{FF2B5EF4-FFF2-40B4-BE49-F238E27FC236}">
                  <a16:creationId xmlns:a16="http://schemas.microsoft.com/office/drawing/2014/main" xmlns="" id="{DAC78B3B-2399-482D-9758-3301F2D3300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385550" y="1679680"/>
              <a:ext cx="146051" cy="168171"/>
            </a:xfrm>
            <a:custGeom>
              <a:avLst/>
              <a:gdLst/>
              <a:ahLst/>
              <a:cxnLst/>
              <a:rect l="0" t="0" r="0" b="0"/>
              <a:pathLst>
                <a:path w="146051" h="16817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1" y="2512"/>
                  </a:lnTo>
                  <a:lnTo>
                    <a:pt x="3371" y="581"/>
                  </a:lnTo>
                  <a:lnTo>
                    <a:pt x="5774" y="0"/>
                  </a:lnTo>
                  <a:lnTo>
                    <a:pt x="12209" y="1235"/>
                  </a:lnTo>
                  <a:lnTo>
                    <a:pt x="23765" y="5897"/>
                  </a:lnTo>
                  <a:lnTo>
                    <a:pt x="45383" y="24638"/>
                  </a:lnTo>
                  <a:lnTo>
                    <a:pt x="83065" y="66318"/>
                  </a:lnTo>
                  <a:lnTo>
                    <a:pt x="109591" y="103498"/>
                  </a:lnTo>
                  <a:lnTo>
                    <a:pt x="136642" y="150438"/>
                  </a:lnTo>
                  <a:lnTo>
                    <a:pt x="146050" y="1681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2357">
              <a:extLst>
                <a:ext uri="{FF2B5EF4-FFF2-40B4-BE49-F238E27FC236}">
                  <a16:creationId xmlns:a16="http://schemas.microsoft.com/office/drawing/2014/main" xmlns="" id="{E06DDB5B-4E62-430B-8453-DE1BCEC1EF8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1207033" y="1657350"/>
              <a:ext cx="121368" cy="158317"/>
            </a:xfrm>
            <a:custGeom>
              <a:avLst/>
              <a:gdLst/>
              <a:ahLst/>
              <a:cxnLst/>
              <a:rect l="0" t="0" r="0" b="0"/>
              <a:pathLst>
                <a:path w="121368" h="158317">
                  <a:moveTo>
                    <a:pt x="121367" y="0"/>
                  </a:moveTo>
                  <a:lnTo>
                    <a:pt x="121367" y="0"/>
                  </a:lnTo>
                  <a:lnTo>
                    <a:pt x="114624" y="0"/>
                  </a:lnTo>
                  <a:lnTo>
                    <a:pt x="89565" y="10845"/>
                  </a:lnTo>
                  <a:lnTo>
                    <a:pt x="49115" y="35321"/>
                  </a:lnTo>
                  <a:lnTo>
                    <a:pt x="23368" y="52080"/>
                  </a:lnTo>
                  <a:lnTo>
                    <a:pt x="21461" y="55181"/>
                  </a:lnTo>
                  <a:lnTo>
                    <a:pt x="20896" y="57954"/>
                  </a:lnTo>
                  <a:lnTo>
                    <a:pt x="21931" y="60508"/>
                  </a:lnTo>
                  <a:lnTo>
                    <a:pt x="26845" y="65228"/>
                  </a:lnTo>
                  <a:lnTo>
                    <a:pt x="54587" y="68937"/>
                  </a:lnTo>
                  <a:lnTo>
                    <a:pt x="70379" y="70285"/>
                  </a:lnTo>
                  <a:lnTo>
                    <a:pt x="77069" y="73101"/>
                  </a:lnTo>
                  <a:lnTo>
                    <a:pt x="78429" y="74839"/>
                  </a:lnTo>
                  <a:lnTo>
                    <a:pt x="78631" y="76704"/>
                  </a:lnTo>
                  <a:lnTo>
                    <a:pt x="78060" y="78653"/>
                  </a:lnTo>
                  <a:lnTo>
                    <a:pt x="70514" y="88137"/>
                  </a:lnTo>
                  <a:lnTo>
                    <a:pt x="24068" y="121565"/>
                  </a:lnTo>
                  <a:lnTo>
                    <a:pt x="701" y="145778"/>
                  </a:lnTo>
                  <a:lnTo>
                    <a:pt x="0" y="148691"/>
                  </a:lnTo>
                  <a:lnTo>
                    <a:pt x="944" y="151338"/>
                  </a:lnTo>
                  <a:lnTo>
                    <a:pt x="2984" y="153809"/>
                  </a:lnTo>
                  <a:lnTo>
                    <a:pt x="9016" y="156554"/>
                  </a:lnTo>
                  <a:lnTo>
                    <a:pt x="27756" y="158316"/>
                  </a:lnTo>
                  <a:lnTo>
                    <a:pt x="57617" y="152889"/>
                  </a:lnTo>
                  <a:lnTo>
                    <a:pt x="95967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2358">
              <a:extLst>
                <a:ext uri="{FF2B5EF4-FFF2-40B4-BE49-F238E27FC236}">
                  <a16:creationId xmlns:a16="http://schemas.microsoft.com/office/drawing/2014/main" xmlns="" id="{4B8AA889-99F5-4344-AD5C-9F2614B1796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055350" y="177800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6679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2359">
              <a:extLst>
                <a:ext uri="{FF2B5EF4-FFF2-40B4-BE49-F238E27FC236}">
                  <a16:creationId xmlns:a16="http://schemas.microsoft.com/office/drawing/2014/main" xmlns="" id="{A976514D-1573-4B52-94C0-2AF69CB7F6E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871200" y="1735740"/>
              <a:ext cx="82551" cy="106969"/>
            </a:xfrm>
            <a:custGeom>
              <a:avLst/>
              <a:gdLst/>
              <a:ahLst/>
              <a:cxnLst/>
              <a:rect l="0" t="0" r="0" b="0"/>
              <a:pathLst>
                <a:path w="82551" h="106969">
                  <a:moveTo>
                    <a:pt x="0" y="35910"/>
                  </a:moveTo>
                  <a:lnTo>
                    <a:pt x="0" y="35910"/>
                  </a:lnTo>
                  <a:lnTo>
                    <a:pt x="6467" y="23681"/>
                  </a:lnTo>
                  <a:lnTo>
                    <a:pt x="9459" y="20362"/>
                  </a:lnTo>
                  <a:lnTo>
                    <a:pt x="10539" y="19900"/>
                  </a:lnTo>
                  <a:lnTo>
                    <a:pt x="11259" y="20298"/>
                  </a:lnTo>
                  <a:lnTo>
                    <a:pt x="11739" y="21269"/>
                  </a:lnTo>
                  <a:lnTo>
                    <a:pt x="12616" y="67231"/>
                  </a:lnTo>
                  <a:lnTo>
                    <a:pt x="6934" y="106513"/>
                  </a:lnTo>
                  <a:lnTo>
                    <a:pt x="6738" y="106968"/>
                  </a:lnTo>
                  <a:lnTo>
                    <a:pt x="6608" y="106565"/>
                  </a:lnTo>
                  <a:lnTo>
                    <a:pt x="6427" y="95886"/>
                  </a:lnTo>
                  <a:lnTo>
                    <a:pt x="20175" y="53381"/>
                  </a:lnTo>
                  <a:lnTo>
                    <a:pt x="36205" y="19056"/>
                  </a:lnTo>
                  <a:lnTo>
                    <a:pt x="48748" y="5203"/>
                  </a:lnTo>
                  <a:lnTo>
                    <a:pt x="57179" y="1096"/>
                  </a:lnTo>
                  <a:lnTo>
                    <a:pt x="61402" y="0"/>
                  </a:lnTo>
                  <a:lnTo>
                    <a:pt x="65630" y="2092"/>
                  </a:lnTo>
                  <a:lnTo>
                    <a:pt x="74089" y="11943"/>
                  </a:lnTo>
                  <a:lnTo>
                    <a:pt x="78788" y="27610"/>
                  </a:lnTo>
                  <a:lnTo>
                    <a:pt x="82052" y="71637"/>
                  </a:lnTo>
                  <a:lnTo>
                    <a:pt x="82550" y="1057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2360">
              <a:extLst>
                <a:ext uri="{FF2B5EF4-FFF2-40B4-BE49-F238E27FC236}">
                  <a16:creationId xmlns:a16="http://schemas.microsoft.com/office/drawing/2014/main" xmlns="" id="{8359330A-8698-4BCC-8278-B21C36B1040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283700" y="1995642"/>
              <a:ext cx="132939" cy="347785"/>
            </a:xfrm>
            <a:custGeom>
              <a:avLst/>
              <a:gdLst/>
              <a:ahLst/>
              <a:cxnLst/>
              <a:rect l="0" t="0" r="0" b="0"/>
              <a:pathLst>
                <a:path w="132939" h="347785">
                  <a:moveTo>
                    <a:pt x="12700" y="106208"/>
                  </a:moveTo>
                  <a:lnTo>
                    <a:pt x="12700" y="106208"/>
                  </a:lnTo>
                  <a:lnTo>
                    <a:pt x="12700" y="100119"/>
                  </a:lnTo>
                  <a:lnTo>
                    <a:pt x="17725" y="143176"/>
                  </a:lnTo>
                  <a:lnTo>
                    <a:pt x="16776" y="179486"/>
                  </a:lnTo>
                  <a:lnTo>
                    <a:pt x="15791" y="223405"/>
                  </a:lnTo>
                  <a:lnTo>
                    <a:pt x="17600" y="255662"/>
                  </a:lnTo>
                  <a:lnTo>
                    <a:pt x="19325" y="302734"/>
                  </a:lnTo>
                  <a:lnTo>
                    <a:pt x="22110" y="339709"/>
                  </a:lnTo>
                  <a:lnTo>
                    <a:pt x="21115" y="346864"/>
                  </a:lnTo>
                  <a:lnTo>
                    <a:pt x="21837" y="347784"/>
                  </a:lnTo>
                  <a:lnTo>
                    <a:pt x="23025" y="347692"/>
                  </a:lnTo>
                  <a:lnTo>
                    <a:pt x="24695" y="330708"/>
                  </a:lnTo>
                  <a:lnTo>
                    <a:pt x="21820" y="286477"/>
                  </a:lnTo>
                  <a:lnTo>
                    <a:pt x="18400" y="243007"/>
                  </a:lnTo>
                  <a:lnTo>
                    <a:pt x="16499" y="218574"/>
                  </a:lnTo>
                  <a:lnTo>
                    <a:pt x="14389" y="172611"/>
                  </a:lnTo>
                  <a:lnTo>
                    <a:pt x="13450" y="130782"/>
                  </a:lnTo>
                  <a:lnTo>
                    <a:pt x="13033" y="95728"/>
                  </a:lnTo>
                  <a:lnTo>
                    <a:pt x="16170" y="51597"/>
                  </a:lnTo>
                  <a:lnTo>
                    <a:pt x="28309" y="18452"/>
                  </a:lnTo>
                  <a:lnTo>
                    <a:pt x="41275" y="5352"/>
                  </a:lnTo>
                  <a:lnTo>
                    <a:pt x="48683" y="870"/>
                  </a:lnTo>
                  <a:lnTo>
                    <a:pt x="57855" y="0"/>
                  </a:lnTo>
                  <a:lnTo>
                    <a:pt x="79335" y="4677"/>
                  </a:lnTo>
                  <a:lnTo>
                    <a:pt x="108487" y="22581"/>
                  </a:lnTo>
                  <a:lnTo>
                    <a:pt x="128257" y="49131"/>
                  </a:lnTo>
                  <a:lnTo>
                    <a:pt x="132732" y="67200"/>
                  </a:lnTo>
                  <a:lnTo>
                    <a:pt x="132938" y="75969"/>
                  </a:lnTo>
                  <a:lnTo>
                    <a:pt x="127523" y="93239"/>
                  </a:lnTo>
                  <a:lnTo>
                    <a:pt x="123115" y="101795"/>
                  </a:lnTo>
                  <a:lnTo>
                    <a:pt x="106929" y="116947"/>
                  </a:lnTo>
                  <a:lnTo>
                    <a:pt x="85623" y="129325"/>
                  </a:lnTo>
                  <a:lnTo>
                    <a:pt x="62043" y="137179"/>
                  </a:lnTo>
                  <a:lnTo>
                    <a:pt x="37453" y="137376"/>
                  </a:lnTo>
                  <a:lnTo>
                    <a:pt x="24968" y="135454"/>
                  </a:lnTo>
                  <a:lnTo>
                    <a:pt x="16645" y="132055"/>
                  </a:lnTo>
                  <a:lnTo>
                    <a:pt x="11097" y="127673"/>
                  </a:lnTo>
                  <a:lnTo>
                    <a:pt x="0" y="112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2361">
              <a:extLst>
                <a:ext uri="{FF2B5EF4-FFF2-40B4-BE49-F238E27FC236}">
                  <a16:creationId xmlns:a16="http://schemas.microsoft.com/office/drawing/2014/main" xmlns="" id="{07316171-E31B-49DC-9FD5-F8144D723DE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526559" y="1746350"/>
              <a:ext cx="138142" cy="167623"/>
            </a:xfrm>
            <a:custGeom>
              <a:avLst/>
              <a:gdLst/>
              <a:ahLst/>
              <a:cxnLst/>
              <a:rect l="0" t="0" r="0" b="0"/>
              <a:pathLst>
                <a:path w="138142" h="167623">
                  <a:moveTo>
                    <a:pt x="112741" y="12600"/>
                  </a:moveTo>
                  <a:lnTo>
                    <a:pt x="112741" y="12600"/>
                  </a:lnTo>
                  <a:lnTo>
                    <a:pt x="118515" y="7530"/>
                  </a:lnTo>
                  <a:lnTo>
                    <a:pt x="131613" y="0"/>
                  </a:lnTo>
                  <a:lnTo>
                    <a:pt x="92807" y="15806"/>
                  </a:lnTo>
                  <a:lnTo>
                    <a:pt x="49694" y="31865"/>
                  </a:lnTo>
                  <a:lnTo>
                    <a:pt x="23268" y="44414"/>
                  </a:lnTo>
                  <a:lnTo>
                    <a:pt x="8385" y="57069"/>
                  </a:lnTo>
                  <a:lnTo>
                    <a:pt x="5070" y="61296"/>
                  </a:lnTo>
                  <a:lnTo>
                    <a:pt x="3565" y="64819"/>
                  </a:lnTo>
                  <a:lnTo>
                    <a:pt x="3269" y="67874"/>
                  </a:lnTo>
                  <a:lnTo>
                    <a:pt x="3776" y="70616"/>
                  </a:lnTo>
                  <a:lnTo>
                    <a:pt x="6232" y="73149"/>
                  </a:lnTo>
                  <a:lnTo>
                    <a:pt x="14604" y="77846"/>
                  </a:lnTo>
                  <a:lnTo>
                    <a:pt x="55279" y="81844"/>
                  </a:lnTo>
                  <a:lnTo>
                    <a:pt x="86026" y="85701"/>
                  </a:lnTo>
                  <a:lnTo>
                    <a:pt x="93812" y="89304"/>
                  </a:lnTo>
                  <a:lnTo>
                    <a:pt x="95889" y="91253"/>
                  </a:lnTo>
                  <a:lnTo>
                    <a:pt x="95859" y="93963"/>
                  </a:lnTo>
                  <a:lnTo>
                    <a:pt x="92069" y="100737"/>
                  </a:lnTo>
                  <a:lnTo>
                    <a:pt x="62926" y="120948"/>
                  </a:lnTo>
                  <a:lnTo>
                    <a:pt x="16200" y="143607"/>
                  </a:lnTo>
                  <a:lnTo>
                    <a:pt x="6334" y="152199"/>
                  </a:lnTo>
                  <a:lnTo>
                    <a:pt x="0" y="162471"/>
                  </a:lnTo>
                  <a:lnTo>
                    <a:pt x="893" y="164020"/>
                  </a:lnTo>
                  <a:lnTo>
                    <a:pt x="5644" y="167622"/>
                  </a:lnTo>
                  <a:lnTo>
                    <a:pt x="26367" y="166874"/>
                  </a:lnTo>
                  <a:lnTo>
                    <a:pt x="69338" y="160300"/>
                  </a:lnTo>
                  <a:lnTo>
                    <a:pt x="110648" y="150326"/>
                  </a:lnTo>
                  <a:lnTo>
                    <a:pt x="138141" y="139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2362">
              <a:extLst>
                <a:ext uri="{FF2B5EF4-FFF2-40B4-BE49-F238E27FC236}">
                  <a16:creationId xmlns:a16="http://schemas.microsoft.com/office/drawing/2014/main" xmlns="" id="{0D7A5EF3-0748-4832-BED1-FBAA5EABD55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721850" y="1733811"/>
              <a:ext cx="122173" cy="145790"/>
            </a:xfrm>
            <a:custGeom>
              <a:avLst/>
              <a:gdLst/>
              <a:ahLst/>
              <a:cxnLst/>
              <a:rect l="0" t="0" r="0" b="0"/>
              <a:pathLst>
                <a:path w="122173" h="1457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0" y="0"/>
                  </a:lnTo>
                  <a:lnTo>
                    <a:pt x="12209" y="6558"/>
                  </a:lnTo>
                  <a:lnTo>
                    <a:pt x="38871" y="36150"/>
                  </a:lnTo>
                  <a:lnTo>
                    <a:pt x="61141" y="62739"/>
                  </a:lnTo>
                  <a:lnTo>
                    <a:pt x="84439" y="88491"/>
                  </a:lnTo>
                  <a:lnTo>
                    <a:pt x="121874" y="135396"/>
                  </a:lnTo>
                  <a:lnTo>
                    <a:pt x="122172" y="138155"/>
                  </a:lnTo>
                  <a:lnTo>
                    <a:pt x="120650" y="145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2363">
              <a:extLst>
                <a:ext uri="{FF2B5EF4-FFF2-40B4-BE49-F238E27FC236}">
                  <a16:creationId xmlns:a16="http://schemas.microsoft.com/office/drawing/2014/main" xmlns="" id="{68A5240B-2042-4D10-A51F-DD8ACCAA7A8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721850" y="1702683"/>
              <a:ext cx="133351" cy="183268"/>
            </a:xfrm>
            <a:custGeom>
              <a:avLst/>
              <a:gdLst/>
              <a:ahLst/>
              <a:cxnLst/>
              <a:rect l="0" t="0" r="0" b="0"/>
              <a:pathLst>
                <a:path w="133351" h="183268">
                  <a:moveTo>
                    <a:pt x="133350" y="5467"/>
                  </a:moveTo>
                  <a:lnTo>
                    <a:pt x="133350" y="5467"/>
                  </a:lnTo>
                  <a:lnTo>
                    <a:pt x="133348" y="0"/>
                  </a:lnTo>
                  <a:lnTo>
                    <a:pt x="129979" y="2750"/>
                  </a:lnTo>
                  <a:lnTo>
                    <a:pt x="100443" y="47940"/>
                  </a:lnTo>
                  <a:lnTo>
                    <a:pt x="72209" y="90344"/>
                  </a:lnTo>
                  <a:lnTo>
                    <a:pt x="36448" y="132535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2364">
              <a:extLst>
                <a:ext uri="{FF2B5EF4-FFF2-40B4-BE49-F238E27FC236}">
                  <a16:creationId xmlns:a16="http://schemas.microsoft.com/office/drawing/2014/main" xmlns="" id="{EA51D657-C7B4-4914-87EE-7345B9AB1A9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918700" y="18605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2365">
              <a:extLst>
                <a:ext uri="{FF2B5EF4-FFF2-40B4-BE49-F238E27FC236}">
                  <a16:creationId xmlns:a16="http://schemas.microsoft.com/office/drawing/2014/main" xmlns="" id="{3D339DEC-A6F3-4BC8-A6D6-D0BEC976850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918700" y="1746250"/>
              <a:ext cx="27534" cy="18528"/>
            </a:xfrm>
            <a:custGeom>
              <a:avLst/>
              <a:gdLst/>
              <a:ahLst/>
              <a:cxnLst/>
              <a:rect l="0" t="0" r="0" b="0"/>
              <a:pathLst>
                <a:path w="27534" h="18528">
                  <a:moveTo>
                    <a:pt x="0" y="6350"/>
                  </a:moveTo>
                  <a:lnTo>
                    <a:pt x="0" y="6350"/>
                  </a:lnTo>
                  <a:lnTo>
                    <a:pt x="6741" y="13092"/>
                  </a:lnTo>
                  <a:lnTo>
                    <a:pt x="13814" y="16402"/>
                  </a:lnTo>
                  <a:lnTo>
                    <a:pt x="26483" y="18527"/>
                  </a:lnTo>
                  <a:lnTo>
                    <a:pt x="27533" y="17996"/>
                  </a:lnTo>
                  <a:lnTo>
                    <a:pt x="27528" y="16936"/>
                  </a:lnTo>
                  <a:lnTo>
                    <a:pt x="25640" y="1387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2366">
              <a:extLst>
                <a:ext uri="{FF2B5EF4-FFF2-40B4-BE49-F238E27FC236}">
                  <a16:creationId xmlns:a16="http://schemas.microsoft.com/office/drawing/2014/main" xmlns="" id="{F5CD2148-CB6A-474C-84BB-AB9CD5E4C8E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105798" y="1959398"/>
              <a:ext cx="111353" cy="263103"/>
            </a:xfrm>
            <a:custGeom>
              <a:avLst/>
              <a:gdLst/>
              <a:ahLst/>
              <a:cxnLst/>
              <a:rect l="0" t="0" r="0" b="0"/>
              <a:pathLst>
                <a:path w="111353" h="263103">
                  <a:moveTo>
                    <a:pt x="111352" y="9102"/>
                  </a:moveTo>
                  <a:lnTo>
                    <a:pt x="111352" y="9102"/>
                  </a:lnTo>
                  <a:lnTo>
                    <a:pt x="93675" y="264"/>
                  </a:lnTo>
                  <a:lnTo>
                    <a:pt x="85621" y="0"/>
                  </a:lnTo>
                  <a:lnTo>
                    <a:pt x="76632" y="2940"/>
                  </a:lnTo>
                  <a:lnTo>
                    <a:pt x="65582" y="8950"/>
                  </a:lnTo>
                  <a:lnTo>
                    <a:pt x="44089" y="33752"/>
                  </a:lnTo>
                  <a:lnTo>
                    <a:pt x="23219" y="71282"/>
                  </a:lnTo>
                  <a:lnTo>
                    <a:pt x="6999" y="113682"/>
                  </a:lnTo>
                  <a:lnTo>
                    <a:pt x="0" y="160895"/>
                  </a:lnTo>
                  <a:lnTo>
                    <a:pt x="1297" y="200520"/>
                  </a:lnTo>
                  <a:lnTo>
                    <a:pt x="12892" y="231232"/>
                  </a:lnTo>
                  <a:lnTo>
                    <a:pt x="25729" y="245645"/>
                  </a:lnTo>
                  <a:lnTo>
                    <a:pt x="47852" y="2631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2367">
              <a:extLst>
                <a:ext uri="{FF2B5EF4-FFF2-40B4-BE49-F238E27FC236}">
                  <a16:creationId xmlns:a16="http://schemas.microsoft.com/office/drawing/2014/main" xmlns="" id="{E115B659-4765-4490-BA5C-BC88B533024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299700" y="20447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0" y="0"/>
                  </a:moveTo>
                  <a:lnTo>
                    <a:pt x="0" y="0"/>
                  </a:lnTo>
                  <a:lnTo>
                    <a:pt x="1881" y="41427"/>
                  </a:lnTo>
                  <a:lnTo>
                    <a:pt x="5467" y="81090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2368">
              <a:extLst>
                <a:ext uri="{FF2B5EF4-FFF2-40B4-BE49-F238E27FC236}">
                  <a16:creationId xmlns:a16="http://schemas.microsoft.com/office/drawing/2014/main" xmlns="" id="{2939A002-2D80-4912-B189-03137DC2DB5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375900" y="21145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22382" y="8219"/>
                  </a:lnTo>
                  <a:lnTo>
                    <a:pt x="62406" y="183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2369">
              <a:extLst>
                <a:ext uri="{FF2B5EF4-FFF2-40B4-BE49-F238E27FC236}">
                  <a16:creationId xmlns:a16="http://schemas.microsoft.com/office/drawing/2014/main" xmlns="" id="{6433078C-E94D-4385-A0F8-1DEBC26B15F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561303" y="1955965"/>
              <a:ext cx="133224" cy="319628"/>
            </a:xfrm>
            <a:custGeom>
              <a:avLst/>
              <a:gdLst/>
              <a:ahLst/>
              <a:cxnLst/>
              <a:rect l="0" t="0" r="0" b="0"/>
              <a:pathLst>
                <a:path w="133224" h="319628">
                  <a:moveTo>
                    <a:pt x="49547" y="126835"/>
                  </a:moveTo>
                  <a:lnTo>
                    <a:pt x="49547" y="126835"/>
                  </a:lnTo>
                  <a:lnTo>
                    <a:pt x="43771" y="134021"/>
                  </a:lnTo>
                  <a:lnTo>
                    <a:pt x="37337" y="145786"/>
                  </a:lnTo>
                  <a:lnTo>
                    <a:pt x="29515" y="193318"/>
                  </a:lnTo>
                  <a:lnTo>
                    <a:pt x="23856" y="231200"/>
                  </a:lnTo>
                  <a:lnTo>
                    <a:pt x="17713" y="271823"/>
                  </a:lnTo>
                  <a:lnTo>
                    <a:pt x="9311" y="309991"/>
                  </a:lnTo>
                  <a:lnTo>
                    <a:pt x="5088" y="317599"/>
                  </a:lnTo>
                  <a:lnTo>
                    <a:pt x="2974" y="319627"/>
                  </a:lnTo>
                  <a:lnTo>
                    <a:pt x="1565" y="318158"/>
                  </a:lnTo>
                  <a:lnTo>
                    <a:pt x="0" y="308999"/>
                  </a:lnTo>
                  <a:lnTo>
                    <a:pt x="9839" y="265751"/>
                  </a:lnTo>
                  <a:lnTo>
                    <a:pt x="19903" y="225970"/>
                  </a:lnTo>
                  <a:lnTo>
                    <a:pt x="26965" y="201391"/>
                  </a:lnTo>
                  <a:lnTo>
                    <a:pt x="35195" y="174423"/>
                  </a:lnTo>
                  <a:lnTo>
                    <a:pt x="44212" y="145860"/>
                  </a:lnTo>
                  <a:lnTo>
                    <a:pt x="53047" y="119763"/>
                  </a:lnTo>
                  <a:lnTo>
                    <a:pt x="61758" y="95309"/>
                  </a:lnTo>
                  <a:lnTo>
                    <a:pt x="78256" y="53557"/>
                  </a:lnTo>
                  <a:lnTo>
                    <a:pt x="102334" y="9401"/>
                  </a:lnTo>
                  <a:lnTo>
                    <a:pt x="105906" y="4096"/>
                  </a:lnTo>
                  <a:lnTo>
                    <a:pt x="110402" y="1264"/>
                  </a:lnTo>
                  <a:lnTo>
                    <a:pt x="121043" y="0"/>
                  </a:lnTo>
                  <a:lnTo>
                    <a:pt x="125433" y="3473"/>
                  </a:lnTo>
                  <a:lnTo>
                    <a:pt x="132193" y="16739"/>
                  </a:lnTo>
                  <a:lnTo>
                    <a:pt x="133223" y="50783"/>
                  </a:lnTo>
                  <a:lnTo>
                    <a:pt x="122317" y="88779"/>
                  </a:lnTo>
                  <a:lnTo>
                    <a:pt x="98939" y="120106"/>
                  </a:lnTo>
                  <a:lnTo>
                    <a:pt x="73041" y="137149"/>
                  </a:lnTo>
                  <a:lnTo>
                    <a:pt x="61635" y="140121"/>
                  </a:lnTo>
                  <a:lnTo>
                    <a:pt x="49547" y="1395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2370">
              <a:extLst>
                <a:ext uri="{FF2B5EF4-FFF2-40B4-BE49-F238E27FC236}">
                  <a16:creationId xmlns:a16="http://schemas.microsoft.com/office/drawing/2014/main" xmlns="" id="{0CD83C5C-D242-4767-8A15-25C290BB3A6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718800" y="1930400"/>
              <a:ext cx="100016" cy="203201"/>
            </a:xfrm>
            <a:custGeom>
              <a:avLst/>
              <a:gdLst/>
              <a:ahLst/>
              <a:cxnLst/>
              <a:rect l="0" t="0" r="0" b="0"/>
              <a:pathLst>
                <a:path w="100016" h="203201">
                  <a:moveTo>
                    <a:pt x="57150" y="0"/>
                  </a:moveTo>
                  <a:lnTo>
                    <a:pt x="57150" y="0"/>
                  </a:lnTo>
                  <a:lnTo>
                    <a:pt x="72358" y="11550"/>
                  </a:lnTo>
                  <a:lnTo>
                    <a:pt x="83664" y="24418"/>
                  </a:lnTo>
                  <a:lnTo>
                    <a:pt x="98558" y="57643"/>
                  </a:lnTo>
                  <a:lnTo>
                    <a:pt x="100015" y="86532"/>
                  </a:lnTo>
                  <a:lnTo>
                    <a:pt x="94545" y="116775"/>
                  </a:lnTo>
                  <a:lnTo>
                    <a:pt x="82707" y="144328"/>
                  </a:lnTo>
                  <a:lnTo>
                    <a:pt x="53433" y="176898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2371">
              <a:extLst>
                <a:ext uri="{FF2B5EF4-FFF2-40B4-BE49-F238E27FC236}">
                  <a16:creationId xmlns:a16="http://schemas.microsoft.com/office/drawing/2014/main" xmlns="" id="{BB7A2B5E-94B0-450D-AEDA-54A17E0222C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890250" y="2901950"/>
              <a:ext cx="58386" cy="133351"/>
            </a:xfrm>
            <a:custGeom>
              <a:avLst/>
              <a:gdLst/>
              <a:ahLst/>
              <a:cxnLst/>
              <a:rect l="0" t="0" r="0" b="0"/>
              <a:pathLst>
                <a:path w="58386" h="133351">
                  <a:moveTo>
                    <a:pt x="31750" y="0"/>
                  </a:moveTo>
                  <a:lnTo>
                    <a:pt x="31750" y="0"/>
                  </a:lnTo>
                  <a:lnTo>
                    <a:pt x="51306" y="18017"/>
                  </a:lnTo>
                  <a:lnTo>
                    <a:pt x="57612" y="33878"/>
                  </a:lnTo>
                  <a:lnTo>
                    <a:pt x="58385" y="62641"/>
                  </a:lnTo>
                  <a:lnTo>
                    <a:pt x="50173" y="83109"/>
                  </a:lnTo>
                  <a:lnTo>
                    <a:pt x="36409" y="10255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2372">
              <a:extLst>
                <a:ext uri="{FF2B5EF4-FFF2-40B4-BE49-F238E27FC236}">
                  <a16:creationId xmlns:a16="http://schemas.microsoft.com/office/drawing/2014/main" xmlns="" id="{F3237779-5BB1-4E3E-B25A-DAD1175902D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966450" y="2719371"/>
              <a:ext cx="87272" cy="100030"/>
            </a:xfrm>
            <a:custGeom>
              <a:avLst/>
              <a:gdLst/>
              <a:ahLst/>
              <a:cxnLst/>
              <a:rect l="0" t="0" r="0" b="0"/>
              <a:pathLst>
                <a:path w="87272" h="100030">
                  <a:moveTo>
                    <a:pt x="0" y="36529"/>
                  </a:moveTo>
                  <a:lnTo>
                    <a:pt x="0" y="36529"/>
                  </a:lnTo>
                  <a:lnTo>
                    <a:pt x="705" y="52430"/>
                  </a:lnTo>
                  <a:lnTo>
                    <a:pt x="6087" y="78512"/>
                  </a:lnTo>
                  <a:lnTo>
                    <a:pt x="6176" y="78629"/>
                  </a:lnTo>
                  <a:lnTo>
                    <a:pt x="8229" y="54944"/>
                  </a:lnTo>
                  <a:lnTo>
                    <a:pt x="18559" y="35149"/>
                  </a:lnTo>
                  <a:lnTo>
                    <a:pt x="37011" y="12614"/>
                  </a:lnTo>
                  <a:lnTo>
                    <a:pt x="52357" y="3729"/>
                  </a:lnTo>
                  <a:lnTo>
                    <a:pt x="66939" y="0"/>
                  </a:lnTo>
                  <a:lnTo>
                    <a:pt x="70733" y="1593"/>
                  </a:lnTo>
                  <a:lnTo>
                    <a:pt x="76827" y="9007"/>
                  </a:lnTo>
                  <a:lnTo>
                    <a:pt x="85783" y="40448"/>
                  </a:lnTo>
                  <a:lnTo>
                    <a:pt x="87271" y="65364"/>
                  </a:lnTo>
                  <a:lnTo>
                    <a:pt x="82550" y="1000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2373">
              <a:extLst>
                <a:ext uri="{FF2B5EF4-FFF2-40B4-BE49-F238E27FC236}">
                  <a16:creationId xmlns:a16="http://schemas.microsoft.com/office/drawing/2014/main" xmlns="" id="{4DF126D7-FB07-4C09-9595-36F8473074C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1132433" y="2736850"/>
              <a:ext cx="75318" cy="1"/>
            </a:xfrm>
            <a:custGeom>
              <a:avLst/>
              <a:gdLst/>
              <a:ahLst/>
              <a:cxnLst/>
              <a:rect l="0" t="0" r="0" b="0"/>
              <a:pathLst>
                <a:path w="7531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1202" y="0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2374">
              <a:extLst>
                <a:ext uri="{FF2B5EF4-FFF2-40B4-BE49-F238E27FC236}">
                  <a16:creationId xmlns:a16="http://schemas.microsoft.com/office/drawing/2014/main" xmlns="" id="{D1FF0E10-5EC5-4B89-8410-9FF7E91638F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1257315" y="2660911"/>
              <a:ext cx="83786" cy="130830"/>
            </a:xfrm>
            <a:custGeom>
              <a:avLst/>
              <a:gdLst/>
              <a:ahLst/>
              <a:cxnLst/>
              <a:rect l="0" t="0" r="0" b="0"/>
              <a:pathLst>
                <a:path w="83786" h="130830">
                  <a:moveTo>
                    <a:pt x="64735" y="6089"/>
                  </a:moveTo>
                  <a:lnTo>
                    <a:pt x="64735" y="6089"/>
                  </a:lnTo>
                  <a:lnTo>
                    <a:pt x="64733" y="622"/>
                  </a:lnTo>
                  <a:lnTo>
                    <a:pt x="64030" y="327"/>
                  </a:lnTo>
                  <a:lnTo>
                    <a:pt x="61364" y="0"/>
                  </a:lnTo>
                  <a:lnTo>
                    <a:pt x="26664" y="22906"/>
                  </a:lnTo>
                  <a:lnTo>
                    <a:pt x="10965" y="39059"/>
                  </a:lnTo>
                  <a:lnTo>
                    <a:pt x="5560" y="49199"/>
                  </a:lnTo>
                  <a:lnTo>
                    <a:pt x="4116" y="53879"/>
                  </a:lnTo>
                  <a:lnTo>
                    <a:pt x="4568" y="56999"/>
                  </a:lnTo>
                  <a:lnTo>
                    <a:pt x="6280" y="59079"/>
                  </a:lnTo>
                  <a:lnTo>
                    <a:pt x="8831" y="60466"/>
                  </a:lnTo>
                  <a:lnTo>
                    <a:pt x="49775" y="68146"/>
                  </a:lnTo>
                  <a:lnTo>
                    <a:pt x="54558" y="72005"/>
                  </a:lnTo>
                  <a:lnTo>
                    <a:pt x="53716" y="74022"/>
                  </a:lnTo>
                  <a:lnTo>
                    <a:pt x="8710" y="108765"/>
                  </a:lnTo>
                  <a:lnTo>
                    <a:pt x="1499" y="114752"/>
                  </a:lnTo>
                  <a:lnTo>
                    <a:pt x="0" y="118042"/>
                  </a:lnTo>
                  <a:lnTo>
                    <a:pt x="216" y="125461"/>
                  </a:lnTo>
                  <a:lnTo>
                    <a:pt x="2671" y="128004"/>
                  </a:lnTo>
                  <a:lnTo>
                    <a:pt x="11048" y="130829"/>
                  </a:lnTo>
                  <a:lnTo>
                    <a:pt x="27661" y="129048"/>
                  </a:lnTo>
                  <a:lnTo>
                    <a:pt x="73392" y="116749"/>
                  </a:lnTo>
                  <a:lnTo>
                    <a:pt x="83785" y="1140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2375">
              <a:extLst>
                <a:ext uri="{FF2B5EF4-FFF2-40B4-BE49-F238E27FC236}">
                  <a16:creationId xmlns:a16="http://schemas.microsoft.com/office/drawing/2014/main" xmlns="" id="{2A7119CB-CF53-4EE6-8A70-08552969793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385550" y="2673350"/>
              <a:ext cx="82551" cy="107951"/>
            </a:xfrm>
            <a:custGeom>
              <a:avLst/>
              <a:gdLst/>
              <a:ahLst/>
              <a:cxnLst/>
              <a:rect l="0" t="0" r="0" b="0"/>
              <a:pathLst>
                <a:path w="82551" h="1079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50902" y="47714"/>
                  </a:lnTo>
                  <a:lnTo>
                    <a:pt x="70976" y="68936"/>
                  </a:lnTo>
                  <a:lnTo>
                    <a:pt x="77406" y="82143"/>
                  </a:lnTo>
                  <a:lnTo>
                    <a:pt x="8255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2376">
              <a:extLst>
                <a:ext uri="{FF2B5EF4-FFF2-40B4-BE49-F238E27FC236}">
                  <a16:creationId xmlns:a16="http://schemas.microsoft.com/office/drawing/2014/main" xmlns="" id="{7B821231-9328-4CF6-9F6E-68B967AAE9B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417300" y="2662415"/>
              <a:ext cx="95251" cy="131586"/>
            </a:xfrm>
            <a:custGeom>
              <a:avLst/>
              <a:gdLst/>
              <a:ahLst/>
              <a:cxnLst/>
              <a:rect l="0" t="0" r="0" b="0"/>
              <a:pathLst>
                <a:path w="95251" h="131586">
                  <a:moveTo>
                    <a:pt x="95250" y="10935"/>
                  </a:moveTo>
                  <a:lnTo>
                    <a:pt x="95250" y="10935"/>
                  </a:lnTo>
                  <a:lnTo>
                    <a:pt x="95248" y="4193"/>
                  </a:lnTo>
                  <a:lnTo>
                    <a:pt x="94545" y="2207"/>
                  </a:lnTo>
                  <a:lnTo>
                    <a:pt x="93369" y="883"/>
                  </a:lnTo>
                  <a:lnTo>
                    <a:pt x="91879" y="0"/>
                  </a:lnTo>
                  <a:lnTo>
                    <a:pt x="84580" y="2782"/>
                  </a:lnTo>
                  <a:lnTo>
                    <a:pt x="74280" y="10134"/>
                  </a:lnTo>
                  <a:lnTo>
                    <a:pt x="44198" y="49182"/>
                  </a:lnTo>
                  <a:lnTo>
                    <a:pt x="16430" y="91344"/>
                  </a:lnTo>
                  <a:lnTo>
                    <a:pt x="0" y="131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2377">
              <a:extLst>
                <a:ext uri="{FF2B5EF4-FFF2-40B4-BE49-F238E27FC236}">
                  <a16:creationId xmlns:a16="http://schemas.microsoft.com/office/drawing/2014/main" xmlns="" id="{65071611-C894-468A-B267-76E8EE38D91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493500" y="27686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2378">
              <a:extLst>
                <a:ext uri="{FF2B5EF4-FFF2-40B4-BE49-F238E27FC236}">
                  <a16:creationId xmlns:a16="http://schemas.microsoft.com/office/drawing/2014/main" xmlns="" id="{77BC6720-E559-49A0-A060-41838705086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525250" y="27051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2379">
              <a:extLst>
                <a:ext uri="{FF2B5EF4-FFF2-40B4-BE49-F238E27FC236}">
                  <a16:creationId xmlns:a16="http://schemas.microsoft.com/office/drawing/2014/main" xmlns="" id="{07F7AE19-E86A-4347-A5B2-565A2EA3213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541082" y="2842061"/>
              <a:ext cx="143362" cy="282910"/>
            </a:xfrm>
            <a:custGeom>
              <a:avLst/>
              <a:gdLst/>
              <a:ahLst/>
              <a:cxnLst/>
              <a:rect l="0" t="0" r="0" b="0"/>
              <a:pathLst>
                <a:path w="143362" h="282910">
                  <a:moveTo>
                    <a:pt x="104818" y="199589"/>
                  </a:moveTo>
                  <a:lnTo>
                    <a:pt x="104818" y="199589"/>
                  </a:lnTo>
                  <a:lnTo>
                    <a:pt x="65506" y="169735"/>
                  </a:lnTo>
                  <a:lnTo>
                    <a:pt x="53481" y="167036"/>
                  </a:lnTo>
                  <a:lnTo>
                    <a:pt x="47310" y="167303"/>
                  </a:lnTo>
                  <a:lnTo>
                    <a:pt x="32925" y="175126"/>
                  </a:lnTo>
                  <a:lnTo>
                    <a:pt x="18538" y="188717"/>
                  </a:lnTo>
                  <a:lnTo>
                    <a:pt x="7439" y="206516"/>
                  </a:lnTo>
                  <a:lnTo>
                    <a:pt x="0" y="239742"/>
                  </a:lnTo>
                  <a:lnTo>
                    <a:pt x="3904" y="260238"/>
                  </a:lnTo>
                  <a:lnTo>
                    <a:pt x="7908" y="269655"/>
                  </a:lnTo>
                  <a:lnTo>
                    <a:pt x="12696" y="275933"/>
                  </a:lnTo>
                  <a:lnTo>
                    <a:pt x="23657" y="282909"/>
                  </a:lnTo>
                  <a:lnTo>
                    <a:pt x="41230" y="280364"/>
                  </a:lnTo>
                  <a:lnTo>
                    <a:pt x="62446" y="270767"/>
                  </a:lnTo>
                  <a:lnTo>
                    <a:pt x="83635" y="254742"/>
                  </a:lnTo>
                  <a:lnTo>
                    <a:pt x="108654" y="219145"/>
                  </a:lnTo>
                  <a:lnTo>
                    <a:pt x="120870" y="182175"/>
                  </a:lnTo>
                  <a:lnTo>
                    <a:pt x="131001" y="136816"/>
                  </a:lnTo>
                  <a:lnTo>
                    <a:pt x="135679" y="111879"/>
                  </a:lnTo>
                  <a:lnTo>
                    <a:pt x="140209" y="86082"/>
                  </a:lnTo>
                  <a:lnTo>
                    <a:pt x="143361" y="44249"/>
                  </a:lnTo>
                  <a:lnTo>
                    <a:pt x="140999" y="14132"/>
                  </a:lnTo>
                  <a:lnTo>
                    <a:pt x="137403" y="6101"/>
                  </a:lnTo>
                  <a:lnTo>
                    <a:pt x="132891" y="747"/>
                  </a:lnTo>
                  <a:lnTo>
                    <a:pt x="127766" y="0"/>
                  </a:lnTo>
                  <a:lnTo>
                    <a:pt x="122234" y="2324"/>
                  </a:lnTo>
                  <a:lnTo>
                    <a:pt x="116430" y="6696"/>
                  </a:lnTo>
                  <a:lnTo>
                    <a:pt x="101516" y="36445"/>
                  </a:lnTo>
                  <a:lnTo>
                    <a:pt x="94414" y="73929"/>
                  </a:lnTo>
                  <a:lnTo>
                    <a:pt x="91021" y="118340"/>
                  </a:lnTo>
                  <a:lnTo>
                    <a:pt x="94218" y="159245"/>
                  </a:lnTo>
                  <a:lnTo>
                    <a:pt x="102223" y="192947"/>
                  </a:lnTo>
                  <a:lnTo>
                    <a:pt x="116749" y="233839"/>
                  </a:lnTo>
                  <a:lnTo>
                    <a:pt x="129991" y="262654"/>
                  </a:lnTo>
                  <a:lnTo>
                    <a:pt x="142918" y="282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2380">
              <a:extLst>
                <a:ext uri="{FF2B5EF4-FFF2-40B4-BE49-F238E27FC236}">
                  <a16:creationId xmlns:a16="http://schemas.microsoft.com/office/drawing/2014/main" xmlns="" id="{85222533-CE02-4A02-905F-914AE2BC5B6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674057" y="2986564"/>
              <a:ext cx="122910" cy="298874"/>
            </a:xfrm>
            <a:custGeom>
              <a:avLst/>
              <a:gdLst/>
              <a:ahLst/>
              <a:cxnLst/>
              <a:rect l="0" t="0" r="0" b="0"/>
              <a:pathLst>
                <a:path w="122910" h="298874">
                  <a:moveTo>
                    <a:pt x="60743" y="67786"/>
                  </a:moveTo>
                  <a:lnTo>
                    <a:pt x="60743" y="67786"/>
                  </a:lnTo>
                  <a:lnTo>
                    <a:pt x="57373" y="113252"/>
                  </a:lnTo>
                  <a:lnTo>
                    <a:pt x="48534" y="157379"/>
                  </a:lnTo>
                  <a:lnTo>
                    <a:pt x="40971" y="189685"/>
                  </a:lnTo>
                  <a:lnTo>
                    <a:pt x="26897" y="235843"/>
                  </a:lnTo>
                  <a:lnTo>
                    <a:pt x="11204" y="274449"/>
                  </a:lnTo>
                  <a:lnTo>
                    <a:pt x="1380" y="296941"/>
                  </a:lnTo>
                  <a:lnTo>
                    <a:pt x="0" y="298873"/>
                  </a:lnTo>
                  <a:lnTo>
                    <a:pt x="13301" y="262046"/>
                  </a:lnTo>
                  <a:lnTo>
                    <a:pt x="24841" y="229618"/>
                  </a:lnTo>
                  <a:lnTo>
                    <a:pt x="39378" y="184632"/>
                  </a:lnTo>
                  <a:lnTo>
                    <a:pt x="47910" y="159089"/>
                  </a:lnTo>
                  <a:lnTo>
                    <a:pt x="57127" y="132182"/>
                  </a:lnTo>
                  <a:lnTo>
                    <a:pt x="66798" y="104367"/>
                  </a:lnTo>
                  <a:lnTo>
                    <a:pt x="83188" y="60290"/>
                  </a:lnTo>
                  <a:lnTo>
                    <a:pt x="100558" y="17117"/>
                  </a:lnTo>
                  <a:lnTo>
                    <a:pt x="107365" y="3639"/>
                  </a:lnTo>
                  <a:lnTo>
                    <a:pt x="110168" y="1032"/>
                  </a:lnTo>
                  <a:lnTo>
                    <a:pt x="112743" y="0"/>
                  </a:lnTo>
                  <a:lnTo>
                    <a:pt x="115168" y="2135"/>
                  </a:lnTo>
                  <a:lnTo>
                    <a:pt x="119739" y="12032"/>
                  </a:lnTo>
                  <a:lnTo>
                    <a:pt x="122909" y="43584"/>
                  </a:lnTo>
                  <a:lnTo>
                    <a:pt x="116123" y="68318"/>
                  </a:lnTo>
                  <a:lnTo>
                    <a:pt x="110363" y="80841"/>
                  </a:lnTo>
                  <a:lnTo>
                    <a:pt x="90792" y="100399"/>
                  </a:lnTo>
                  <a:lnTo>
                    <a:pt x="54393" y="1249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2381">
              <a:extLst>
                <a:ext uri="{FF2B5EF4-FFF2-40B4-BE49-F238E27FC236}">
                  <a16:creationId xmlns:a16="http://schemas.microsoft.com/office/drawing/2014/main" xmlns="" id="{42C4BB2C-337E-4200-81E7-E033A2668EF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790058" y="2898929"/>
              <a:ext cx="108515" cy="244456"/>
            </a:xfrm>
            <a:custGeom>
              <a:avLst/>
              <a:gdLst/>
              <a:ahLst/>
              <a:cxnLst/>
              <a:rect l="0" t="0" r="0" b="0"/>
              <a:pathLst>
                <a:path w="108515" h="244456">
                  <a:moveTo>
                    <a:pt x="30342" y="98271"/>
                  </a:moveTo>
                  <a:lnTo>
                    <a:pt x="30342" y="98271"/>
                  </a:lnTo>
                  <a:lnTo>
                    <a:pt x="21503" y="122690"/>
                  </a:lnTo>
                  <a:lnTo>
                    <a:pt x="18148" y="169107"/>
                  </a:lnTo>
                  <a:lnTo>
                    <a:pt x="16297" y="215392"/>
                  </a:lnTo>
                  <a:lnTo>
                    <a:pt x="5721" y="239861"/>
                  </a:lnTo>
                  <a:lnTo>
                    <a:pt x="3344" y="243464"/>
                  </a:lnTo>
                  <a:lnTo>
                    <a:pt x="1760" y="244455"/>
                  </a:lnTo>
                  <a:lnTo>
                    <a:pt x="703" y="243705"/>
                  </a:lnTo>
                  <a:lnTo>
                    <a:pt x="0" y="241793"/>
                  </a:lnTo>
                  <a:lnTo>
                    <a:pt x="7567" y="205200"/>
                  </a:lnTo>
                  <a:lnTo>
                    <a:pt x="20300" y="160292"/>
                  </a:lnTo>
                  <a:lnTo>
                    <a:pt x="32229" y="121603"/>
                  </a:lnTo>
                  <a:lnTo>
                    <a:pt x="46939" y="78537"/>
                  </a:lnTo>
                  <a:lnTo>
                    <a:pt x="61003" y="44816"/>
                  </a:lnTo>
                  <a:lnTo>
                    <a:pt x="78937" y="13523"/>
                  </a:lnTo>
                  <a:lnTo>
                    <a:pt x="88629" y="4161"/>
                  </a:lnTo>
                  <a:lnTo>
                    <a:pt x="97640" y="0"/>
                  </a:lnTo>
                  <a:lnTo>
                    <a:pt x="101312" y="1007"/>
                  </a:lnTo>
                  <a:lnTo>
                    <a:pt x="104467" y="3795"/>
                  </a:lnTo>
                  <a:lnTo>
                    <a:pt x="107276" y="7770"/>
                  </a:lnTo>
                  <a:lnTo>
                    <a:pt x="108514" y="21594"/>
                  </a:lnTo>
                  <a:lnTo>
                    <a:pt x="107857" y="30220"/>
                  </a:lnTo>
                  <a:lnTo>
                    <a:pt x="93447" y="59215"/>
                  </a:lnTo>
                  <a:lnTo>
                    <a:pt x="74675" y="86777"/>
                  </a:lnTo>
                  <a:lnTo>
                    <a:pt x="60160" y="98572"/>
                  </a:lnTo>
                  <a:lnTo>
                    <a:pt x="30342" y="1173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2382">
              <a:extLst>
                <a:ext uri="{FF2B5EF4-FFF2-40B4-BE49-F238E27FC236}">
                  <a16:creationId xmlns:a16="http://schemas.microsoft.com/office/drawing/2014/main" xmlns="" id="{AC91A274-73EE-4F91-95F0-32E8AE309B7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648950" y="3009900"/>
              <a:ext cx="69851" cy="25401"/>
            </a:xfrm>
            <a:custGeom>
              <a:avLst/>
              <a:gdLst/>
              <a:ahLst/>
              <a:cxnLst/>
              <a:rect l="0" t="0" r="0" b="0"/>
              <a:pathLst>
                <a:path w="698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5400"/>
                  </a:lnTo>
                  <a:lnTo>
                    <a:pt x="45779" y="750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2383">
              <a:extLst>
                <a:ext uri="{FF2B5EF4-FFF2-40B4-BE49-F238E27FC236}">
                  <a16:creationId xmlns:a16="http://schemas.microsoft.com/office/drawing/2014/main" xmlns="" id="{FDA9DEC2-ED40-4DAB-9B0E-A8F3AEA46D9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604500" y="29591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1987" y="16620"/>
                  </a:lnTo>
                  <a:lnTo>
                    <a:pt x="258" y="5908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2384">
              <a:extLst>
                <a:ext uri="{FF2B5EF4-FFF2-40B4-BE49-F238E27FC236}">
                  <a16:creationId xmlns:a16="http://schemas.microsoft.com/office/drawing/2014/main" xmlns="" id="{F6A1BCE0-BCE4-4E61-AAE0-0AFA6699E22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477405" y="2909706"/>
              <a:ext cx="69946" cy="214495"/>
            </a:xfrm>
            <a:custGeom>
              <a:avLst/>
              <a:gdLst/>
              <a:ahLst/>
              <a:cxnLst/>
              <a:rect l="0" t="0" r="0" b="0"/>
              <a:pathLst>
                <a:path w="69946" h="214495">
                  <a:moveTo>
                    <a:pt x="69945" y="17644"/>
                  </a:moveTo>
                  <a:lnTo>
                    <a:pt x="69945" y="17644"/>
                  </a:lnTo>
                  <a:lnTo>
                    <a:pt x="69945" y="10902"/>
                  </a:lnTo>
                  <a:lnTo>
                    <a:pt x="68064" y="5711"/>
                  </a:lnTo>
                  <a:lnTo>
                    <a:pt x="66575" y="3339"/>
                  </a:lnTo>
                  <a:lnTo>
                    <a:pt x="64876" y="1757"/>
                  </a:lnTo>
                  <a:lnTo>
                    <a:pt x="61106" y="0"/>
                  </a:lnTo>
                  <a:lnTo>
                    <a:pt x="55199" y="1100"/>
                  </a:lnTo>
                  <a:lnTo>
                    <a:pt x="51648" y="2382"/>
                  </a:lnTo>
                  <a:lnTo>
                    <a:pt x="36537" y="17669"/>
                  </a:lnTo>
                  <a:lnTo>
                    <a:pt x="13173" y="63327"/>
                  </a:lnTo>
                  <a:lnTo>
                    <a:pt x="833" y="105420"/>
                  </a:lnTo>
                  <a:lnTo>
                    <a:pt x="0" y="147760"/>
                  </a:lnTo>
                  <a:lnTo>
                    <a:pt x="1477" y="181864"/>
                  </a:lnTo>
                  <a:lnTo>
                    <a:pt x="6823" y="198581"/>
                  </a:lnTo>
                  <a:lnTo>
                    <a:pt x="10225" y="203885"/>
                  </a:lnTo>
                  <a:lnTo>
                    <a:pt x="25495" y="214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2385">
              <a:extLst>
                <a:ext uri="{FF2B5EF4-FFF2-40B4-BE49-F238E27FC236}">
                  <a16:creationId xmlns:a16="http://schemas.microsoft.com/office/drawing/2014/main" xmlns="" id="{6BF6AD8F-C2D1-4C44-8904-FC4458A2EB4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426700" y="26924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2386">
              <a:extLst>
                <a:ext uri="{FF2B5EF4-FFF2-40B4-BE49-F238E27FC236}">
                  <a16:creationId xmlns:a16="http://schemas.microsoft.com/office/drawing/2014/main" xmlns="" id="{4E539985-A5BC-469B-A25A-2B835D3F935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401300" y="27876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5645" y="10139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2387">
              <a:extLst>
                <a:ext uri="{FF2B5EF4-FFF2-40B4-BE49-F238E27FC236}">
                  <a16:creationId xmlns:a16="http://schemas.microsoft.com/office/drawing/2014/main" xmlns="" id="{B0664301-385B-41B3-BBF9-BA61F213870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261600" y="2655183"/>
              <a:ext cx="107951" cy="164218"/>
            </a:xfrm>
            <a:custGeom>
              <a:avLst/>
              <a:gdLst/>
              <a:ahLst/>
              <a:cxnLst/>
              <a:rect l="0" t="0" r="0" b="0"/>
              <a:pathLst>
                <a:path w="107951" h="164218">
                  <a:moveTo>
                    <a:pt x="107950" y="5467"/>
                  </a:moveTo>
                  <a:lnTo>
                    <a:pt x="107950" y="5467"/>
                  </a:lnTo>
                  <a:lnTo>
                    <a:pt x="102483" y="0"/>
                  </a:lnTo>
                  <a:lnTo>
                    <a:pt x="95119" y="6120"/>
                  </a:lnTo>
                  <a:lnTo>
                    <a:pt x="68397" y="53412"/>
                  </a:lnTo>
                  <a:lnTo>
                    <a:pt x="39799" y="100702"/>
                  </a:lnTo>
                  <a:lnTo>
                    <a:pt x="14917" y="140983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2388">
              <a:extLst>
                <a:ext uri="{FF2B5EF4-FFF2-40B4-BE49-F238E27FC236}">
                  <a16:creationId xmlns:a16="http://schemas.microsoft.com/office/drawing/2014/main" xmlns="" id="{F21BB1E6-DECD-4BB6-BDA2-59742F20AD2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236198" y="2676042"/>
              <a:ext cx="107953" cy="130659"/>
            </a:xfrm>
            <a:custGeom>
              <a:avLst/>
              <a:gdLst/>
              <a:ahLst/>
              <a:cxnLst/>
              <a:rect l="0" t="0" r="0" b="0"/>
              <a:pathLst>
                <a:path w="107953" h="130659">
                  <a:moveTo>
                    <a:pt x="2" y="3658"/>
                  </a:moveTo>
                  <a:lnTo>
                    <a:pt x="2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3765" y="4608"/>
                  </a:lnTo>
                  <a:lnTo>
                    <a:pt x="24420" y="22425"/>
                  </a:lnTo>
                  <a:lnTo>
                    <a:pt x="63931" y="61328"/>
                  </a:lnTo>
                  <a:lnTo>
                    <a:pt x="90710" y="94777"/>
                  </a:lnTo>
                  <a:lnTo>
                    <a:pt x="107952" y="130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2389">
              <a:extLst>
                <a:ext uri="{FF2B5EF4-FFF2-40B4-BE49-F238E27FC236}">
                  <a16:creationId xmlns:a16="http://schemas.microsoft.com/office/drawing/2014/main" xmlns="" id="{5DBDFBB0-4C9A-4516-9363-7735157CC24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090475" y="2686050"/>
              <a:ext cx="120326" cy="145903"/>
            </a:xfrm>
            <a:custGeom>
              <a:avLst/>
              <a:gdLst/>
              <a:ahLst/>
              <a:cxnLst/>
              <a:rect l="0" t="0" r="0" b="0"/>
              <a:pathLst>
                <a:path w="120326" h="145903">
                  <a:moveTo>
                    <a:pt x="88575" y="0"/>
                  </a:moveTo>
                  <a:lnTo>
                    <a:pt x="88575" y="0"/>
                  </a:lnTo>
                  <a:lnTo>
                    <a:pt x="98034" y="0"/>
                  </a:lnTo>
                  <a:lnTo>
                    <a:pt x="97703" y="1411"/>
                  </a:lnTo>
                  <a:lnTo>
                    <a:pt x="89081" y="10845"/>
                  </a:lnTo>
                  <a:lnTo>
                    <a:pt x="50291" y="42063"/>
                  </a:lnTo>
                  <a:lnTo>
                    <a:pt x="4471" y="78970"/>
                  </a:lnTo>
                  <a:lnTo>
                    <a:pt x="161" y="84487"/>
                  </a:lnTo>
                  <a:lnTo>
                    <a:pt x="0" y="85958"/>
                  </a:lnTo>
                  <a:lnTo>
                    <a:pt x="595" y="86938"/>
                  </a:lnTo>
                  <a:lnTo>
                    <a:pt x="1700" y="87592"/>
                  </a:lnTo>
                  <a:lnTo>
                    <a:pt x="3141" y="88028"/>
                  </a:lnTo>
                  <a:lnTo>
                    <a:pt x="46593" y="88824"/>
                  </a:lnTo>
                  <a:lnTo>
                    <a:pt x="65004" y="92248"/>
                  </a:lnTo>
                  <a:lnTo>
                    <a:pt x="67216" y="94660"/>
                  </a:lnTo>
                  <a:lnTo>
                    <a:pt x="67280" y="97679"/>
                  </a:lnTo>
                  <a:lnTo>
                    <a:pt x="62883" y="105502"/>
                  </a:lnTo>
                  <a:lnTo>
                    <a:pt x="47802" y="121101"/>
                  </a:lnTo>
                  <a:lnTo>
                    <a:pt x="13625" y="142245"/>
                  </a:lnTo>
                  <a:lnTo>
                    <a:pt x="12503" y="143513"/>
                  </a:lnTo>
                  <a:lnTo>
                    <a:pt x="12459" y="144359"/>
                  </a:lnTo>
                  <a:lnTo>
                    <a:pt x="13842" y="144923"/>
                  </a:lnTo>
                  <a:lnTo>
                    <a:pt x="36801" y="145902"/>
                  </a:lnTo>
                  <a:lnTo>
                    <a:pt x="77487" y="135881"/>
                  </a:lnTo>
                  <a:lnTo>
                    <a:pt x="120325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2390">
              <a:extLst>
                <a:ext uri="{FF2B5EF4-FFF2-40B4-BE49-F238E27FC236}">
                  <a16:creationId xmlns:a16="http://schemas.microsoft.com/office/drawing/2014/main" xmlns="" id="{4C38C26D-5A57-48AB-852E-238FC23D603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975850" y="2925859"/>
              <a:ext cx="100909" cy="294772"/>
            </a:xfrm>
            <a:custGeom>
              <a:avLst/>
              <a:gdLst/>
              <a:ahLst/>
              <a:cxnLst/>
              <a:rect l="0" t="0" r="0" b="0"/>
              <a:pathLst>
                <a:path w="100909" h="294772">
                  <a:moveTo>
                    <a:pt x="0" y="64991"/>
                  </a:moveTo>
                  <a:lnTo>
                    <a:pt x="0" y="64991"/>
                  </a:lnTo>
                  <a:lnTo>
                    <a:pt x="8839" y="107086"/>
                  </a:lnTo>
                  <a:lnTo>
                    <a:pt x="14927" y="152487"/>
                  </a:lnTo>
                  <a:lnTo>
                    <a:pt x="19097" y="187839"/>
                  </a:lnTo>
                  <a:lnTo>
                    <a:pt x="22600" y="222601"/>
                  </a:lnTo>
                  <a:lnTo>
                    <a:pt x="24571" y="263855"/>
                  </a:lnTo>
                  <a:lnTo>
                    <a:pt x="25291" y="294771"/>
                  </a:lnTo>
                  <a:lnTo>
                    <a:pt x="25393" y="254889"/>
                  </a:lnTo>
                  <a:lnTo>
                    <a:pt x="24693" y="208432"/>
                  </a:lnTo>
                  <a:lnTo>
                    <a:pt x="22029" y="163080"/>
                  </a:lnTo>
                  <a:lnTo>
                    <a:pt x="22254" y="116112"/>
                  </a:lnTo>
                  <a:lnTo>
                    <a:pt x="25410" y="73600"/>
                  </a:lnTo>
                  <a:lnTo>
                    <a:pt x="35830" y="31245"/>
                  </a:lnTo>
                  <a:lnTo>
                    <a:pt x="46264" y="12598"/>
                  </a:lnTo>
                  <a:lnTo>
                    <a:pt x="56073" y="2900"/>
                  </a:lnTo>
                  <a:lnTo>
                    <a:pt x="60666" y="314"/>
                  </a:lnTo>
                  <a:lnTo>
                    <a:pt x="65844" y="0"/>
                  </a:lnTo>
                  <a:lnTo>
                    <a:pt x="77242" y="3415"/>
                  </a:lnTo>
                  <a:lnTo>
                    <a:pt x="95559" y="20014"/>
                  </a:lnTo>
                  <a:lnTo>
                    <a:pt x="98985" y="27245"/>
                  </a:lnTo>
                  <a:lnTo>
                    <a:pt x="100908" y="42806"/>
                  </a:lnTo>
                  <a:lnTo>
                    <a:pt x="93766" y="61011"/>
                  </a:lnTo>
                  <a:lnTo>
                    <a:pt x="81183" y="78744"/>
                  </a:lnTo>
                  <a:lnTo>
                    <a:pt x="58941" y="95956"/>
                  </a:lnTo>
                  <a:lnTo>
                    <a:pt x="31750" y="1094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2391">
              <a:extLst>
                <a:ext uri="{FF2B5EF4-FFF2-40B4-BE49-F238E27FC236}">
                  <a16:creationId xmlns:a16="http://schemas.microsoft.com/office/drawing/2014/main" xmlns="" id="{61FE4C86-60D3-47C6-92F7-FC03C2A8975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588500" y="2555391"/>
              <a:ext cx="6351" cy="73510"/>
            </a:xfrm>
            <a:custGeom>
              <a:avLst/>
              <a:gdLst/>
              <a:ahLst/>
              <a:cxnLst/>
              <a:rect l="0" t="0" r="0" b="0"/>
              <a:pathLst>
                <a:path w="6351" h="7351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705" y="14090"/>
                  </a:lnTo>
                  <a:lnTo>
                    <a:pt x="6087" y="60968"/>
                  </a:lnTo>
                  <a:lnTo>
                    <a:pt x="6350" y="735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2392">
              <a:extLst>
                <a:ext uri="{FF2B5EF4-FFF2-40B4-BE49-F238E27FC236}">
                  <a16:creationId xmlns:a16="http://schemas.microsoft.com/office/drawing/2014/main" xmlns="" id="{5F7A189B-FA65-4C27-ABCB-FFF0E396780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679177" y="3391938"/>
              <a:ext cx="70453" cy="109936"/>
            </a:xfrm>
            <a:custGeom>
              <a:avLst/>
              <a:gdLst/>
              <a:ahLst/>
              <a:cxnLst/>
              <a:rect l="0" t="0" r="0" b="0"/>
              <a:pathLst>
                <a:path w="70453" h="109936">
                  <a:moveTo>
                    <a:pt x="55373" y="18012"/>
                  </a:moveTo>
                  <a:lnTo>
                    <a:pt x="55373" y="18012"/>
                  </a:lnTo>
                  <a:lnTo>
                    <a:pt x="52002" y="11270"/>
                  </a:lnTo>
                  <a:lnTo>
                    <a:pt x="50304" y="9284"/>
                  </a:lnTo>
                  <a:lnTo>
                    <a:pt x="38366" y="1297"/>
                  </a:lnTo>
                  <a:lnTo>
                    <a:pt x="34174" y="0"/>
                  </a:lnTo>
                  <a:lnTo>
                    <a:pt x="32067" y="1065"/>
                  </a:lnTo>
                  <a:lnTo>
                    <a:pt x="19856" y="18558"/>
                  </a:lnTo>
                  <a:lnTo>
                    <a:pt x="7220" y="45455"/>
                  </a:lnTo>
                  <a:lnTo>
                    <a:pt x="0" y="82778"/>
                  </a:lnTo>
                  <a:lnTo>
                    <a:pt x="2775" y="96421"/>
                  </a:lnTo>
                  <a:lnTo>
                    <a:pt x="5493" y="102034"/>
                  </a:lnTo>
                  <a:lnTo>
                    <a:pt x="9418" y="105777"/>
                  </a:lnTo>
                  <a:lnTo>
                    <a:pt x="19427" y="109935"/>
                  </a:lnTo>
                  <a:lnTo>
                    <a:pt x="32811" y="106139"/>
                  </a:lnTo>
                  <a:lnTo>
                    <a:pt x="47463" y="96691"/>
                  </a:lnTo>
                  <a:lnTo>
                    <a:pt x="61026" y="83084"/>
                  </a:lnTo>
                  <a:lnTo>
                    <a:pt x="68470" y="69511"/>
                  </a:lnTo>
                  <a:lnTo>
                    <a:pt x="70452" y="62928"/>
                  </a:lnTo>
                  <a:lnTo>
                    <a:pt x="70365" y="57128"/>
                  </a:lnTo>
                  <a:lnTo>
                    <a:pt x="66505" y="46921"/>
                  </a:lnTo>
                  <a:lnTo>
                    <a:pt x="56324" y="37681"/>
                  </a:lnTo>
                  <a:lnTo>
                    <a:pt x="36323" y="243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9693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SMARTInkShape-Group340">
            <a:extLst>
              <a:ext uri="{FF2B5EF4-FFF2-40B4-BE49-F238E27FC236}">
                <a16:creationId xmlns:a16="http://schemas.microsoft.com/office/drawing/2014/main" xmlns="" id="{223128B3-9CA8-488A-8576-D299628DA49D}"/>
              </a:ext>
            </a:extLst>
          </p:cNvPr>
          <p:cNvGrpSpPr/>
          <p:nvPr/>
        </p:nvGrpSpPr>
        <p:grpSpPr>
          <a:xfrm>
            <a:off x="6781800" y="1970061"/>
            <a:ext cx="641351" cy="980445"/>
            <a:chOff x="6781800" y="1970061"/>
            <a:chExt cx="641351" cy="980445"/>
          </a:xfrm>
        </p:grpSpPr>
        <p:sp>
          <p:nvSpPr>
            <p:cNvPr id="76" name="SMARTInkShape-2393">
              <a:extLst>
                <a:ext uri="{FF2B5EF4-FFF2-40B4-BE49-F238E27FC236}">
                  <a16:creationId xmlns:a16="http://schemas.microsoft.com/office/drawing/2014/main" xmlns="" id="{8E5B7EE0-09E1-45E9-96DF-378C33BDFF8E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213016" y="2339088"/>
              <a:ext cx="210135" cy="96063"/>
            </a:xfrm>
            <a:custGeom>
              <a:avLst/>
              <a:gdLst/>
              <a:ahLst/>
              <a:cxnLst/>
              <a:rect l="0" t="0" r="0" b="0"/>
              <a:pathLst>
                <a:path w="210135" h="96063">
                  <a:moveTo>
                    <a:pt x="57734" y="16762"/>
                  </a:moveTo>
                  <a:lnTo>
                    <a:pt x="57734" y="16762"/>
                  </a:lnTo>
                  <a:lnTo>
                    <a:pt x="47620" y="13391"/>
                  </a:lnTo>
                  <a:lnTo>
                    <a:pt x="37011" y="13617"/>
                  </a:lnTo>
                  <a:lnTo>
                    <a:pt x="25945" y="16776"/>
                  </a:lnTo>
                  <a:lnTo>
                    <a:pt x="16324" y="22883"/>
                  </a:lnTo>
                  <a:lnTo>
                    <a:pt x="2974" y="44367"/>
                  </a:lnTo>
                  <a:lnTo>
                    <a:pt x="0" y="61252"/>
                  </a:lnTo>
                  <a:lnTo>
                    <a:pt x="1734" y="76752"/>
                  </a:lnTo>
                  <a:lnTo>
                    <a:pt x="7210" y="88344"/>
                  </a:lnTo>
                  <a:lnTo>
                    <a:pt x="10645" y="92000"/>
                  </a:lnTo>
                  <a:lnTo>
                    <a:pt x="18226" y="96062"/>
                  </a:lnTo>
                  <a:lnTo>
                    <a:pt x="22928" y="95734"/>
                  </a:lnTo>
                  <a:lnTo>
                    <a:pt x="33796" y="91607"/>
                  </a:lnTo>
                  <a:lnTo>
                    <a:pt x="48446" y="77979"/>
                  </a:lnTo>
                  <a:lnTo>
                    <a:pt x="69047" y="44100"/>
                  </a:lnTo>
                  <a:lnTo>
                    <a:pt x="64844" y="65476"/>
                  </a:lnTo>
                  <a:lnTo>
                    <a:pt x="66302" y="72044"/>
                  </a:lnTo>
                  <a:lnTo>
                    <a:pt x="69210" y="79709"/>
                  </a:lnTo>
                  <a:lnTo>
                    <a:pt x="69618" y="82010"/>
                  </a:lnTo>
                  <a:lnTo>
                    <a:pt x="72712" y="82133"/>
                  </a:lnTo>
                  <a:lnTo>
                    <a:pt x="83676" y="78506"/>
                  </a:lnTo>
                  <a:lnTo>
                    <a:pt x="102344" y="65160"/>
                  </a:lnTo>
                  <a:lnTo>
                    <a:pt x="114539" y="47800"/>
                  </a:lnTo>
                  <a:lnTo>
                    <a:pt x="119911" y="33110"/>
                  </a:lnTo>
                  <a:lnTo>
                    <a:pt x="120841" y="27094"/>
                  </a:lnTo>
                  <a:lnTo>
                    <a:pt x="120972" y="27177"/>
                  </a:lnTo>
                  <a:lnTo>
                    <a:pt x="121232" y="69615"/>
                  </a:lnTo>
                  <a:lnTo>
                    <a:pt x="121234" y="68931"/>
                  </a:lnTo>
                  <a:lnTo>
                    <a:pt x="142887" y="28070"/>
                  </a:lnTo>
                  <a:lnTo>
                    <a:pt x="158224" y="9294"/>
                  </a:lnTo>
                  <a:lnTo>
                    <a:pt x="162827" y="5433"/>
                  </a:lnTo>
                  <a:lnTo>
                    <a:pt x="173587" y="1144"/>
                  </a:lnTo>
                  <a:lnTo>
                    <a:pt x="179419" y="0"/>
                  </a:lnTo>
                  <a:lnTo>
                    <a:pt x="184012" y="1354"/>
                  </a:lnTo>
                  <a:lnTo>
                    <a:pt x="187781" y="4373"/>
                  </a:lnTo>
                  <a:lnTo>
                    <a:pt x="193848" y="14078"/>
                  </a:lnTo>
                  <a:lnTo>
                    <a:pt x="207182" y="61145"/>
                  </a:lnTo>
                  <a:lnTo>
                    <a:pt x="210134" y="73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394">
              <a:extLst>
                <a:ext uri="{FF2B5EF4-FFF2-40B4-BE49-F238E27FC236}">
                  <a16:creationId xmlns:a16="http://schemas.microsoft.com/office/drawing/2014/main" xmlns="" id="{7FC43C93-25D0-4D52-8CBA-727A87B128C6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135657" y="2371123"/>
              <a:ext cx="46194" cy="79978"/>
            </a:xfrm>
            <a:custGeom>
              <a:avLst/>
              <a:gdLst/>
              <a:ahLst/>
              <a:cxnLst/>
              <a:rect l="0" t="0" r="0" b="0"/>
              <a:pathLst>
                <a:path w="46194" h="79978">
                  <a:moveTo>
                    <a:pt x="1743" y="60927"/>
                  </a:moveTo>
                  <a:lnTo>
                    <a:pt x="1743" y="60927"/>
                  </a:lnTo>
                  <a:lnTo>
                    <a:pt x="5113" y="60927"/>
                  </a:lnTo>
                  <a:lnTo>
                    <a:pt x="8650" y="59046"/>
                  </a:lnTo>
                  <a:lnTo>
                    <a:pt x="23819" y="44321"/>
                  </a:lnTo>
                  <a:lnTo>
                    <a:pt x="34467" y="28725"/>
                  </a:lnTo>
                  <a:lnTo>
                    <a:pt x="38249" y="14853"/>
                  </a:lnTo>
                  <a:lnTo>
                    <a:pt x="39135" y="6113"/>
                  </a:lnTo>
                  <a:lnTo>
                    <a:pt x="37959" y="3218"/>
                  </a:lnTo>
                  <a:lnTo>
                    <a:pt x="35765" y="1287"/>
                  </a:lnTo>
                  <a:lnTo>
                    <a:pt x="32891" y="0"/>
                  </a:lnTo>
                  <a:lnTo>
                    <a:pt x="24052" y="452"/>
                  </a:lnTo>
                  <a:lnTo>
                    <a:pt x="18733" y="1560"/>
                  </a:lnTo>
                  <a:lnTo>
                    <a:pt x="14480" y="5121"/>
                  </a:lnTo>
                  <a:lnTo>
                    <a:pt x="2586" y="29233"/>
                  </a:lnTo>
                  <a:lnTo>
                    <a:pt x="189" y="35565"/>
                  </a:lnTo>
                  <a:lnTo>
                    <a:pt x="0" y="41902"/>
                  </a:lnTo>
                  <a:lnTo>
                    <a:pt x="10120" y="70259"/>
                  </a:lnTo>
                  <a:lnTo>
                    <a:pt x="15089" y="73498"/>
                  </a:lnTo>
                  <a:lnTo>
                    <a:pt x="46193" y="79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395">
              <a:extLst>
                <a:ext uri="{FF2B5EF4-FFF2-40B4-BE49-F238E27FC236}">
                  <a16:creationId xmlns:a16="http://schemas.microsoft.com/office/drawing/2014/main" xmlns="" id="{E95389E0-8E61-4999-A797-82C8B43E579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991350" y="2392883"/>
              <a:ext cx="120651" cy="104370"/>
            </a:xfrm>
            <a:custGeom>
              <a:avLst/>
              <a:gdLst/>
              <a:ahLst/>
              <a:cxnLst/>
              <a:rect l="0" t="0" r="0" b="0"/>
              <a:pathLst>
                <a:path w="120651" h="104370">
                  <a:moveTo>
                    <a:pt x="0" y="20117"/>
                  </a:moveTo>
                  <a:lnTo>
                    <a:pt x="0" y="20117"/>
                  </a:lnTo>
                  <a:lnTo>
                    <a:pt x="5025" y="64688"/>
                  </a:lnTo>
                  <a:lnTo>
                    <a:pt x="6316" y="104369"/>
                  </a:lnTo>
                  <a:lnTo>
                    <a:pt x="6348" y="57300"/>
                  </a:lnTo>
                  <a:lnTo>
                    <a:pt x="13091" y="23216"/>
                  </a:lnTo>
                  <a:lnTo>
                    <a:pt x="20164" y="9029"/>
                  </a:lnTo>
                  <a:lnTo>
                    <a:pt x="24026" y="4259"/>
                  </a:lnTo>
                  <a:lnTo>
                    <a:pt x="27306" y="3195"/>
                  </a:lnTo>
                  <a:lnTo>
                    <a:pt x="30198" y="4602"/>
                  </a:lnTo>
                  <a:lnTo>
                    <a:pt x="32832" y="7657"/>
                  </a:lnTo>
                  <a:lnTo>
                    <a:pt x="48623" y="52356"/>
                  </a:lnTo>
                  <a:lnTo>
                    <a:pt x="54310" y="64085"/>
                  </a:lnTo>
                  <a:lnTo>
                    <a:pt x="55256" y="64951"/>
                  </a:lnTo>
                  <a:lnTo>
                    <a:pt x="55887" y="64823"/>
                  </a:lnTo>
                  <a:lnTo>
                    <a:pt x="56776" y="57901"/>
                  </a:lnTo>
                  <a:lnTo>
                    <a:pt x="58487" y="37850"/>
                  </a:lnTo>
                  <a:lnTo>
                    <a:pt x="67267" y="20432"/>
                  </a:lnTo>
                  <a:lnTo>
                    <a:pt x="78806" y="6727"/>
                  </a:lnTo>
                  <a:lnTo>
                    <a:pt x="87001" y="525"/>
                  </a:lnTo>
                  <a:lnTo>
                    <a:pt x="90456" y="0"/>
                  </a:lnTo>
                  <a:lnTo>
                    <a:pt x="93466" y="1061"/>
                  </a:lnTo>
                  <a:lnTo>
                    <a:pt x="96176" y="3180"/>
                  </a:lnTo>
                  <a:lnTo>
                    <a:pt x="106736" y="19645"/>
                  </a:lnTo>
                  <a:lnTo>
                    <a:pt x="120650" y="64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396">
              <a:extLst>
                <a:ext uri="{FF2B5EF4-FFF2-40B4-BE49-F238E27FC236}">
                  <a16:creationId xmlns:a16="http://schemas.microsoft.com/office/drawing/2014/main" xmlns="" id="{E1EC7D82-3777-48E2-B3F9-2ED5C2B86AFA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781800" y="1970061"/>
              <a:ext cx="140534" cy="980445"/>
            </a:xfrm>
            <a:custGeom>
              <a:avLst/>
              <a:gdLst/>
              <a:ahLst/>
              <a:cxnLst/>
              <a:rect l="0" t="0" r="0" b="0"/>
              <a:pathLst>
                <a:path w="140534" h="980445">
                  <a:moveTo>
                    <a:pt x="0" y="30189"/>
                  </a:moveTo>
                  <a:lnTo>
                    <a:pt x="0" y="30189"/>
                  </a:lnTo>
                  <a:lnTo>
                    <a:pt x="0" y="23447"/>
                  </a:lnTo>
                  <a:lnTo>
                    <a:pt x="3763" y="16374"/>
                  </a:lnTo>
                  <a:lnTo>
                    <a:pt x="10139" y="9232"/>
                  </a:lnTo>
                  <a:lnTo>
                    <a:pt x="17676" y="3706"/>
                  </a:lnTo>
                  <a:lnTo>
                    <a:pt x="36595" y="0"/>
                  </a:lnTo>
                  <a:lnTo>
                    <a:pt x="44152" y="3713"/>
                  </a:lnTo>
                  <a:lnTo>
                    <a:pt x="60075" y="19127"/>
                  </a:lnTo>
                  <a:lnTo>
                    <a:pt x="69033" y="47615"/>
                  </a:lnTo>
                  <a:lnTo>
                    <a:pt x="73014" y="84501"/>
                  </a:lnTo>
                  <a:lnTo>
                    <a:pt x="74785" y="126765"/>
                  </a:lnTo>
                  <a:lnTo>
                    <a:pt x="73689" y="173300"/>
                  </a:lnTo>
                  <a:lnTo>
                    <a:pt x="72410" y="197563"/>
                  </a:lnTo>
                  <a:lnTo>
                    <a:pt x="70145" y="222911"/>
                  </a:lnTo>
                  <a:lnTo>
                    <a:pt x="67225" y="248981"/>
                  </a:lnTo>
                  <a:lnTo>
                    <a:pt x="63866" y="275534"/>
                  </a:lnTo>
                  <a:lnTo>
                    <a:pt x="60922" y="303113"/>
                  </a:lnTo>
                  <a:lnTo>
                    <a:pt x="58254" y="331378"/>
                  </a:lnTo>
                  <a:lnTo>
                    <a:pt x="55769" y="360098"/>
                  </a:lnTo>
                  <a:lnTo>
                    <a:pt x="53407" y="388417"/>
                  </a:lnTo>
                  <a:lnTo>
                    <a:pt x="51127" y="416469"/>
                  </a:lnTo>
                  <a:lnTo>
                    <a:pt x="48901" y="444342"/>
                  </a:lnTo>
                  <a:lnTo>
                    <a:pt x="48123" y="471391"/>
                  </a:lnTo>
                  <a:lnTo>
                    <a:pt x="48309" y="497891"/>
                  </a:lnTo>
                  <a:lnTo>
                    <a:pt x="49140" y="524023"/>
                  </a:lnTo>
                  <a:lnTo>
                    <a:pt x="53825" y="569993"/>
                  </a:lnTo>
                  <a:lnTo>
                    <a:pt x="61316" y="610885"/>
                  </a:lnTo>
                  <a:lnTo>
                    <a:pt x="71702" y="647874"/>
                  </a:lnTo>
                  <a:lnTo>
                    <a:pt x="89448" y="693690"/>
                  </a:lnTo>
                  <a:lnTo>
                    <a:pt x="104742" y="734076"/>
                  </a:lnTo>
                  <a:lnTo>
                    <a:pt x="118209" y="772854"/>
                  </a:lnTo>
                  <a:lnTo>
                    <a:pt x="131136" y="814525"/>
                  </a:lnTo>
                  <a:lnTo>
                    <a:pt x="140533" y="854781"/>
                  </a:lnTo>
                  <a:lnTo>
                    <a:pt x="137673" y="896891"/>
                  </a:lnTo>
                  <a:lnTo>
                    <a:pt x="124518" y="940647"/>
                  </a:lnTo>
                  <a:lnTo>
                    <a:pt x="107552" y="962593"/>
                  </a:lnTo>
                  <a:lnTo>
                    <a:pt x="97102" y="971408"/>
                  </a:lnTo>
                  <a:lnTo>
                    <a:pt x="76081" y="979322"/>
                  </a:lnTo>
                  <a:lnTo>
                    <a:pt x="65538" y="980444"/>
                  </a:lnTo>
                  <a:lnTo>
                    <a:pt x="57097" y="976959"/>
                  </a:lnTo>
                  <a:lnTo>
                    <a:pt x="31750" y="944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341">
            <a:extLst>
              <a:ext uri="{FF2B5EF4-FFF2-40B4-BE49-F238E27FC236}">
                <a16:creationId xmlns:a16="http://schemas.microsoft.com/office/drawing/2014/main" xmlns="" id="{DACD69A1-33EC-4681-AEEB-6069AAD6BA30}"/>
              </a:ext>
            </a:extLst>
          </p:cNvPr>
          <p:cNvGrpSpPr/>
          <p:nvPr/>
        </p:nvGrpSpPr>
        <p:grpSpPr>
          <a:xfrm>
            <a:off x="6191235" y="2089378"/>
            <a:ext cx="364212" cy="609813"/>
            <a:chOff x="6191235" y="2089378"/>
            <a:chExt cx="364212" cy="609813"/>
          </a:xfrm>
        </p:grpSpPr>
        <p:sp>
          <p:nvSpPr>
            <p:cNvPr id="81" name="SMARTInkShape-2397">
              <a:extLst>
                <a:ext uri="{FF2B5EF4-FFF2-40B4-BE49-F238E27FC236}">
                  <a16:creationId xmlns:a16="http://schemas.microsoft.com/office/drawing/2014/main" xmlns="" id="{7618B6A2-D1F3-4BC2-954E-873F7E2A4F16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6420472" y="2258015"/>
              <a:ext cx="134975" cy="441176"/>
            </a:xfrm>
            <a:custGeom>
              <a:avLst/>
              <a:gdLst/>
              <a:ahLst/>
              <a:cxnLst/>
              <a:rect l="0" t="0" r="0" b="0"/>
              <a:pathLst>
                <a:path w="134975" h="441176">
                  <a:moveTo>
                    <a:pt x="43828" y="154985"/>
                  </a:moveTo>
                  <a:lnTo>
                    <a:pt x="43828" y="154985"/>
                  </a:lnTo>
                  <a:lnTo>
                    <a:pt x="38802" y="195167"/>
                  </a:lnTo>
                  <a:lnTo>
                    <a:pt x="37361" y="226466"/>
                  </a:lnTo>
                  <a:lnTo>
                    <a:pt x="34368" y="266247"/>
                  </a:lnTo>
                  <a:lnTo>
                    <a:pt x="26924" y="309797"/>
                  </a:lnTo>
                  <a:lnTo>
                    <a:pt x="17971" y="352907"/>
                  </a:lnTo>
                  <a:lnTo>
                    <a:pt x="11640" y="390882"/>
                  </a:lnTo>
                  <a:lnTo>
                    <a:pt x="1481" y="438220"/>
                  </a:lnTo>
                  <a:lnTo>
                    <a:pt x="779" y="441175"/>
                  </a:lnTo>
                  <a:lnTo>
                    <a:pt x="0" y="435051"/>
                  </a:lnTo>
                  <a:lnTo>
                    <a:pt x="3325" y="402362"/>
                  </a:lnTo>
                  <a:lnTo>
                    <a:pt x="9599" y="361591"/>
                  </a:lnTo>
                  <a:lnTo>
                    <a:pt x="13248" y="332939"/>
                  </a:lnTo>
                  <a:lnTo>
                    <a:pt x="17090" y="301138"/>
                  </a:lnTo>
                  <a:lnTo>
                    <a:pt x="22476" y="265826"/>
                  </a:lnTo>
                  <a:lnTo>
                    <a:pt x="28888" y="228173"/>
                  </a:lnTo>
                  <a:lnTo>
                    <a:pt x="35984" y="188961"/>
                  </a:lnTo>
                  <a:lnTo>
                    <a:pt x="42127" y="152941"/>
                  </a:lnTo>
                  <a:lnTo>
                    <a:pt x="47633" y="119050"/>
                  </a:lnTo>
                  <a:lnTo>
                    <a:pt x="52714" y="86578"/>
                  </a:lnTo>
                  <a:lnTo>
                    <a:pt x="64005" y="41091"/>
                  </a:lnTo>
                  <a:lnTo>
                    <a:pt x="76078" y="12643"/>
                  </a:lnTo>
                  <a:lnTo>
                    <a:pt x="88500" y="0"/>
                  </a:lnTo>
                  <a:lnTo>
                    <a:pt x="95481" y="861"/>
                  </a:lnTo>
                  <a:lnTo>
                    <a:pt x="110765" y="13108"/>
                  </a:lnTo>
                  <a:lnTo>
                    <a:pt x="125084" y="45832"/>
                  </a:lnTo>
                  <a:lnTo>
                    <a:pt x="134974" y="89539"/>
                  </a:lnTo>
                  <a:lnTo>
                    <a:pt x="134667" y="134835"/>
                  </a:lnTo>
                  <a:lnTo>
                    <a:pt x="124181" y="173311"/>
                  </a:lnTo>
                  <a:lnTo>
                    <a:pt x="116448" y="190486"/>
                  </a:lnTo>
                  <a:lnTo>
                    <a:pt x="92802" y="213331"/>
                  </a:lnTo>
                  <a:lnTo>
                    <a:pt x="50178" y="237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398">
              <a:extLst>
                <a:ext uri="{FF2B5EF4-FFF2-40B4-BE49-F238E27FC236}">
                  <a16:creationId xmlns:a16="http://schemas.microsoft.com/office/drawing/2014/main" xmlns="" id="{C25B4666-680C-4D9E-8922-1D52A863169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6191235" y="2089378"/>
              <a:ext cx="184166" cy="437145"/>
            </a:xfrm>
            <a:custGeom>
              <a:avLst/>
              <a:gdLst/>
              <a:ahLst/>
              <a:cxnLst/>
              <a:rect l="0" t="0" r="0" b="0"/>
              <a:pathLst>
                <a:path w="184166" h="437145">
                  <a:moveTo>
                    <a:pt x="139715" y="304572"/>
                  </a:moveTo>
                  <a:lnTo>
                    <a:pt x="139715" y="304572"/>
                  </a:lnTo>
                  <a:lnTo>
                    <a:pt x="117110" y="285731"/>
                  </a:lnTo>
                  <a:lnTo>
                    <a:pt x="102153" y="278559"/>
                  </a:lnTo>
                  <a:lnTo>
                    <a:pt x="86095" y="275372"/>
                  </a:lnTo>
                  <a:lnTo>
                    <a:pt x="67671" y="283363"/>
                  </a:lnTo>
                  <a:lnTo>
                    <a:pt x="47018" y="302201"/>
                  </a:lnTo>
                  <a:lnTo>
                    <a:pt x="23728" y="334092"/>
                  </a:lnTo>
                  <a:lnTo>
                    <a:pt x="3669" y="381601"/>
                  </a:lnTo>
                  <a:lnTo>
                    <a:pt x="0" y="420215"/>
                  </a:lnTo>
                  <a:lnTo>
                    <a:pt x="3533" y="428234"/>
                  </a:lnTo>
                  <a:lnTo>
                    <a:pt x="9414" y="433580"/>
                  </a:lnTo>
                  <a:lnTo>
                    <a:pt x="16866" y="437144"/>
                  </a:lnTo>
                  <a:lnTo>
                    <a:pt x="26771" y="435992"/>
                  </a:lnTo>
                  <a:lnTo>
                    <a:pt x="50947" y="425305"/>
                  </a:lnTo>
                  <a:lnTo>
                    <a:pt x="92326" y="382600"/>
                  </a:lnTo>
                  <a:lnTo>
                    <a:pt x="115595" y="335723"/>
                  </a:lnTo>
                  <a:lnTo>
                    <a:pt x="125752" y="308406"/>
                  </a:lnTo>
                  <a:lnTo>
                    <a:pt x="133934" y="277495"/>
                  </a:lnTo>
                  <a:lnTo>
                    <a:pt x="140799" y="244187"/>
                  </a:lnTo>
                  <a:lnTo>
                    <a:pt x="146789" y="209282"/>
                  </a:lnTo>
                  <a:lnTo>
                    <a:pt x="150781" y="174723"/>
                  </a:lnTo>
                  <a:lnTo>
                    <a:pt x="153442" y="140395"/>
                  </a:lnTo>
                  <a:lnTo>
                    <a:pt x="155216" y="106221"/>
                  </a:lnTo>
                  <a:lnTo>
                    <a:pt x="154283" y="78499"/>
                  </a:lnTo>
                  <a:lnTo>
                    <a:pt x="147600" y="34526"/>
                  </a:lnTo>
                  <a:lnTo>
                    <a:pt x="135693" y="9809"/>
                  </a:lnTo>
                  <a:lnTo>
                    <a:pt x="128567" y="2230"/>
                  </a:lnTo>
                  <a:lnTo>
                    <a:pt x="121700" y="0"/>
                  </a:lnTo>
                  <a:lnTo>
                    <a:pt x="115005" y="1335"/>
                  </a:lnTo>
                  <a:lnTo>
                    <a:pt x="108425" y="5047"/>
                  </a:lnTo>
                  <a:lnTo>
                    <a:pt x="89051" y="43982"/>
                  </a:lnTo>
                  <a:lnTo>
                    <a:pt x="85478" y="65934"/>
                  </a:lnTo>
                  <a:lnTo>
                    <a:pt x="83803" y="91858"/>
                  </a:lnTo>
                  <a:lnTo>
                    <a:pt x="83389" y="120429"/>
                  </a:lnTo>
                  <a:lnTo>
                    <a:pt x="85231" y="150060"/>
                  </a:lnTo>
                  <a:lnTo>
                    <a:pt x="88575" y="180397"/>
                  </a:lnTo>
                  <a:lnTo>
                    <a:pt x="92923" y="211205"/>
                  </a:lnTo>
                  <a:lnTo>
                    <a:pt x="100758" y="239505"/>
                  </a:lnTo>
                  <a:lnTo>
                    <a:pt x="110922" y="266133"/>
                  </a:lnTo>
                  <a:lnTo>
                    <a:pt x="122635" y="291646"/>
                  </a:lnTo>
                  <a:lnTo>
                    <a:pt x="146941" y="335046"/>
                  </a:lnTo>
                  <a:lnTo>
                    <a:pt x="184165" y="393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342">
            <a:extLst>
              <a:ext uri="{FF2B5EF4-FFF2-40B4-BE49-F238E27FC236}">
                <a16:creationId xmlns:a16="http://schemas.microsoft.com/office/drawing/2014/main" xmlns="" id="{CF89BED7-CE9D-4231-8A63-93FA3F1A8221}"/>
              </a:ext>
            </a:extLst>
          </p:cNvPr>
          <p:cNvGrpSpPr/>
          <p:nvPr/>
        </p:nvGrpSpPr>
        <p:grpSpPr>
          <a:xfrm>
            <a:off x="4333170" y="2064089"/>
            <a:ext cx="1446426" cy="584231"/>
            <a:chOff x="4333170" y="2064089"/>
            <a:chExt cx="1446426" cy="584231"/>
          </a:xfrm>
        </p:grpSpPr>
        <p:sp>
          <p:nvSpPr>
            <p:cNvPr id="84" name="SMARTInkShape-2399">
              <a:extLst>
                <a:ext uri="{FF2B5EF4-FFF2-40B4-BE49-F238E27FC236}">
                  <a16:creationId xmlns:a16="http://schemas.microsoft.com/office/drawing/2014/main" xmlns="" id="{49FC9AA9-6CD9-41F7-83CD-5AC3E3506F29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664200" y="2076450"/>
              <a:ext cx="115396" cy="393701"/>
            </a:xfrm>
            <a:custGeom>
              <a:avLst/>
              <a:gdLst/>
              <a:ahLst/>
              <a:cxnLst/>
              <a:rect l="0" t="0" r="0" b="0"/>
              <a:pathLst>
                <a:path w="115396" h="393701">
                  <a:moveTo>
                    <a:pt x="25400" y="0"/>
                  </a:moveTo>
                  <a:lnTo>
                    <a:pt x="25400" y="0"/>
                  </a:lnTo>
                  <a:lnTo>
                    <a:pt x="48487" y="44762"/>
                  </a:lnTo>
                  <a:lnTo>
                    <a:pt x="68116" y="78691"/>
                  </a:lnTo>
                  <a:lnTo>
                    <a:pt x="85307" y="122933"/>
                  </a:lnTo>
                  <a:lnTo>
                    <a:pt x="92855" y="147572"/>
                  </a:lnTo>
                  <a:lnTo>
                    <a:pt x="100003" y="172465"/>
                  </a:lnTo>
                  <a:lnTo>
                    <a:pt x="106885" y="197526"/>
                  </a:lnTo>
                  <a:lnTo>
                    <a:pt x="113590" y="222701"/>
                  </a:lnTo>
                  <a:lnTo>
                    <a:pt x="115395" y="269487"/>
                  </a:lnTo>
                  <a:lnTo>
                    <a:pt x="107026" y="311683"/>
                  </a:lnTo>
                  <a:lnTo>
                    <a:pt x="89195" y="346900"/>
                  </a:lnTo>
                  <a:lnTo>
                    <a:pt x="63396" y="371489"/>
                  </a:lnTo>
                  <a:lnTo>
                    <a:pt x="36643" y="386650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400">
              <a:extLst>
                <a:ext uri="{FF2B5EF4-FFF2-40B4-BE49-F238E27FC236}">
                  <a16:creationId xmlns:a16="http://schemas.microsoft.com/office/drawing/2014/main" xmlns="" id="{26DA6962-3DEC-419E-990B-93CC8C9EF7F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476348" y="2064089"/>
              <a:ext cx="84849" cy="113962"/>
            </a:xfrm>
            <a:custGeom>
              <a:avLst/>
              <a:gdLst/>
              <a:ahLst/>
              <a:cxnLst/>
              <a:rect l="0" t="0" r="0" b="0"/>
              <a:pathLst>
                <a:path w="84849" h="113962">
                  <a:moveTo>
                    <a:pt x="16402" y="12361"/>
                  </a:moveTo>
                  <a:lnTo>
                    <a:pt x="16402" y="12361"/>
                  </a:lnTo>
                  <a:lnTo>
                    <a:pt x="3310" y="7291"/>
                  </a:lnTo>
                  <a:lnTo>
                    <a:pt x="0" y="3523"/>
                  </a:lnTo>
                  <a:lnTo>
                    <a:pt x="528" y="2235"/>
                  </a:lnTo>
                  <a:lnTo>
                    <a:pt x="2292" y="1377"/>
                  </a:lnTo>
                  <a:lnTo>
                    <a:pt x="25374" y="0"/>
                  </a:lnTo>
                  <a:lnTo>
                    <a:pt x="53789" y="9874"/>
                  </a:lnTo>
                  <a:lnTo>
                    <a:pt x="77809" y="26206"/>
                  </a:lnTo>
                  <a:lnTo>
                    <a:pt x="82034" y="32880"/>
                  </a:lnTo>
                  <a:lnTo>
                    <a:pt x="84848" y="47821"/>
                  </a:lnTo>
                  <a:lnTo>
                    <a:pt x="74134" y="88771"/>
                  </a:lnTo>
                  <a:lnTo>
                    <a:pt x="67202" y="113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401">
              <a:extLst>
                <a:ext uri="{FF2B5EF4-FFF2-40B4-BE49-F238E27FC236}">
                  <a16:creationId xmlns:a16="http://schemas.microsoft.com/office/drawing/2014/main" xmlns="" id="{DABE4105-BD41-49F4-AC54-1EF34C6A2BEE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264150" y="2120900"/>
              <a:ext cx="215901" cy="19051"/>
            </a:xfrm>
            <a:custGeom>
              <a:avLst/>
              <a:gdLst/>
              <a:ahLst/>
              <a:cxnLst/>
              <a:rect l="0" t="0" r="0" b="0"/>
              <a:pathLst>
                <a:path w="215901" h="19051">
                  <a:moveTo>
                    <a:pt x="0" y="19050"/>
                  </a:moveTo>
                  <a:lnTo>
                    <a:pt x="0" y="19050"/>
                  </a:lnTo>
                  <a:lnTo>
                    <a:pt x="13667" y="13980"/>
                  </a:lnTo>
                  <a:lnTo>
                    <a:pt x="51243" y="8219"/>
                  </a:lnTo>
                  <a:lnTo>
                    <a:pt x="94271" y="4123"/>
                  </a:lnTo>
                  <a:lnTo>
                    <a:pt x="117881" y="2749"/>
                  </a:lnTo>
                  <a:lnTo>
                    <a:pt x="142087" y="1832"/>
                  </a:lnTo>
                  <a:lnTo>
                    <a:pt x="183094" y="814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402">
              <a:extLst>
                <a:ext uri="{FF2B5EF4-FFF2-40B4-BE49-F238E27FC236}">
                  <a16:creationId xmlns:a16="http://schemas.microsoft.com/office/drawing/2014/main" xmlns="" id="{F6880FDA-C3EC-4A2E-8BA6-A1AFEAA576E1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473730" y="2403991"/>
              <a:ext cx="82521" cy="85436"/>
            </a:xfrm>
            <a:custGeom>
              <a:avLst/>
              <a:gdLst/>
              <a:ahLst/>
              <a:cxnLst/>
              <a:rect l="0" t="0" r="0" b="0"/>
              <a:pathLst>
                <a:path w="82521" h="85436">
                  <a:moveTo>
                    <a:pt x="12670" y="28059"/>
                  </a:moveTo>
                  <a:lnTo>
                    <a:pt x="12670" y="28059"/>
                  </a:lnTo>
                  <a:lnTo>
                    <a:pt x="3831" y="49107"/>
                  </a:lnTo>
                  <a:lnTo>
                    <a:pt x="121" y="85435"/>
                  </a:lnTo>
                  <a:lnTo>
                    <a:pt x="71" y="85360"/>
                  </a:lnTo>
                  <a:lnTo>
                    <a:pt x="0" y="78512"/>
                  </a:lnTo>
                  <a:lnTo>
                    <a:pt x="17649" y="30941"/>
                  </a:lnTo>
                  <a:lnTo>
                    <a:pt x="29824" y="8765"/>
                  </a:lnTo>
                  <a:lnTo>
                    <a:pt x="34689" y="4613"/>
                  </a:lnTo>
                  <a:lnTo>
                    <a:pt x="45740" y="0"/>
                  </a:lnTo>
                  <a:lnTo>
                    <a:pt x="50944" y="886"/>
                  </a:lnTo>
                  <a:lnTo>
                    <a:pt x="60490" y="7515"/>
                  </a:lnTo>
                  <a:lnTo>
                    <a:pt x="70427" y="23148"/>
                  </a:lnTo>
                  <a:lnTo>
                    <a:pt x="79399" y="51757"/>
                  </a:lnTo>
                  <a:lnTo>
                    <a:pt x="82520" y="78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403">
              <a:extLst>
                <a:ext uri="{FF2B5EF4-FFF2-40B4-BE49-F238E27FC236}">
                  <a16:creationId xmlns:a16="http://schemas.microsoft.com/office/drawing/2014/main" xmlns="" id="{91CEBCED-558C-43A9-9FBB-93AE3388FCC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269561" y="2200079"/>
              <a:ext cx="191440" cy="289122"/>
            </a:xfrm>
            <a:custGeom>
              <a:avLst/>
              <a:gdLst/>
              <a:ahLst/>
              <a:cxnLst/>
              <a:rect l="0" t="0" r="0" b="0"/>
              <a:pathLst>
                <a:path w="191440" h="289122">
                  <a:moveTo>
                    <a:pt x="191439" y="3371"/>
                  </a:moveTo>
                  <a:lnTo>
                    <a:pt x="191439" y="3371"/>
                  </a:lnTo>
                  <a:lnTo>
                    <a:pt x="184697" y="0"/>
                  </a:lnTo>
                  <a:lnTo>
                    <a:pt x="180594" y="1124"/>
                  </a:lnTo>
                  <a:lnTo>
                    <a:pt x="170391" y="8016"/>
                  </a:lnTo>
                  <a:lnTo>
                    <a:pt x="141524" y="46308"/>
                  </a:lnTo>
                  <a:lnTo>
                    <a:pt x="114169" y="92842"/>
                  </a:lnTo>
                  <a:lnTo>
                    <a:pt x="86776" y="133212"/>
                  </a:lnTo>
                  <a:lnTo>
                    <a:pt x="59551" y="173261"/>
                  </a:lnTo>
                  <a:lnTo>
                    <a:pt x="35455" y="210111"/>
                  </a:lnTo>
                  <a:lnTo>
                    <a:pt x="11402" y="252540"/>
                  </a:lnTo>
                  <a:lnTo>
                    <a:pt x="589" y="277341"/>
                  </a:lnTo>
                  <a:lnTo>
                    <a:pt x="0" y="281268"/>
                  </a:lnTo>
                  <a:lnTo>
                    <a:pt x="939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404">
              <a:extLst>
                <a:ext uri="{FF2B5EF4-FFF2-40B4-BE49-F238E27FC236}">
                  <a16:creationId xmlns:a16="http://schemas.microsoft.com/office/drawing/2014/main" xmlns="" id="{A8EE0E11-E263-41ED-A7FD-E4B925317D16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162550" y="2247900"/>
              <a:ext cx="260351" cy="247651"/>
            </a:xfrm>
            <a:custGeom>
              <a:avLst/>
              <a:gdLst/>
              <a:ahLst/>
              <a:cxnLst/>
              <a:rect l="0" t="0" r="0" b="0"/>
              <a:pathLst>
                <a:path w="260351" h="247651">
                  <a:moveTo>
                    <a:pt x="0" y="0"/>
                  </a:moveTo>
                  <a:lnTo>
                    <a:pt x="0" y="0"/>
                  </a:lnTo>
                  <a:lnTo>
                    <a:pt x="40164" y="46453"/>
                  </a:lnTo>
                  <a:lnTo>
                    <a:pt x="80574" y="80556"/>
                  </a:lnTo>
                  <a:lnTo>
                    <a:pt x="112716" y="107769"/>
                  </a:lnTo>
                  <a:lnTo>
                    <a:pt x="148168" y="136327"/>
                  </a:lnTo>
                  <a:lnTo>
                    <a:pt x="183210" y="167364"/>
                  </a:lnTo>
                  <a:lnTo>
                    <a:pt x="227145" y="209045"/>
                  </a:lnTo>
                  <a:lnTo>
                    <a:pt x="2603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405">
              <a:extLst>
                <a:ext uri="{FF2B5EF4-FFF2-40B4-BE49-F238E27FC236}">
                  <a16:creationId xmlns:a16="http://schemas.microsoft.com/office/drawing/2014/main" xmlns="" id="{4A841E27-EC78-449D-A11B-BFCCB2F6939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040732" y="2112774"/>
              <a:ext cx="30808" cy="490727"/>
            </a:xfrm>
            <a:custGeom>
              <a:avLst/>
              <a:gdLst/>
              <a:ahLst/>
              <a:cxnLst/>
              <a:rect l="0" t="0" r="0" b="0"/>
              <a:pathLst>
                <a:path w="30808" h="490727">
                  <a:moveTo>
                    <a:pt x="1168" y="14476"/>
                  </a:moveTo>
                  <a:lnTo>
                    <a:pt x="1168" y="14476"/>
                  </a:lnTo>
                  <a:lnTo>
                    <a:pt x="1168" y="7734"/>
                  </a:lnTo>
                  <a:lnTo>
                    <a:pt x="3050" y="2542"/>
                  </a:lnTo>
                  <a:lnTo>
                    <a:pt x="4539" y="170"/>
                  </a:lnTo>
                  <a:lnTo>
                    <a:pt x="5532" y="0"/>
                  </a:lnTo>
                  <a:lnTo>
                    <a:pt x="6194" y="1298"/>
                  </a:lnTo>
                  <a:lnTo>
                    <a:pt x="12413" y="36102"/>
                  </a:lnTo>
                  <a:lnTo>
                    <a:pt x="16279" y="68773"/>
                  </a:lnTo>
                  <a:lnTo>
                    <a:pt x="22230" y="112456"/>
                  </a:lnTo>
                  <a:lnTo>
                    <a:pt x="25793" y="136946"/>
                  </a:lnTo>
                  <a:lnTo>
                    <a:pt x="28168" y="163856"/>
                  </a:lnTo>
                  <a:lnTo>
                    <a:pt x="29752" y="192379"/>
                  </a:lnTo>
                  <a:lnTo>
                    <a:pt x="30807" y="221978"/>
                  </a:lnTo>
                  <a:lnTo>
                    <a:pt x="30805" y="251589"/>
                  </a:lnTo>
                  <a:lnTo>
                    <a:pt x="30098" y="281207"/>
                  </a:lnTo>
                  <a:lnTo>
                    <a:pt x="28921" y="310830"/>
                  </a:lnTo>
                  <a:lnTo>
                    <a:pt x="26726" y="338340"/>
                  </a:lnTo>
                  <a:lnTo>
                    <a:pt x="23851" y="364441"/>
                  </a:lnTo>
                  <a:lnTo>
                    <a:pt x="17600" y="411316"/>
                  </a:lnTo>
                  <a:lnTo>
                    <a:pt x="12468" y="448612"/>
                  </a:lnTo>
                  <a:lnTo>
                    <a:pt x="0" y="487837"/>
                  </a:lnTo>
                  <a:lnTo>
                    <a:pt x="1168" y="490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406">
              <a:extLst>
                <a:ext uri="{FF2B5EF4-FFF2-40B4-BE49-F238E27FC236}">
                  <a16:creationId xmlns:a16="http://schemas.microsoft.com/office/drawing/2014/main" xmlns="" id="{6561EA16-A40D-4F4D-BF8F-F812D9FDB79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743528" y="2308338"/>
              <a:ext cx="116218" cy="339982"/>
            </a:xfrm>
            <a:custGeom>
              <a:avLst/>
              <a:gdLst/>
              <a:ahLst/>
              <a:cxnLst/>
              <a:rect l="0" t="0" r="0" b="0"/>
              <a:pathLst>
                <a:path w="116218" h="339982">
                  <a:moveTo>
                    <a:pt x="12622" y="155462"/>
                  </a:moveTo>
                  <a:lnTo>
                    <a:pt x="12622" y="155462"/>
                  </a:lnTo>
                  <a:lnTo>
                    <a:pt x="9251" y="155462"/>
                  </a:lnTo>
                  <a:lnTo>
                    <a:pt x="8258" y="157579"/>
                  </a:lnTo>
                  <a:lnTo>
                    <a:pt x="6446" y="198094"/>
                  </a:lnTo>
                  <a:lnTo>
                    <a:pt x="6306" y="240370"/>
                  </a:lnTo>
                  <a:lnTo>
                    <a:pt x="6282" y="278692"/>
                  </a:lnTo>
                  <a:lnTo>
                    <a:pt x="2903" y="325775"/>
                  </a:lnTo>
                  <a:lnTo>
                    <a:pt x="805" y="339981"/>
                  </a:lnTo>
                  <a:lnTo>
                    <a:pt x="511" y="339858"/>
                  </a:lnTo>
                  <a:lnTo>
                    <a:pt x="0" y="298696"/>
                  </a:lnTo>
                  <a:lnTo>
                    <a:pt x="1837" y="258162"/>
                  </a:lnTo>
                  <a:lnTo>
                    <a:pt x="3316" y="234512"/>
                  </a:lnTo>
                  <a:lnTo>
                    <a:pt x="5712" y="208868"/>
                  </a:lnTo>
                  <a:lnTo>
                    <a:pt x="8721" y="181893"/>
                  </a:lnTo>
                  <a:lnTo>
                    <a:pt x="12138" y="154033"/>
                  </a:lnTo>
                  <a:lnTo>
                    <a:pt x="15121" y="128404"/>
                  </a:lnTo>
                  <a:lnTo>
                    <a:pt x="20318" y="81112"/>
                  </a:lnTo>
                  <a:lnTo>
                    <a:pt x="32505" y="44101"/>
                  </a:lnTo>
                  <a:lnTo>
                    <a:pt x="48976" y="17068"/>
                  </a:lnTo>
                  <a:lnTo>
                    <a:pt x="65703" y="2702"/>
                  </a:lnTo>
                  <a:lnTo>
                    <a:pt x="74115" y="0"/>
                  </a:lnTo>
                  <a:lnTo>
                    <a:pt x="90987" y="760"/>
                  </a:lnTo>
                  <a:lnTo>
                    <a:pt x="106012" y="11446"/>
                  </a:lnTo>
                  <a:lnTo>
                    <a:pt x="112983" y="19235"/>
                  </a:lnTo>
                  <a:lnTo>
                    <a:pt x="116217" y="30072"/>
                  </a:lnTo>
                  <a:lnTo>
                    <a:pt x="114029" y="70175"/>
                  </a:lnTo>
                  <a:lnTo>
                    <a:pt x="108021" y="94038"/>
                  </a:lnTo>
                  <a:lnTo>
                    <a:pt x="95003" y="112640"/>
                  </a:lnTo>
                  <a:lnTo>
                    <a:pt x="77458" y="126552"/>
                  </a:lnTo>
                  <a:lnTo>
                    <a:pt x="57901" y="135087"/>
                  </a:lnTo>
                  <a:lnTo>
                    <a:pt x="41213" y="135588"/>
                  </a:lnTo>
                  <a:lnTo>
                    <a:pt x="18972" y="130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407">
              <a:extLst>
                <a:ext uri="{FF2B5EF4-FFF2-40B4-BE49-F238E27FC236}">
                  <a16:creationId xmlns:a16="http://schemas.microsoft.com/office/drawing/2014/main" xmlns="" id="{C8AFD040-5C07-4735-BF6E-80F258693DC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589688" y="2178260"/>
              <a:ext cx="128363" cy="374441"/>
            </a:xfrm>
            <a:custGeom>
              <a:avLst/>
              <a:gdLst/>
              <a:ahLst/>
              <a:cxnLst/>
              <a:rect l="0" t="0" r="0" b="0"/>
              <a:pathLst>
                <a:path w="128363" h="374441">
                  <a:moveTo>
                    <a:pt x="128362" y="18840"/>
                  </a:moveTo>
                  <a:lnTo>
                    <a:pt x="128362" y="18840"/>
                  </a:lnTo>
                  <a:lnTo>
                    <a:pt x="123998" y="8701"/>
                  </a:lnTo>
                  <a:lnTo>
                    <a:pt x="122895" y="1163"/>
                  </a:lnTo>
                  <a:lnTo>
                    <a:pt x="118367" y="0"/>
                  </a:lnTo>
                  <a:lnTo>
                    <a:pt x="102048" y="2470"/>
                  </a:lnTo>
                  <a:lnTo>
                    <a:pt x="72431" y="21908"/>
                  </a:lnTo>
                  <a:lnTo>
                    <a:pt x="51762" y="51483"/>
                  </a:lnTo>
                  <a:lnTo>
                    <a:pt x="31523" y="92615"/>
                  </a:lnTo>
                  <a:lnTo>
                    <a:pt x="22175" y="117412"/>
                  </a:lnTo>
                  <a:lnTo>
                    <a:pt x="13121" y="143821"/>
                  </a:lnTo>
                  <a:lnTo>
                    <a:pt x="7085" y="169189"/>
                  </a:lnTo>
                  <a:lnTo>
                    <a:pt x="3061" y="193861"/>
                  </a:lnTo>
                  <a:lnTo>
                    <a:pt x="0" y="240561"/>
                  </a:lnTo>
                  <a:lnTo>
                    <a:pt x="3344" y="282482"/>
                  </a:lnTo>
                  <a:lnTo>
                    <a:pt x="15177" y="320400"/>
                  </a:lnTo>
                  <a:lnTo>
                    <a:pt x="39462" y="374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408">
              <a:extLst>
                <a:ext uri="{FF2B5EF4-FFF2-40B4-BE49-F238E27FC236}">
                  <a16:creationId xmlns:a16="http://schemas.microsoft.com/office/drawing/2014/main" xmlns="" id="{78D8DFB1-7CA5-4730-982A-1517F7317888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333170" y="2393950"/>
              <a:ext cx="181681" cy="69851"/>
            </a:xfrm>
            <a:custGeom>
              <a:avLst/>
              <a:gdLst/>
              <a:ahLst/>
              <a:cxnLst/>
              <a:rect l="0" t="0" r="0" b="0"/>
              <a:pathLst>
                <a:path w="181681" h="69851">
                  <a:moveTo>
                    <a:pt x="16580" y="69850"/>
                  </a:moveTo>
                  <a:lnTo>
                    <a:pt x="16580" y="69850"/>
                  </a:lnTo>
                  <a:lnTo>
                    <a:pt x="3487" y="64780"/>
                  </a:lnTo>
                  <a:lnTo>
                    <a:pt x="178" y="61011"/>
                  </a:lnTo>
                  <a:lnTo>
                    <a:pt x="0" y="58313"/>
                  </a:lnTo>
                  <a:lnTo>
                    <a:pt x="1686" y="51552"/>
                  </a:lnTo>
                  <a:lnTo>
                    <a:pt x="12312" y="43844"/>
                  </a:lnTo>
                  <a:lnTo>
                    <a:pt x="30205" y="36419"/>
                  </a:lnTo>
                  <a:lnTo>
                    <a:pt x="69457" y="27567"/>
                  </a:lnTo>
                  <a:lnTo>
                    <a:pt x="102876" y="20249"/>
                  </a:lnTo>
                  <a:lnTo>
                    <a:pt x="135132" y="12292"/>
                  </a:lnTo>
                  <a:lnTo>
                    <a:pt x="1816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409">
              <a:extLst>
                <a:ext uri="{FF2B5EF4-FFF2-40B4-BE49-F238E27FC236}">
                  <a16:creationId xmlns:a16="http://schemas.microsoft.com/office/drawing/2014/main" xmlns="" id="{254B26CD-370A-4E9A-87A8-92028B0E58A6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413250" y="2123973"/>
              <a:ext cx="107951" cy="422378"/>
            </a:xfrm>
            <a:custGeom>
              <a:avLst/>
              <a:gdLst/>
              <a:ahLst/>
              <a:cxnLst/>
              <a:rect l="0" t="0" r="0" b="0"/>
              <a:pathLst>
                <a:path w="107951" h="422378">
                  <a:moveTo>
                    <a:pt x="107950" y="41377"/>
                  </a:moveTo>
                  <a:lnTo>
                    <a:pt x="107950" y="41377"/>
                  </a:lnTo>
                  <a:lnTo>
                    <a:pt x="106068" y="12484"/>
                  </a:lnTo>
                  <a:lnTo>
                    <a:pt x="104579" y="7298"/>
                  </a:lnTo>
                  <a:lnTo>
                    <a:pt x="102175" y="3841"/>
                  </a:lnTo>
                  <a:lnTo>
                    <a:pt x="99161" y="1536"/>
                  </a:lnTo>
                  <a:lnTo>
                    <a:pt x="95741" y="0"/>
                  </a:lnTo>
                  <a:lnTo>
                    <a:pt x="86296" y="174"/>
                  </a:lnTo>
                  <a:lnTo>
                    <a:pt x="80814" y="1209"/>
                  </a:lnTo>
                  <a:lnTo>
                    <a:pt x="69078" y="13647"/>
                  </a:lnTo>
                  <a:lnTo>
                    <a:pt x="48690" y="48212"/>
                  </a:lnTo>
                  <a:lnTo>
                    <a:pt x="34340" y="79693"/>
                  </a:lnTo>
                  <a:lnTo>
                    <a:pt x="23258" y="117202"/>
                  </a:lnTo>
                  <a:lnTo>
                    <a:pt x="13630" y="159273"/>
                  </a:lnTo>
                  <a:lnTo>
                    <a:pt x="6058" y="204548"/>
                  </a:lnTo>
                  <a:lnTo>
                    <a:pt x="4039" y="228474"/>
                  </a:lnTo>
                  <a:lnTo>
                    <a:pt x="2692" y="252892"/>
                  </a:lnTo>
                  <a:lnTo>
                    <a:pt x="3078" y="298837"/>
                  </a:lnTo>
                  <a:lnTo>
                    <a:pt x="4190" y="339954"/>
                  </a:lnTo>
                  <a:lnTo>
                    <a:pt x="1555" y="384785"/>
                  </a:lnTo>
                  <a:lnTo>
                    <a:pt x="0" y="422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343">
            <a:extLst>
              <a:ext uri="{FF2B5EF4-FFF2-40B4-BE49-F238E27FC236}">
                <a16:creationId xmlns:a16="http://schemas.microsoft.com/office/drawing/2014/main" xmlns="" id="{1D7062F1-C951-4CE5-897B-13AA480CD545}"/>
              </a:ext>
            </a:extLst>
          </p:cNvPr>
          <p:cNvGrpSpPr/>
          <p:nvPr/>
        </p:nvGrpSpPr>
        <p:grpSpPr>
          <a:xfrm>
            <a:off x="3422650" y="1601965"/>
            <a:ext cx="666751" cy="1521428"/>
            <a:chOff x="3422650" y="1601965"/>
            <a:chExt cx="666751" cy="1521428"/>
          </a:xfrm>
        </p:grpSpPr>
        <p:sp>
          <p:nvSpPr>
            <p:cNvPr id="96" name="SMARTInkShape-2410">
              <a:extLst>
                <a:ext uri="{FF2B5EF4-FFF2-40B4-BE49-F238E27FC236}">
                  <a16:creationId xmlns:a16="http://schemas.microsoft.com/office/drawing/2014/main" xmlns="" id="{1C5051CC-6E04-4B15-9C18-D43C72A8EB7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079679" y="2501900"/>
              <a:ext cx="9722" cy="6351"/>
            </a:xfrm>
            <a:custGeom>
              <a:avLst/>
              <a:gdLst/>
              <a:ahLst/>
              <a:cxnLst/>
              <a:rect l="0" t="0" r="0" b="0"/>
              <a:pathLst>
                <a:path w="97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18" y="5644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411">
              <a:extLst>
                <a:ext uri="{FF2B5EF4-FFF2-40B4-BE49-F238E27FC236}">
                  <a16:creationId xmlns:a16="http://schemas.microsoft.com/office/drawing/2014/main" xmlns="" id="{4986AD0A-73E0-4F0B-8F7A-78F5E6F8240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837580" y="2328959"/>
              <a:ext cx="130828" cy="488514"/>
            </a:xfrm>
            <a:custGeom>
              <a:avLst/>
              <a:gdLst/>
              <a:ahLst/>
              <a:cxnLst/>
              <a:rect l="0" t="0" r="0" b="0"/>
              <a:pathLst>
                <a:path w="130828" h="488514">
                  <a:moveTo>
                    <a:pt x="23220" y="153891"/>
                  </a:moveTo>
                  <a:lnTo>
                    <a:pt x="23220" y="153891"/>
                  </a:lnTo>
                  <a:lnTo>
                    <a:pt x="26591" y="188422"/>
                  </a:lnTo>
                  <a:lnTo>
                    <a:pt x="35429" y="231307"/>
                  </a:lnTo>
                  <a:lnTo>
                    <a:pt x="41111" y="268967"/>
                  </a:lnTo>
                  <a:lnTo>
                    <a:pt x="45283" y="311575"/>
                  </a:lnTo>
                  <a:lnTo>
                    <a:pt x="47137" y="356382"/>
                  </a:lnTo>
                  <a:lnTo>
                    <a:pt x="46079" y="400285"/>
                  </a:lnTo>
                  <a:lnTo>
                    <a:pt x="43963" y="439083"/>
                  </a:lnTo>
                  <a:lnTo>
                    <a:pt x="40723" y="481341"/>
                  </a:lnTo>
                  <a:lnTo>
                    <a:pt x="39122" y="486491"/>
                  </a:lnTo>
                  <a:lnTo>
                    <a:pt x="37349" y="488513"/>
                  </a:lnTo>
                  <a:lnTo>
                    <a:pt x="35462" y="488450"/>
                  </a:lnTo>
                  <a:lnTo>
                    <a:pt x="33498" y="486997"/>
                  </a:lnTo>
                  <a:lnTo>
                    <a:pt x="23991" y="461355"/>
                  </a:lnTo>
                  <a:lnTo>
                    <a:pt x="18153" y="424832"/>
                  </a:lnTo>
                  <a:lnTo>
                    <a:pt x="15609" y="402252"/>
                  </a:lnTo>
                  <a:lnTo>
                    <a:pt x="12501" y="375910"/>
                  </a:lnTo>
                  <a:lnTo>
                    <a:pt x="9019" y="347059"/>
                  </a:lnTo>
                  <a:lnTo>
                    <a:pt x="5285" y="316536"/>
                  </a:lnTo>
                  <a:lnTo>
                    <a:pt x="2797" y="284899"/>
                  </a:lnTo>
                  <a:lnTo>
                    <a:pt x="1138" y="252518"/>
                  </a:lnTo>
                  <a:lnTo>
                    <a:pt x="32" y="219642"/>
                  </a:lnTo>
                  <a:lnTo>
                    <a:pt x="0" y="189259"/>
                  </a:lnTo>
                  <a:lnTo>
                    <a:pt x="685" y="160536"/>
                  </a:lnTo>
                  <a:lnTo>
                    <a:pt x="1846" y="132921"/>
                  </a:lnTo>
                  <a:lnTo>
                    <a:pt x="6900" y="89067"/>
                  </a:lnTo>
                  <a:lnTo>
                    <a:pt x="15261" y="54525"/>
                  </a:lnTo>
                  <a:lnTo>
                    <a:pt x="28385" y="27413"/>
                  </a:lnTo>
                  <a:lnTo>
                    <a:pt x="43625" y="9249"/>
                  </a:lnTo>
                  <a:lnTo>
                    <a:pt x="51640" y="2430"/>
                  </a:lnTo>
                  <a:lnTo>
                    <a:pt x="60511" y="0"/>
                  </a:lnTo>
                  <a:lnTo>
                    <a:pt x="79775" y="2945"/>
                  </a:lnTo>
                  <a:lnTo>
                    <a:pt x="98215" y="15072"/>
                  </a:lnTo>
                  <a:lnTo>
                    <a:pt x="107083" y="23245"/>
                  </a:lnTo>
                  <a:lnTo>
                    <a:pt x="126307" y="61716"/>
                  </a:lnTo>
                  <a:lnTo>
                    <a:pt x="130827" y="102121"/>
                  </a:lnTo>
                  <a:lnTo>
                    <a:pt x="120955" y="137533"/>
                  </a:lnTo>
                  <a:lnTo>
                    <a:pt x="104758" y="157674"/>
                  </a:lnTo>
                  <a:lnTo>
                    <a:pt x="73720" y="181117"/>
                  </a:lnTo>
                  <a:lnTo>
                    <a:pt x="42270" y="198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412">
              <a:extLst>
                <a:ext uri="{FF2B5EF4-FFF2-40B4-BE49-F238E27FC236}">
                  <a16:creationId xmlns:a16="http://schemas.microsoft.com/office/drawing/2014/main" xmlns="" id="{76099BB7-4155-4F01-BAF6-0F11D2B2739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422650" y="1601965"/>
              <a:ext cx="25401" cy="201436"/>
            </a:xfrm>
            <a:custGeom>
              <a:avLst/>
              <a:gdLst/>
              <a:ahLst/>
              <a:cxnLst/>
              <a:rect l="0" t="0" r="0" b="0"/>
              <a:pathLst>
                <a:path w="25401" h="2014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705" y="117"/>
                  </a:lnTo>
                  <a:lnTo>
                    <a:pt x="3371" y="2129"/>
                  </a:lnTo>
                  <a:lnTo>
                    <a:pt x="8838" y="20712"/>
                  </a:lnTo>
                  <a:lnTo>
                    <a:pt x="11555" y="58674"/>
                  </a:lnTo>
                  <a:lnTo>
                    <a:pt x="12361" y="102299"/>
                  </a:lnTo>
                  <a:lnTo>
                    <a:pt x="12599" y="146505"/>
                  </a:lnTo>
                  <a:lnTo>
                    <a:pt x="25400" y="20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413">
              <a:extLst>
                <a:ext uri="{FF2B5EF4-FFF2-40B4-BE49-F238E27FC236}">
                  <a16:creationId xmlns:a16="http://schemas.microsoft.com/office/drawing/2014/main" xmlns="" id="{179C5A53-9E76-4AA3-8AB5-CF05AAEEF03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441566" y="2963223"/>
              <a:ext cx="107480" cy="160170"/>
            </a:xfrm>
            <a:custGeom>
              <a:avLst/>
              <a:gdLst/>
              <a:ahLst/>
              <a:cxnLst/>
              <a:rect l="0" t="0" r="0" b="0"/>
              <a:pathLst>
                <a:path w="107480" h="160170">
                  <a:moveTo>
                    <a:pt x="82684" y="14927"/>
                  </a:moveTo>
                  <a:lnTo>
                    <a:pt x="82684" y="14927"/>
                  </a:lnTo>
                  <a:lnTo>
                    <a:pt x="67937" y="2062"/>
                  </a:lnTo>
                  <a:lnTo>
                    <a:pt x="64386" y="0"/>
                  </a:lnTo>
                  <a:lnTo>
                    <a:pt x="60607" y="37"/>
                  </a:lnTo>
                  <a:lnTo>
                    <a:pt x="52646" y="3841"/>
                  </a:lnTo>
                  <a:lnTo>
                    <a:pt x="36860" y="17287"/>
                  </a:lnTo>
                  <a:lnTo>
                    <a:pt x="13268" y="56707"/>
                  </a:lnTo>
                  <a:lnTo>
                    <a:pt x="889" y="95667"/>
                  </a:lnTo>
                  <a:lnTo>
                    <a:pt x="0" y="119015"/>
                  </a:lnTo>
                  <a:lnTo>
                    <a:pt x="6836" y="145251"/>
                  </a:lnTo>
                  <a:lnTo>
                    <a:pt x="11657" y="151199"/>
                  </a:lnTo>
                  <a:lnTo>
                    <a:pt x="24541" y="159688"/>
                  </a:lnTo>
                  <a:lnTo>
                    <a:pt x="43436" y="160169"/>
                  </a:lnTo>
                  <a:lnTo>
                    <a:pt x="54402" y="158322"/>
                  </a:lnTo>
                  <a:lnTo>
                    <a:pt x="74112" y="146862"/>
                  </a:lnTo>
                  <a:lnTo>
                    <a:pt x="97313" y="122457"/>
                  </a:lnTo>
                  <a:lnTo>
                    <a:pt x="103020" y="114131"/>
                  </a:lnTo>
                  <a:lnTo>
                    <a:pt x="107479" y="93590"/>
                  </a:lnTo>
                  <a:lnTo>
                    <a:pt x="105698" y="71760"/>
                  </a:lnTo>
                  <a:lnTo>
                    <a:pt x="97851" y="52651"/>
                  </a:lnTo>
                  <a:lnTo>
                    <a:pt x="81533" y="32767"/>
                  </a:lnTo>
                  <a:lnTo>
                    <a:pt x="59173" y="17772"/>
                  </a:lnTo>
                  <a:lnTo>
                    <a:pt x="50934" y="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414">
              <a:extLst>
                <a:ext uri="{FF2B5EF4-FFF2-40B4-BE49-F238E27FC236}">
                  <a16:creationId xmlns:a16="http://schemas.microsoft.com/office/drawing/2014/main" xmlns="" id="{9746D72F-D382-4973-960F-917CC83B215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460750" y="2055690"/>
              <a:ext cx="133351" cy="736920"/>
            </a:xfrm>
            <a:custGeom>
              <a:avLst/>
              <a:gdLst/>
              <a:ahLst/>
              <a:cxnLst/>
              <a:rect l="0" t="0" r="0" b="0"/>
              <a:pathLst>
                <a:path w="133351" h="736920">
                  <a:moveTo>
                    <a:pt x="133350" y="46160"/>
                  </a:moveTo>
                  <a:lnTo>
                    <a:pt x="133350" y="46160"/>
                  </a:lnTo>
                  <a:lnTo>
                    <a:pt x="132644" y="39679"/>
                  </a:lnTo>
                  <a:lnTo>
                    <a:pt x="124512" y="16928"/>
                  </a:lnTo>
                  <a:lnTo>
                    <a:pt x="118423" y="7316"/>
                  </a:lnTo>
                  <a:lnTo>
                    <a:pt x="108779" y="0"/>
                  </a:lnTo>
                  <a:lnTo>
                    <a:pt x="95383" y="1185"/>
                  </a:lnTo>
                  <a:lnTo>
                    <a:pt x="86871" y="3477"/>
                  </a:lnTo>
                  <a:lnTo>
                    <a:pt x="69889" y="15430"/>
                  </a:lnTo>
                  <a:lnTo>
                    <a:pt x="53639" y="33913"/>
                  </a:lnTo>
                  <a:lnTo>
                    <a:pt x="34003" y="73497"/>
                  </a:lnTo>
                  <a:lnTo>
                    <a:pt x="26166" y="106993"/>
                  </a:lnTo>
                  <a:lnTo>
                    <a:pt x="22213" y="143047"/>
                  </a:lnTo>
                  <a:lnTo>
                    <a:pt x="21866" y="181649"/>
                  </a:lnTo>
                  <a:lnTo>
                    <a:pt x="26416" y="224675"/>
                  </a:lnTo>
                  <a:lnTo>
                    <a:pt x="31261" y="269669"/>
                  </a:lnTo>
                  <a:lnTo>
                    <a:pt x="35766" y="316242"/>
                  </a:lnTo>
                  <a:lnTo>
                    <a:pt x="37955" y="340514"/>
                  </a:lnTo>
                  <a:lnTo>
                    <a:pt x="40120" y="365163"/>
                  </a:lnTo>
                  <a:lnTo>
                    <a:pt x="43680" y="389356"/>
                  </a:lnTo>
                  <a:lnTo>
                    <a:pt x="53280" y="436934"/>
                  </a:lnTo>
                  <a:lnTo>
                    <a:pt x="64602" y="483951"/>
                  </a:lnTo>
                  <a:lnTo>
                    <a:pt x="75279" y="530717"/>
                  </a:lnTo>
                  <a:lnTo>
                    <a:pt x="82376" y="577372"/>
                  </a:lnTo>
                  <a:lnTo>
                    <a:pt x="82237" y="618334"/>
                  </a:lnTo>
                  <a:lnTo>
                    <a:pt x="77472" y="654648"/>
                  </a:lnTo>
                  <a:lnTo>
                    <a:pt x="66856" y="700037"/>
                  </a:lnTo>
                  <a:lnTo>
                    <a:pt x="58877" y="719889"/>
                  </a:lnTo>
                  <a:lnTo>
                    <a:pt x="48745" y="732004"/>
                  </a:lnTo>
                  <a:lnTo>
                    <a:pt x="43080" y="736223"/>
                  </a:lnTo>
                  <a:lnTo>
                    <a:pt x="37186" y="736919"/>
                  </a:lnTo>
                  <a:lnTo>
                    <a:pt x="24994" y="732047"/>
                  </a:lnTo>
                  <a:lnTo>
                    <a:pt x="9601" y="717404"/>
                  </a:lnTo>
                  <a:lnTo>
                    <a:pt x="0" y="700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344">
            <a:extLst>
              <a:ext uri="{FF2B5EF4-FFF2-40B4-BE49-F238E27FC236}">
                <a16:creationId xmlns:a16="http://schemas.microsoft.com/office/drawing/2014/main" xmlns="" id="{B0EF0190-CBE1-4D52-A787-4A4F2983B77A}"/>
              </a:ext>
            </a:extLst>
          </p:cNvPr>
          <p:cNvGrpSpPr/>
          <p:nvPr/>
        </p:nvGrpSpPr>
        <p:grpSpPr>
          <a:xfrm>
            <a:off x="2764941" y="2438400"/>
            <a:ext cx="175110" cy="129849"/>
            <a:chOff x="2764941" y="2438400"/>
            <a:chExt cx="175110" cy="129849"/>
          </a:xfrm>
        </p:grpSpPr>
        <p:sp>
          <p:nvSpPr>
            <p:cNvPr id="102" name="SMARTInkShape-2415">
              <a:extLst>
                <a:ext uri="{FF2B5EF4-FFF2-40B4-BE49-F238E27FC236}">
                  <a16:creationId xmlns:a16="http://schemas.microsoft.com/office/drawing/2014/main" xmlns="" id="{6F156717-DD71-46DF-8DF3-C53B12186C3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790342" y="2546350"/>
              <a:ext cx="149709" cy="21899"/>
            </a:xfrm>
            <a:custGeom>
              <a:avLst/>
              <a:gdLst/>
              <a:ahLst/>
              <a:cxnLst/>
              <a:rect l="0" t="0" r="0" b="0"/>
              <a:pathLst>
                <a:path w="149709" h="21899">
                  <a:moveTo>
                    <a:pt x="3658" y="6350"/>
                  </a:moveTo>
                  <a:lnTo>
                    <a:pt x="3658" y="6350"/>
                  </a:lnTo>
                  <a:lnTo>
                    <a:pt x="287" y="13092"/>
                  </a:lnTo>
                  <a:lnTo>
                    <a:pt x="0" y="15078"/>
                  </a:lnTo>
                  <a:lnTo>
                    <a:pt x="514" y="16402"/>
                  </a:lnTo>
                  <a:lnTo>
                    <a:pt x="1562" y="17285"/>
                  </a:lnTo>
                  <a:lnTo>
                    <a:pt x="19892" y="21898"/>
                  </a:lnTo>
                  <a:lnTo>
                    <a:pt x="57779" y="17620"/>
                  </a:lnTo>
                  <a:lnTo>
                    <a:pt x="92387" y="11124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416">
              <a:extLst>
                <a:ext uri="{FF2B5EF4-FFF2-40B4-BE49-F238E27FC236}">
                  <a16:creationId xmlns:a16="http://schemas.microsoft.com/office/drawing/2014/main" xmlns="" id="{A88E61A9-EE17-46CC-878C-4BC4FF77B1F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764941" y="2438400"/>
              <a:ext cx="149710" cy="19051"/>
            </a:xfrm>
            <a:custGeom>
              <a:avLst/>
              <a:gdLst/>
              <a:ahLst/>
              <a:cxnLst/>
              <a:rect l="0" t="0" r="0" b="0"/>
              <a:pathLst>
                <a:path w="149710" h="19051">
                  <a:moveTo>
                    <a:pt x="3659" y="19050"/>
                  </a:moveTo>
                  <a:lnTo>
                    <a:pt x="3659" y="19050"/>
                  </a:lnTo>
                  <a:lnTo>
                    <a:pt x="0" y="19050"/>
                  </a:lnTo>
                  <a:lnTo>
                    <a:pt x="10254" y="17168"/>
                  </a:lnTo>
                  <a:lnTo>
                    <a:pt x="53341" y="8924"/>
                  </a:lnTo>
                  <a:lnTo>
                    <a:pt x="92620" y="6407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345">
            <a:extLst>
              <a:ext uri="{FF2B5EF4-FFF2-40B4-BE49-F238E27FC236}">
                <a16:creationId xmlns:a16="http://schemas.microsoft.com/office/drawing/2014/main" xmlns="" id="{AF65EC56-F48B-43E3-9FA8-3212B95DED34}"/>
              </a:ext>
            </a:extLst>
          </p:cNvPr>
          <p:cNvGrpSpPr/>
          <p:nvPr/>
        </p:nvGrpSpPr>
        <p:grpSpPr>
          <a:xfrm>
            <a:off x="1879600" y="2158544"/>
            <a:ext cx="488951" cy="703091"/>
            <a:chOff x="1879600" y="2158544"/>
            <a:chExt cx="488951" cy="703091"/>
          </a:xfrm>
        </p:grpSpPr>
        <p:sp>
          <p:nvSpPr>
            <p:cNvPr id="105" name="SMARTInkShape-2417">
              <a:extLst>
                <a:ext uri="{FF2B5EF4-FFF2-40B4-BE49-F238E27FC236}">
                  <a16:creationId xmlns:a16="http://schemas.microsoft.com/office/drawing/2014/main" xmlns="" id="{18F79755-5EA5-4ECB-8AC5-5C7B971A2EAE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241550" y="2698750"/>
              <a:ext cx="127001" cy="18168"/>
            </a:xfrm>
            <a:custGeom>
              <a:avLst/>
              <a:gdLst/>
              <a:ahLst/>
              <a:cxnLst/>
              <a:rect l="0" t="0" r="0" b="0"/>
              <a:pathLst>
                <a:path w="12700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6" y="17064"/>
                  </a:lnTo>
                  <a:lnTo>
                    <a:pt x="1881" y="17726"/>
                  </a:lnTo>
                  <a:lnTo>
                    <a:pt x="3371" y="18167"/>
                  </a:lnTo>
                  <a:lnTo>
                    <a:pt x="46139" y="12026"/>
                  </a:lnTo>
                  <a:lnTo>
                    <a:pt x="87519" y="615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418">
              <a:extLst>
                <a:ext uri="{FF2B5EF4-FFF2-40B4-BE49-F238E27FC236}">
                  <a16:creationId xmlns:a16="http://schemas.microsoft.com/office/drawing/2014/main" xmlns="" id="{49DFA389-F2C4-420F-9A37-9D8939E2624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237892" y="2575464"/>
              <a:ext cx="111609" cy="15337"/>
            </a:xfrm>
            <a:custGeom>
              <a:avLst/>
              <a:gdLst/>
              <a:ahLst/>
              <a:cxnLst/>
              <a:rect l="0" t="0" r="0" b="0"/>
              <a:pathLst>
                <a:path w="111609" h="15337">
                  <a:moveTo>
                    <a:pt x="3658" y="15336"/>
                  </a:moveTo>
                  <a:lnTo>
                    <a:pt x="3658" y="15336"/>
                  </a:lnTo>
                  <a:lnTo>
                    <a:pt x="287" y="15336"/>
                  </a:lnTo>
                  <a:lnTo>
                    <a:pt x="0" y="14630"/>
                  </a:lnTo>
                  <a:lnTo>
                    <a:pt x="1562" y="11965"/>
                  </a:lnTo>
                  <a:lnTo>
                    <a:pt x="39801" y="2471"/>
                  </a:lnTo>
                  <a:lnTo>
                    <a:pt x="71046" y="0"/>
                  </a:lnTo>
                  <a:lnTo>
                    <a:pt x="111608" y="8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419">
              <a:extLst>
                <a:ext uri="{FF2B5EF4-FFF2-40B4-BE49-F238E27FC236}">
                  <a16:creationId xmlns:a16="http://schemas.microsoft.com/office/drawing/2014/main" xmlns="" id="{8E24891F-76CD-4A01-AED7-4F076244F85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292350" y="2590800"/>
              <a:ext cx="10311" cy="120651"/>
            </a:xfrm>
            <a:custGeom>
              <a:avLst/>
              <a:gdLst/>
              <a:ahLst/>
              <a:cxnLst/>
              <a:rect l="0" t="0" r="0" b="0"/>
              <a:pathLst>
                <a:path w="10311" h="1206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0126" y="48102"/>
                  </a:lnTo>
                  <a:lnTo>
                    <a:pt x="10310" y="86198"/>
                  </a:lnTo>
                  <a:lnTo>
                    <a:pt x="63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420">
              <a:extLst>
                <a:ext uri="{FF2B5EF4-FFF2-40B4-BE49-F238E27FC236}">
                  <a16:creationId xmlns:a16="http://schemas.microsoft.com/office/drawing/2014/main" xmlns="" id="{A5564D20-9A3D-4052-B91F-846EDA3E377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122731" y="2595338"/>
              <a:ext cx="76443" cy="138687"/>
            </a:xfrm>
            <a:custGeom>
              <a:avLst/>
              <a:gdLst/>
              <a:ahLst/>
              <a:cxnLst/>
              <a:rect l="0" t="0" r="0" b="0"/>
              <a:pathLst>
                <a:path w="76443" h="138687">
                  <a:moveTo>
                    <a:pt x="4519" y="52612"/>
                  </a:moveTo>
                  <a:lnTo>
                    <a:pt x="4519" y="52612"/>
                  </a:lnTo>
                  <a:lnTo>
                    <a:pt x="5225" y="62751"/>
                  </a:lnTo>
                  <a:lnTo>
                    <a:pt x="15503" y="104625"/>
                  </a:lnTo>
                  <a:lnTo>
                    <a:pt x="17119" y="138331"/>
                  </a:lnTo>
                  <a:lnTo>
                    <a:pt x="16446" y="138686"/>
                  </a:lnTo>
                  <a:lnTo>
                    <a:pt x="13818" y="137199"/>
                  </a:lnTo>
                  <a:lnTo>
                    <a:pt x="6382" y="113875"/>
                  </a:lnTo>
                  <a:lnTo>
                    <a:pt x="0" y="68084"/>
                  </a:lnTo>
                  <a:lnTo>
                    <a:pt x="394" y="43966"/>
                  </a:lnTo>
                  <a:lnTo>
                    <a:pt x="12582" y="11927"/>
                  </a:lnTo>
                  <a:lnTo>
                    <a:pt x="18921" y="4426"/>
                  </a:lnTo>
                  <a:lnTo>
                    <a:pt x="22587" y="1438"/>
                  </a:lnTo>
                  <a:lnTo>
                    <a:pt x="34186" y="0"/>
                  </a:lnTo>
                  <a:lnTo>
                    <a:pt x="41231" y="604"/>
                  </a:lnTo>
                  <a:lnTo>
                    <a:pt x="52821" y="6919"/>
                  </a:lnTo>
                  <a:lnTo>
                    <a:pt x="57886" y="11567"/>
                  </a:lnTo>
                  <a:lnTo>
                    <a:pt x="63516" y="22375"/>
                  </a:lnTo>
                  <a:lnTo>
                    <a:pt x="65312" y="33529"/>
                  </a:lnTo>
                  <a:lnTo>
                    <a:pt x="63758" y="43190"/>
                  </a:lnTo>
                  <a:lnTo>
                    <a:pt x="55546" y="56562"/>
                  </a:lnTo>
                  <a:lnTo>
                    <a:pt x="44079" y="70011"/>
                  </a:lnTo>
                  <a:lnTo>
                    <a:pt x="46422" y="67802"/>
                  </a:lnTo>
                  <a:lnTo>
                    <a:pt x="48682" y="67678"/>
                  </a:lnTo>
                  <a:lnTo>
                    <a:pt x="54956" y="69421"/>
                  </a:lnTo>
                  <a:lnTo>
                    <a:pt x="63051" y="74369"/>
                  </a:lnTo>
                  <a:lnTo>
                    <a:pt x="72107" y="87431"/>
                  </a:lnTo>
                  <a:lnTo>
                    <a:pt x="76421" y="95369"/>
                  </a:lnTo>
                  <a:lnTo>
                    <a:pt x="76442" y="99461"/>
                  </a:lnTo>
                  <a:lnTo>
                    <a:pt x="72703" y="107771"/>
                  </a:lnTo>
                  <a:lnTo>
                    <a:pt x="58805" y="123898"/>
                  </a:lnTo>
                  <a:lnTo>
                    <a:pt x="50754" y="129685"/>
                  </a:lnTo>
                  <a:lnTo>
                    <a:pt x="40590" y="130846"/>
                  </a:lnTo>
                  <a:lnTo>
                    <a:pt x="30428" y="129010"/>
                  </a:lnTo>
                  <a:lnTo>
                    <a:pt x="23560" y="125843"/>
                  </a:lnTo>
                  <a:lnTo>
                    <a:pt x="22152" y="124011"/>
                  </a:lnTo>
                  <a:lnTo>
                    <a:pt x="21919" y="122083"/>
                  </a:lnTo>
                  <a:lnTo>
                    <a:pt x="23569" y="116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421">
              <a:extLst>
                <a:ext uri="{FF2B5EF4-FFF2-40B4-BE49-F238E27FC236}">
                  <a16:creationId xmlns:a16="http://schemas.microsoft.com/office/drawing/2014/main" xmlns="" id="{4FED6D9A-2210-4199-98EF-73A1E7950DF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880071" y="2158544"/>
              <a:ext cx="126530" cy="139986"/>
            </a:xfrm>
            <a:custGeom>
              <a:avLst/>
              <a:gdLst/>
              <a:ahLst/>
              <a:cxnLst/>
              <a:rect l="0" t="0" r="0" b="0"/>
              <a:pathLst>
                <a:path w="126530" h="139986">
                  <a:moveTo>
                    <a:pt x="43979" y="38556"/>
                  </a:moveTo>
                  <a:lnTo>
                    <a:pt x="43979" y="38556"/>
                  </a:lnTo>
                  <a:lnTo>
                    <a:pt x="43979" y="26195"/>
                  </a:lnTo>
                  <a:lnTo>
                    <a:pt x="32442" y="69214"/>
                  </a:lnTo>
                  <a:lnTo>
                    <a:pt x="17973" y="110150"/>
                  </a:lnTo>
                  <a:lnTo>
                    <a:pt x="3107" y="138713"/>
                  </a:lnTo>
                  <a:lnTo>
                    <a:pt x="1915" y="139900"/>
                  </a:lnTo>
                  <a:lnTo>
                    <a:pt x="1119" y="139985"/>
                  </a:lnTo>
                  <a:lnTo>
                    <a:pt x="0" y="129992"/>
                  </a:lnTo>
                  <a:lnTo>
                    <a:pt x="6103" y="83010"/>
                  </a:lnTo>
                  <a:lnTo>
                    <a:pt x="19821" y="42164"/>
                  </a:lnTo>
                  <a:lnTo>
                    <a:pt x="33137" y="13363"/>
                  </a:lnTo>
                  <a:lnTo>
                    <a:pt x="41747" y="3135"/>
                  </a:lnTo>
                  <a:lnTo>
                    <a:pt x="46019" y="831"/>
                  </a:lnTo>
                  <a:lnTo>
                    <a:pt x="50278" y="0"/>
                  </a:lnTo>
                  <a:lnTo>
                    <a:pt x="54528" y="152"/>
                  </a:lnTo>
                  <a:lnTo>
                    <a:pt x="63014" y="4084"/>
                  </a:lnTo>
                  <a:lnTo>
                    <a:pt x="67252" y="7108"/>
                  </a:lnTo>
                  <a:lnTo>
                    <a:pt x="79959" y="24848"/>
                  </a:lnTo>
                  <a:lnTo>
                    <a:pt x="96895" y="64854"/>
                  </a:lnTo>
                  <a:lnTo>
                    <a:pt x="114691" y="106712"/>
                  </a:lnTo>
                  <a:lnTo>
                    <a:pt x="126529" y="1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422">
              <a:extLst>
                <a:ext uri="{FF2B5EF4-FFF2-40B4-BE49-F238E27FC236}">
                  <a16:creationId xmlns:a16="http://schemas.microsoft.com/office/drawing/2014/main" xmlns="" id="{9C2DA7DC-4C96-4383-87CC-C0A37643221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879600" y="2422425"/>
              <a:ext cx="157064" cy="439210"/>
            </a:xfrm>
            <a:custGeom>
              <a:avLst/>
              <a:gdLst/>
              <a:ahLst/>
              <a:cxnLst/>
              <a:rect l="0" t="0" r="0" b="0"/>
              <a:pathLst>
                <a:path w="157064" h="439210">
                  <a:moveTo>
                    <a:pt x="25400" y="104875"/>
                  </a:moveTo>
                  <a:lnTo>
                    <a:pt x="25400" y="104875"/>
                  </a:lnTo>
                  <a:lnTo>
                    <a:pt x="25400" y="144220"/>
                  </a:lnTo>
                  <a:lnTo>
                    <a:pt x="28771" y="187089"/>
                  </a:lnTo>
                  <a:lnTo>
                    <a:pt x="34189" y="225611"/>
                  </a:lnTo>
                  <a:lnTo>
                    <a:pt x="40595" y="270013"/>
                  </a:lnTo>
                  <a:lnTo>
                    <a:pt x="43291" y="294695"/>
                  </a:lnTo>
                  <a:lnTo>
                    <a:pt x="45794" y="320322"/>
                  </a:lnTo>
                  <a:lnTo>
                    <a:pt x="50457" y="361966"/>
                  </a:lnTo>
                  <a:lnTo>
                    <a:pt x="55167" y="407534"/>
                  </a:lnTo>
                  <a:lnTo>
                    <a:pt x="56758" y="438101"/>
                  </a:lnTo>
                  <a:lnTo>
                    <a:pt x="56183" y="439209"/>
                  </a:lnTo>
                  <a:lnTo>
                    <a:pt x="55094" y="437831"/>
                  </a:lnTo>
                  <a:lnTo>
                    <a:pt x="53663" y="434796"/>
                  </a:lnTo>
                  <a:lnTo>
                    <a:pt x="48277" y="396814"/>
                  </a:lnTo>
                  <a:lnTo>
                    <a:pt x="42388" y="352924"/>
                  </a:lnTo>
                  <a:lnTo>
                    <a:pt x="38842" y="327391"/>
                  </a:lnTo>
                  <a:lnTo>
                    <a:pt x="35772" y="301197"/>
                  </a:lnTo>
                  <a:lnTo>
                    <a:pt x="33020" y="274562"/>
                  </a:lnTo>
                  <a:lnTo>
                    <a:pt x="30481" y="247633"/>
                  </a:lnTo>
                  <a:lnTo>
                    <a:pt x="28787" y="222625"/>
                  </a:lnTo>
                  <a:lnTo>
                    <a:pt x="26905" y="176023"/>
                  </a:lnTo>
                  <a:lnTo>
                    <a:pt x="26069" y="137437"/>
                  </a:lnTo>
                  <a:lnTo>
                    <a:pt x="27108" y="103119"/>
                  </a:lnTo>
                  <a:lnTo>
                    <a:pt x="32274" y="69052"/>
                  </a:lnTo>
                  <a:lnTo>
                    <a:pt x="46487" y="28252"/>
                  </a:lnTo>
                  <a:lnTo>
                    <a:pt x="58055" y="12494"/>
                  </a:lnTo>
                  <a:lnTo>
                    <a:pt x="64103" y="7305"/>
                  </a:lnTo>
                  <a:lnTo>
                    <a:pt x="80231" y="1538"/>
                  </a:lnTo>
                  <a:lnTo>
                    <a:pt x="89471" y="0"/>
                  </a:lnTo>
                  <a:lnTo>
                    <a:pt x="98453" y="2503"/>
                  </a:lnTo>
                  <a:lnTo>
                    <a:pt x="115958" y="14691"/>
                  </a:lnTo>
                  <a:lnTo>
                    <a:pt x="141681" y="48128"/>
                  </a:lnTo>
                  <a:lnTo>
                    <a:pt x="157063" y="89315"/>
                  </a:lnTo>
                  <a:lnTo>
                    <a:pt x="155977" y="132799"/>
                  </a:lnTo>
                  <a:lnTo>
                    <a:pt x="139976" y="170220"/>
                  </a:lnTo>
                  <a:lnTo>
                    <a:pt x="121478" y="188951"/>
                  </a:lnTo>
                  <a:lnTo>
                    <a:pt x="98440" y="202920"/>
                  </a:lnTo>
                  <a:lnTo>
                    <a:pt x="71738" y="211480"/>
                  </a:lnTo>
                  <a:lnTo>
                    <a:pt x="47171" y="211992"/>
                  </a:lnTo>
                  <a:lnTo>
                    <a:pt x="35680" y="210153"/>
                  </a:lnTo>
                  <a:lnTo>
                    <a:pt x="26609" y="205399"/>
                  </a:lnTo>
                  <a:lnTo>
                    <a:pt x="0" y="174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346">
            <a:extLst>
              <a:ext uri="{FF2B5EF4-FFF2-40B4-BE49-F238E27FC236}">
                <a16:creationId xmlns:a16="http://schemas.microsoft.com/office/drawing/2014/main" xmlns="" id="{85454C36-F36E-46EF-92CE-8437F640E325}"/>
              </a:ext>
            </a:extLst>
          </p:cNvPr>
          <p:cNvGrpSpPr/>
          <p:nvPr/>
        </p:nvGrpSpPr>
        <p:grpSpPr>
          <a:xfrm>
            <a:off x="4686300" y="534544"/>
            <a:ext cx="1917701" cy="706200"/>
            <a:chOff x="4686300" y="534544"/>
            <a:chExt cx="1917701" cy="706200"/>
          </a:xfrm>
        </p:grpSpPr>
        <p:sp>
          <p:nvSpPr>
            <p:cNvPr id="112" name="SMARTInkShape-2423">
              <a:extLst>
                <a:ext uri="{FF2B5EF4-FFF2-40B4-BE49-F238E27FC236}">
                  <a16:creationId xmlns:a16="http://schemas.microsoft.com/office/drawing/2014/main" xmlns="" id="{0776F3A9-171F-4EED-AD58-B258FE39858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686300" y="797500"/>
              <a:ext cx="139216" cy="443244"/>
            </a:xfrm>
            <a:custGeom>
              <a:avLst/>
              <a:gdLst/>
              <a:ahLst/>
              <a:cxnLst/>
              <a:rect l="0" t="0" r="0" b="0"/>
              <a:pathLst>
                <a:path w="139216" h="443244">
                  <a:moveTo>
                    <a:pt x="0" y="129600"/>
                  </a:moveTo>
                  <a:lnTo>
                    <a:pt x="0" y="129600"/>
                  </a:lnTo>
                  <a:lnTo>
                    <a:pt x="0" y="122858"/>
                  </a:lnTo>
                  <a:lnTo>
                    <a:pt x="1881" y="117667"/>
                  </a:lnTo>
                  <a:lnTo>
                    <a:pt x="3371" y="115294"/>
                  </a:lnTo>
                  <a:lnTo>
                    <a:pt x="5775" y="114418"/>
                  </a:lnTo>
                  <a:lnTo>
                    <a:pt x="12209" y="115327"/>
                  </a:lnTo>
                  <a:lnTo>
                    <a:pt x="19773" y="125608"/>
                  </a:lnTo>
                  <a:lnTo>
                    <a:pt x="31964" y="158756"/>
                  </a:lnTo>
                  <a:lnTo>
                    <a:pt x="38901" y="192653"/>
                  </a:lnTo>
                  <a:lnTo>
                    <a:pt x="41983" y="233588"/>
                  </a:lnTo>
                  <a:lnTo>
                    <a:pt x="42101" y="256781"/>
                  </a:lnTo>
                  <a:lnTo>
                    <a:pt x="41472" y="281415"/>
                  </a:lnTo>
                  <a:lnTo>
                    <a:pt x="40348" y="307010"/>
                  </a:lnTo>
                  <a:lnTo>
                    <a:pt x="37217" y="352382"/>
                  </a:lnTo>
                  <a:lnTo>
                    <a:pt x="33474" y="390892"/>
                  </a:lnTo>
                  <a:lnTo>
                    <a:pt x="27204" y="436833"/>
                  </a:lnTo>
                  <a:lnTo>
                    <a:pt x="26603" y="442372"/>
                  </a:lnTo>
                  <a:lnTo>
                    <a:pt x="25496" y="443243"/>
                  </a:lnTo>
                  <a:lnTo>
                    <a:pt x="22385" y="436684"/>
                  </a:lnTo>
                  <a:lnTo>
                    <a:pt x="20038" y="403640"/>
                  </a:lnTo>
                  <a:lnTo>
                    <a:pt x="19489" y="362638"/>
                  </a:lnTo>
                  <a:lnTo>
                    <a:pt x="19343" y="337875"/>
                  </a:lnTo>
                  <a:lnTo>
                    <a:pt x="19951" y="308667"/>
                  </a:lnTo>
                  <a:lnTo>
                    <a:pt x="21062" y="276495"/>
                  </a:lnTo>
                  <a:lnTo>
                    <a:pt x="22508" y="242346"/>
                  </a:lnTo>
                  <a:lnTo>
                    <a:pt x="24883" y="210409"/>
                  </a:lnTo>
                  <a:lnTo>
                    <a:pt x="27877" y="179945"/>
                  </a:lnTo>
                  <a:lnTo>
                    <a:pt x="31285" y="150463"/>
                  </a:lnTo>
                  <a:lnTo>
                    <a:pt x="34968" y="124459"/>
                  </a:lnTo>
                  <a:lnTo>
                    <a:pt x="42823" y="78632"/>
                  </a:lnTo>
                  <a:lnTo>
                    <a:pt x="49136" y="44623"/>
                  </a:lnTo>
                  <a:lnTo>
                    <a:pt x="55705" y="19866"/>
                  </a:lnTo>
                  <a:lnTo>
                    <a:pt x="65680" y="4159"/>
                  </a:lnTo>
                  <a:lnTo>
                    <a:pt x="72009" y="817"/>
                  </a:lnTo>
                  <a:lnTo>
                    <a:pt x="79050" y="0"/>
                  </a:lnTo>
                  <a:lnTo>
                    <a:pt x="86567" y="867"/>
                  </a:lnTo>
                  <a:lnTo>
                    <a:pt x="114000" y="15570"/>
                  </a:lnTo>
                  <a:lnTo>
                    <a:pt x="128513" y="33765"/>
                  </a:lnTo>
                  <a:lnTo>
                    <a:pt x="134359" y="44543"/>
                  </a:lnTo>
                  <a:lnTo>
                    <a:pt x="138973" y="67808"/>
                  </a:lnTo>
                  <a:lnTo>
                    <a:pt x="139215" y="79939"/>
                  </a:lnTo>
                  <a:lnTo>
                    <a:pt x="130077" y="104706"/>
                  </a:lnTo>
                  <a:lnTo>
                    <a:pt x="112845" y="128414"/>
                  </a:lnTo>
                  <a:lnTo>
                    <a:pt x="88724" y="148358"/>
                  </a:lnTo>
                  <a:lnTo>
                    <a:pt x="47376" y="165340"/>
                  </a:lnTo>
                  <a:lnTo>
                    <a:pt x="19050" y="174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424">
              <a:extLst>
                <a:ext uri="{FF2B5EF4-FFF2-40B4-BE49-F238E27FC236}">
                  <a16:creationId xmlns:a16="http://schemas.microsoft.com/office/drawing/2014/main" xmlns="" id="{3EE61862-09BE-4005-A1EC-630440E4022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848930" y="534544"/>
              <a:ext cx="148521" cy="191735"/>
            </a:xfrm>
            <a:custGeom>
              <a:avLst/>
              <a:gdLst/>
              <a:ahLst/>
              <a:cxnLst/>
              <a:rect l="0" t="0" r="0" b="0"/>
              <a:pathLst>
                <a:path w="148521" h="191735">
                  <a:moveTo>
                    <a:pt x="148520" y="11556"/>
                  </a:moveTo>
                  <a:lnTo>
                    <a:pt x="148520" y="11556"/>
                  </a:lnTo>
                  <a:lnTo>
                    <a:pt x="148520" y="0"/>
                  </a:lnTo>
                  <a:lnTo>
                    <a:pt x="147814" y="324"/>
                  </a:lnTo>
                  <a:lnTo>
                    <a:pt x="106143" y="32488"/>
                  </a:lnTo>
                  <a:lnTo>
                    <a:pt x="58775" y="64844"/>
                  </a:lnTo>
                  <a:lnTo>
                    <a:pt x="21615" y="88274"/>
                  </a:lnTo>
                  <a:lnTo>
                    <a:pt x="14506" y="97629"/>
                  </a:lnTo>
                  <a:lnTo>
                    <a:pt x="14022" y="100688"/>
                  </a:lnTo>
                  <a:lnTo>
                    <a:pt x="15110" y="102727"/>
                  </a:lnTo>
                  <a:lnTo>
                    <a:pt x="17247" y="104087"/>
                  </a:lnTo>
                  <a:lnTo>
                    <a:pt x="57376" y="106448"/>
                  </a:lnTo>
                  <a:lnTo>
                    <a:pt x="94767" y="106735"/>
                  </a:lnTo>
                  <a:lnTo>
                    <a:pt x="99985" y="108170"/>
                  </a:lnTo>
                  <a:lnTo>
                    <a:pt x="103463" y="110537"/>
                  </a:lnTo>
                  <a:lnTo>
                    <a:pt x="105783" y="113527"/>
                  </a:lnTo>
                  <a:lnTo>
                    <a:pt x="104506" y="116931"/>
                  </a:lnTo>
                  <a:lnTo>
                    <a:pt x="95562" y="124476"/>
                  </a:lnTo>
                  <a:lnTo>
                    <a:pt x="56685" y="145888"/>
                  </a:lnTo>
                  <a:lnTo>
                    <a:pt x="9217" y="173414"/>
                  </a:lnTo>
                  <a:lnTo>
                    <a:pt x="1941" y="180624"/>
                  </a:lnTo>
                  <a:lnTo>
                    <a:pt x="0" y="183535"/>
                  </a:lnTo>
                  <a:lnTo>
                    <a:pt x="118" y="186181"/>
                  </a:lnTo>
                  <a:lnTo>
                    <a:pt x="1608" y="188650"/>
                  </a:lnTo>
                  <a:lnTo>
                    <a:pt x="4011" y="191002"/>
                  </a:lnTo>
                  <a:lnTo>
                    <a:pt x="16090" y="191734"/>
                  </a:lnTo>
                  <a:lnTo>
                    <a:pt x="62702" y="183084"/>
                  </a:lnTo>
                  <a:lnTo>
                    <a:pt x="106473" y="171819"/>
                  </a:lnTo>
                  <a:lnTo>
                    <a:pt x="135820" y="16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425">
              <a:extLst>
                <a:ext uri="{FF2B5EF4-FFF2-40B4-BE49-F238E27FC236}">
                  <a16:creationId xmlns:a16="http://schemas.microsoft.com/office/drawing/2014/main" xmlns="" id="{0F681684-F4C5-40B2-8789-EAE3A11B475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054600" y="561492"/>
              <a:ext cx="107951" cy="130659"/>
            </a:xfrm>
            <a:custGeom>
              <a:avLst/>
              <a:gdLst/>
              <a:ahLst/>
              <a:cxnLst/>
              <a:rect l="0" t="0" r="0" b="0"/>
              <a:pathLst>
                <a:path w="107951" h="130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7186" y="4377"/>
                  </a:lnTo>
                  <a:lnTo>
                    <a:pt x="25334" y="19864"/>
                  </a:lnTo>
                  <a:lnTo>
                    <a:pt x="63883" y="66060"/>
                  </a:lnTo>
                  <a:lnTo>
                    <a:pt x="93907" y="109303"/>
                  </a:lnTo>
                  <a:lnTo>
                    <a:pt x="10795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426">
              <a:extLst>
                <a:ext uri="{FF2B5EF4-FFF2-40B4-BE49-F238E27FC236}">
                  <a16:creationId xmlns:a16="http://schemas.microsoft.com/office/drawing/2014/main" xmlns="" id="{331EB714-C691-4561-BC2B-45BC066990E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052929" y="546983"/>
              <a:ext cx="135022" cy="170568"/>
            </a:xfrm>
            <a:custGeom>
              <a:avLst/>
              <a:gdLst/>
              <a:ahLst/>
              <a:cxnLst/>
              <a:rect l="0" t="0" r="0" b="0"/>
              <a:pathLst>
                <a:path w="135022" h="170568">
                  <a:moveTo>
                    <a:pt x="135021" y="5467"/>
                  </a:moveTo>
                  <a:lnTo>
                    <a:pt x="135021" y="5467"/>
                  </a:lnTo>
                  <a:lnTo>
                    <a:pt x="135021" y="2096"/>
                  </a:lnTo>
                  <a:lnTo>
                    <a:pt x="134315" y="1103"/>
                  </a:lnTo>
                  <a:lnTo>
                    <a:pt x="133139" y="441"/>
                  </a:lnTo>
                  <a:lnTo>
                    <a:pt x="131650" y="0"/>
                  </a:lnTo>
                  <a:lnTo>
                    <a:pt x="122812" y="2749"/>
                  </a:lnTo>
                  <a:lnTo>
                    <a:pt x="101408" y="16480"/>
                  </a:lnTo>
                  <a:lnTo>
                    <a:pt x="59159" y="56298"/>
                  </a:lnTo>
                  <a:lnTo>
                    <a:pt x="24734" y="101272"/>
                  </a:lnTo>
                  <a:lnTo>
                    <a:pt x="1616" y="148803"/>
                  </a:lnTo>
                  <a:lnTo>
                    <a:pt x="0" y="159248"/>
                  </a:lnTo>
                  <a:lnTo>
                    <a:pt x="1671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427">
              <a:extLst>
                <a:ext uri="{FF2B5EF4-FFF2-40B4-BE49-F238E27FC236}">
                  <a16:creationId xmlns:a16="http://schemas.microsoft.com/office/drawing/2014/main" xmlns="" id="{582D8199-B0BE-49BD-97CE-CABC4E014EE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187950" y="685800"/>
              <a:ext cx="11557" cy="38101"/>
            </a:xfrm>
            <a:custGeom>
              <a:avLst/>
              <a:gdLst/>
              <a:ahLst/>
              <a:cxnLst/>
              <a:rect l="0" t="0" r="0" b="0"/>
              <a:pathLst>
                <a:path w="11557" h="38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10126" y="10139"/>
                  </a:lnTo>
                  <a:lnTo>
                    <a:pt x="11556" y="17677"/>
                  </a:lnTo>
                  <a:lnTo>
                    <a:pt x="10310" y="25730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428">
              <a:extLst>
                <a:ext uri="{FF2B5EF4-FFF2-40B4-BE49-F238E27FC236}">
                  <a16:creationId xmlns:a16="http://schemas.microsoft.com/office/drawing/2014/main" xmlns="" id="{C66AE10F-31AE-4E77-B67C-D46D821BECC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207000" y="6096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429">
              <a:extLst>
                <a:ext uri="{FF2B5EF4-FFF2-40B4-BE49-F238E27FC236}">
                  <a16:creationId xmlns:a16="http://schemas.microsoft.com/office/drawing/2014/main" xmlns="" id="{5F75C930-76ED-4114-804B-B6521AB10A0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370769" y="782815"/>
              <a:ext cx="83882" cy="258586"/>
            </a:xfrm>
            <a:custGeom>
              <a:avLst/>
              <a:gdLst/>
              <a:ahLst/>
              <a:cxnLst/>
              <a:rect l="0" t="0" r="0" b="0"/>
              <a:pathLst>
                <a:path w="83882" h="258586">
                  <a:moveTo>
                    <a:pt x="83881" y="10935"/>
                  </a:moveTo>
                  <a:lnTo>
                    <a:pt x="83881" y="10935"/>
                  </a:lnTo>
                  <a:lnTo>
                    <a:pt x="77139" y="4193"/>
                  </a:lnTo>
                  <a:lnTo>
                    <a:pt x="70066" y="883"/>
                  </a:lnTo>
                  <a:lnTo>
                    <a:pt x="66204" y="0"/>
                  </a:lnTo>
                  <a:lnTo>
                    <a:pt x="58151" y="901"/>
                  </a:lnTo>
                  <a:lnTo>
                    <a:pt x="54028" y="2129"/>
                  </a:lnTo>
                  <a:lnTo>
                    <a:pt x="38111" y="20712"/>
                  </a:lnTo>
                  <a:lnTo>
                    <a:pt x="18839" y="65077"/>
                  </a:lnTo>
                  <a:lnTo>
                    <a:pt x="6440" y="110546"/>
                  </a:lnTo>
                  <a:lnTo>
                    <a:pt x="544" y="143166"/>
                  </a:lnTo>
                  <a:lnTo>
                    <a:pt x="0" y="189893"/>
                  </a:lnTo>
                  <a:lnTo>
                    <a:pt x="7679" y="228276"/>
                  </a:lnTo>
                  <a:lnTo>
                    <a:pt x="16852" y="245349"/>
                  </a:lnTo>
                  <a:lnTo>
                    <a:pt x="22262" y="251878"/>
                  </a:lnTo>
                  <a:lnTo>
                    <a:pt x="28690" y="255525"/>
                  </a:lnTo>
                  <a:lnTo>
                    <a:pt x="58481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430">
              <a:extLst>
                <a:ext uri="{FF2B5EF4-FFF2-40B4-BE49-F238E27FC236}">
                  <a16:creationId xmlns:a16="http://schemas.microsoft.com/office/drawing/2014/main" xmlns="" id="{11731F74-3595-4EEE-9E68-489B346F684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570470" y="857250"/>
              <a:ext cx="17531" cy="158751"/>
            </a:xfrm>
            <a:custGeom>
              <a:avLst/>
              <a:gdLst/>
              <a:ahLst/>
              <a:cxnLst/>
              <a:rect l="0" t="0" r="0" b="0"/>
              <a:pathLst>
                <a:path w="17531" h="158751">
                  <a:moveTo>
                    <a:pt x="17530" y="0"/>
                  </a:moveTo>
                  <a:lnTo>
                    <a:pt x="17530" y="0"/>
                  </a:lnTo>
                  <a:lnTo>
                    <a:pt x="14159" y="0"/>
                  </a:lnTo>
                  <a:lnTo>
                    <a:pt x="10622" y="1881"/>
                  </a:lnTo>
                  <a:lnTo>
                    <a:pt x="8692" y="3371"/>
                  </a:lnTo>
                  <a:lnTo>
                    <a:pt x="2603" y="18951"/>
                  </a:lnTo>
                  <a:lnTo>
                    <a:pt x="0" y="55275"/>
                  </a:lnTo>
                  <a:lnTo>
                    <a:pt x="5548" y="100602"/>
                  </a:lnTo>
                  <a:lnTo>
                    <a:pt x="14802" y="146493"/>
                  </a:lnTo>
                  <a:lnTo>
                    <a:pt x="1753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431">
              <a:extLst>
                <a:ext uri="{FF2B5EF4-FFF2-40B4-BE49-F238E27FC236}">
                  <a16:creationId xmlns:a16="http://schemas.microsoft.com/office/drawing/2014/main" xmlns="" id="{40A90F70-0FFF-40F9-A877-DF39CE332AE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654191" y="927100"/>
              <a:ext cx="149710" cy="12701"/>
            </a:xfrm>
            <a:custGeom>
              <a:avLst/>
              <a:gdLst/>
              <a:ahLst/>
              <a:cxnLst/>
              <a:rect l="0" t="0" r="0" b="0"/>
              <a:pathLst>
                <a:path w="14971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8336"/>
                  </a:lnTo>
                  <a:lnTo>
                    <a:pt x="514" y="7674"/>
                  </a:lnTo>
                  <a:lnTo>
                    <a:pt x="16522" y="3240"/>
                  </a:lnTo>
                  <a:lnTo>
                    <a:pt x="53341" y="1346"/>
                  </a:lnTo>
                  <a:lnTo>
                    <a:pt x="92620" y="3848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432">
              <a:extLst>
                <a:ext uri="{FF2B5EF4-FFF2-40B4-BE49-F238E27FC236}">
                  <a16:creationId xmlns:a16="http://schemas.microsoft.com/office/drawing/2014/main" xmlns="" id="{AF2505AA-0E7A-4958-A46C-8B914DE9F15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845036" y="805742"/>
              <a:ext cx="131225" cy="342397"/>
            </a:xfrm>
            <a:custGeom>
              <a:avLst/>
              <a:gdLst/>
              <a:ahLst/>
              <a:cxnLst/>
              <a:rect l="0" t="0" r="0" b="0"/>
              <a:pathLst>
                <a:path w="131225" h="342397">
                  <a:moveTo>
                    <a:pt x="9664" y="108658"/>
                  </a:moveTo>
                  <a:lnTo>
                    <a:pt x="9664" y="108658"/>
                  </a:lnTo>
                  <a:lnTo>
                    <a:pt x="5300" y="151996"/>
                  </a:lnTo>
                  <a:lnTo>
                    <a:pt x="4608" y="187821"/>
                  </a:lnTo>
                  <a:lnTo>
                    <a:pt x="7148" y="233557"/>
                  </a:lnTo>
                  <a:lnTo>
                    <a:pt x="5487" y="266239"/>
                  </a:lnTo>
                  <a:lnTo>
                    <a:pt x="3957" y="309630"/>
                  </a:lnTo>
                  <a:lnTo>
                    <a:pt x="2737" y="339823"/>
                  </a:lnTo>
                  <a:lnTo>
                    <a:pt x="1518" y="341790"/>
                  </a:lnTo>
                  <a:lnTo>
                    <a:pt x="0" y="342396"/>
                  </a:lnTo>
                  <a:lnTo>
                    <a:pt x="195" y="333662"/>
                  </a:lnTo>
                  <a:lnTo>
                    <a:pt x="4271" y="301385"/>
                  </a:lnTo>
                  <a:lnTo>
                    <a:pt x="7973" y="264164"/>
                  </a:lnTo>
                  <a:lnTo>
                    <a:pt x="9948" y="238435"/>
                  </a:lnTo>
                  <a:lnTo>
                    <a:pt x="11969" y="209992"/>
                  </a:lnTo>
                  <a:lnTo>
                    <a:pt x="15434" y="181153"/>
                  </a:lnTo>
                  <a:lnTo>
                    <a:pt x="19861" y="152049"/>
                  </a:lnTo>
                  <a:lnTo>
                    <a:pt x="24929" y="122769"/>
                  </a:lnTo>
                  <a:lnTo>
                    <a:pt x="33952" y="96899"/>
                  </a:lnTo>
                  <a:lnTo>
                    <a:pt x="59028" y="51221"/>
                  </a:lnTo>
                  <a:lnTo>
                    <a:pt x="86338" y="7053"/>
                  </a:lnTo>
                  <a:lnTo>
                    <a:pt x="95717" y="0"/>
                  </a:lnTo>
                  <a:lnTo>
                    <a:pt x="100899" y="236"/>
                  </a:lnTo>
                  <a:lnTo>
                    <a:pt x="112302" y="6143"/>
                  </a:lnTo>
                  <a:lnTo>
                    <a:pt x="130621" y="31481"/>
                  </a:lnTo>
                  <a:lnTo>
                    <a:pt x="131224" y="43801"/>
                  </a:lnTo>
                  <a:lnTo>
                    <a:pt x="116630" y="87403"/>
                  </a:lnTo>
                  <a:lnTo>
                    <a:pt x="96861" y="129798"/>
                  </a:lnTo>
                  <a:lnTo>
                    <a:pt x="69287" y="159764"/>
                  </a:lnTo>
                  <a:lnTo>
                    <a:pt x="49099" y="172764"/>
                  </a:lnTo>
                  <a:lnTo>
                    <a:pt x="40892" y="174679"/>
                  </a:lnTo>
                  <a:lnTo>
                    <a:pt x="34011" y="173839"/>
                  </a:lnTo>
                  <a:lnTo>
                    <a:pt x="16014" y="165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433">
              <a:extLst>
                <a:ext uri="{FF2B5EF4-FFF2-40B4-BE49-F238E27FC236}">
                  <a16:creationId xmlns:a16="http://schemas.microsoft.com/office/drawing/2014/main" xmlns="" id="{E7CF824A-A5AB-4CFC-A0F2-24F13DC909E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937250" y="749300"/>
              <a:ext cx="139020" cy="241301"/>
            </a:xfrm>
            <a:custGeom>
              <a:avLst/>
              <a:gdLst/>
              <a:ahLst/>
              <a:cxnLst/>
              <a:rect l="0" t="0" r="0" b="0"/>
              <a:pathLst>
                <a:path w="139020" h="241301">
                  <a:moveTo>
                    <a:pt x="107950" y="0"/>
                  </a:moveTo>
                  <a:lnTo>
                    <a:pt x="107950" y="0"/>
                  </a:lnTo>
                  <a:lnTo>
                    <a:pt x="134465" y="33257"/>
                  </a:lnTo>
                  <a:lnTo>
                    <a:pt x="139019" y="59936"/>
                  </a:lnTo>
                  <a:lnTo>
                    <a:pt x="137281" y="92255"/>
                  </a:lnTo>
                  <a:lnTo>
                    <a:pt x="129453" y="125434"/>
                  </a:lnTo>
                  <a:lnTo>
                    <a:pt x="107629" y="160876"/>
                  </a:lnTo>
                  <a:lnTo>
                    <a:pt x="65287" y="207122"/>
                  </a:lnTo>
                  <a:lnTo>
                    <a:pt x="40305" y="226110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434">
              <a:extLst>
                <a:ext uri="{FF2B5EF4-FFF2-40B4-BE49-F238E27FC236}">
                  <a16:creationId xmlns:a16="http://schemas.microsoft.com/office/drawing/2014/main" xmlns="" id="{B120468A-600B-4837-8527-EEEE1518E0F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057900" y="591433"/>
              <a:ext cx="63501" cy="107068"/>
            </a:xfrm>
            <a:custGeom>
              <a:avLst/>
              <a:gdLst/>
              <a:ahLst/>
              <a:cxnLst/>
              <a:rect l="0" t="0" r="0" b="0"/>
              <a:pathLst>
                <a:path w="63501" h="1070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70" y="1822"/>
                  </a:lnTo>
                  <a:lnTo>
                    <a:pt x="8839" y="9491"/>
                  </a:lnTo>
                  <a:lnTo>
                    <a:pt x="11556" y="32451"/>
                  </a:lnTo>
                  <a:lnTo>
                    <a:pt x="8110" y="74062"/>
                  </a:lnTo>
                  <a:lnTo>
                    <a:pt x="6166" y="92192"/>
                  </a:lnTo>
                  <a:lnTo>
                    <a:pt x="4816" y="95034"/>
                  </a:lnTo>
                  <a:lnTo>
                    <a:pt x="3211" y="96928"/>
                  </a:lnTo>
                  <a:lnTo>
                    <a:pt x="2141" y="97486"/>
                  </a:lnTo>
                  <a:lnTo>
                    <a:pt x="1428" y="97152"/>
                  </a:lnTo>
                  <a:lnTo>
                    <a:pt x="951" y="96223"/>
                  </a:lnTo>
                  <a:lnTo>
                    <a:pt x="8915" y="55048"/>
                  </a:lnTo>
                  <a:lnTo>
                    <a:pt x="21690" y="26037"/>
                  </a:lnTo>
                  <a:lnTo>
                    <a:pt x="32219" y="11082"/>
                  </a:lnTo>
                  <a:lnTo>
                    <a:pt x="41601" y="4435"/>
                  </a:lnTo>
                  <a:lnTo>
                    <a:pt x="51445" y="693"/>
                  </a:lnTo>
                  <a:lnTo>
                    <a:pt x="54051" y="2990"/>
                  </a:lnTo>
                  <a:lnTo>
                    <a:pt x="58831" y="13068"/>
                  </a:lnTo>
                  <a:lnTo>
                    <a:pt x="62116" y="37980"/>
                  </a:lnTo>
                  <a:lnTo>
                    <a:pt x="60173" y="84633"/>
                  </a:lnTo>
                  <a:lnTo>
                    <a:pt x="6350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435">
              <a:extLst>
                <a:ext uri="{FF2B5EF4-FFF2-40B4-BE49-F238E27FC236}">
                  <a16:creationId xmlns:a16="http://schemas.microsoft.com/office/drawing/2014/main" xmlns="" id="{82E40072-2246-4200-B514-0593AD54F22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191250" y="624992"/>
              <a:ext cx="69851" cy="3659"/>
            </a:xfrm>
            <a:custGeom>
              <a:avLst/>
              <a:gdLst/>
              <a:ahLst/>
              <a:cxnLst/>
              <a:rect l="0" t="0" r="0" b="0"/>
              <a:pathLst>
                <a:path w="69851" h="3659">
                  <a:moveTo>
                    <a:pt x="0" y="3658"/>
                  </a:moveTo>
                  <a:lnTo>
                    <a:pt x="0" y="3658"/>
                  </a:lnTo>
                  <a:lnTo>
                    <a:pt x="6479" y="2952"/>
                  </a:lnTo>
                  <a:lnTo>
                    <a:pt x="20970" y="0"/>
                  </a:lnTo>
                  <a:lnTo>
                    <a:pt x="698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436">
              <a:extLst>
                <a:ext uri="{FF2B5EF4-FFF2-40B4-BE49-F238E27FC236}">
                  <a16:creationId xmlns:a16="http://schemas.microsoft.com/office/drawing/2014/main" xmlns="" id="{224342BD-8CE8-4BD9-B9EC-1215A1592EE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301861" y="547244"/>
              <a:ext cx="124340" cy="136957"/>
            </a:xfrm>
            <a:custGeom>
              <a:avLst/>
              <a:gdLst/>
              <a:ahLst/>
              <a:cxnLst/>
              <a:rect l="0" t="0" r="0" b="0"/>
              <a:pathLst>
                <a:path w="124340" h="136957">
                  <a:moveTo>
                    <a:pt x="124339" y="11556"/>
                  </a:moveTo>
                  <a:lnTo>
                    <a:pt x="124339" y="11556"/>
                  </a:lnTo>
                  <a:lnTo>
                    <a:pt x="112783" y="0"/>
                  </a:lnTo>
                  <a:lnTo>
                    <a:pt x="90692" y="7795"/>
                  </a:lnTo>
                  <a:lnTo>
                    <a:pt x="52419" y="29902"/>
                  </a:lnTo>
                  <a:lnTo>
                    <a:pt x="42985" y="38760"/>
                  </a:lnTo>
                  <a:lnTo>
                    <a:pt x="38793" y="47400"/>
                  </a:lnTo>
                  <a:lnTo>
                    <a:pt x="36433" y="60198"/>
                  </a:lnTo>
                  <a:lnTo>
                    <a:pt x="38219" y="63740"/>
                  </a:lnTo>
                  <a:lnTo>
                    <a:pt x="50138" y="72095"/>
                  </a:lnTo>
                  <a:lnTo>
                    <a:pt x="61510" y="79039"/>
                  </a:lnTo>
                  <a:lnTo>
                    <a:pt x="64664" y="83411"/>
                  </a:lnTo>
                  <a:lnTo>
                    <a:pt x="63388" y="86271"/>
                  </a:lnTo>
                  <a:lnTo>
                    <a:pt x="56328" y="93211"/>
                  </a:lnTo>
                  <a:lnTo>
                    <a:pt x="10813" y="119946"/>
                  </a:lnTo>
                  <a:lnTo>
                    <a:pt x="3327" y="127463"/>
                  </a:lnTo>
                  <a:lnTo>
                    <a:pt x="0" y="133155"/>
                  </a:lnTo>
                  <a:lnTo>
                    <a:pt x="1230" y="134956"/>
                  </a:lnTo>
                  <a:lnTo>
                    <a:pt x="8239" y="136956"/>
                  </a:lnTo>
                  <a:lnTo>
                    <a:pt x="40832" y="136829"/>
                  </a:lnTo>
                  <a:lnTo>
                    <a:pt x="87304" y="124679"/>
                  </a:lnTo>
                  <a:lnTo>
                    <a:pt x="124339" y="11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437">
              <a:extLst>
                <a:ext uri="{FF2B5EF4-FFF2-40B4-BE49-F238E27FC236}">
                  <a16:creationId xmlns:a16="http://schemas.microsoft.com/office/drawing/2014/main" xmlns="" id="{3150894B-BF81-42DA-B0C0-46C35346E81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477000" y="552450"/>
              <a:ext cx="95251" cy="133351"/>
            </a:xfrm>
            <a:custGeom>
              <a:avLst/>
              <a:gdLst/>
              <a:ahLst/>
              <a:cxnLst/>
              <a:rect l="0" t="0" r="0" b="0"/>
              <a:pathLst>
                <a:path w="95251" h="133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7611" y="45779"/>
                  </a:lnTo>
                  <a:lnTo>
                    <a:pt x="61805" y="90617"/>
                  </a:lnTo>
                  <a:lnTo>
                    <a:pt x="952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438">
              <a:extLst>
                <a:ext uri="{FF2B5EF4-FFF2-40B4-BE49-F238E27FC236}">
                  <a16:creationId xmlns:a16="http://schemas.microsoft.com/office/drawing/2014/main" xmlns="" id="{6F4F1334-C90F-48CA-B0BE-2162B9A025C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472982" y="565412"/>
              <a:ext cx="105357" cy="139439"/>
            </a:xfrm>
            <a:custGeom>
              <a:avLst/>
              <a:gdLst/>
              <a:ahLst/>
              <a:cxnLst/>
              <a:rect l="0" t="0" r="0" b="0"/>
              <a:pathLst>
                <a:path w="105357" h="139439">
                  <a:moveTo>
                    <a:pt x="99268" y="6088"/>
                  </a:moveTo>
                  <a:lnTo>
                    <a:pt x="99268" y="6088"/>
                  </a:lnTo>
                  <a:lnTo>
                    <a:pt x="105356" y="0"/>
                  </a:lnTo>
                  <a:lnTo>
                    <a:pt x="84548" y="11970"/>
                  </a:lnTo>
                  <a:lnTo>
                    <a:pt x="44919" y="56914"/>
                  </a:lnTo>
                  <a:lnTo>
                    <a:pt x="9473" y="99181"/>
                  </a:lnTo>
                  <a:lnTo>
                    <a:pt x="0" y="119570"/>
                  </a:lnTo>
                  <a:lnTo>
                    <a:pt x="584" y="127315"/>
                  </a:lnTo>
                  <a:lnTo>
                    <a:pt x="4018" y="13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439">
              <a:extLst>
                <a:ext uri="{FF2B5EF4-FFF2-40B4-BE49-F238E27FC236}">
                  <a16:creationId xmlns:a16="http://schemas.microsoft.com/office/drawing/2014/main" xmlns="" id="{8BB49AF4-8064-49B5-B7F1-F44F689342B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597650" y="622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440">
              <a:extLst>
                <a:ext uri="{FF2B5EF4-FFF2-40B4-BE49-F238E27FC236}">
                  <a16:creationId xmlns:a16="http://schemas.microsoft.com/office/drawing/2014/main" xmlns="" id="{084C52A1-6671-4584-8487-D906460C24D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572250" y="6921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347">
            <a:extLst>
              <a:ext uri="{FF2B5EF4-FFF2-40B4-BE49-F238E27FC236}">
                <a16:creationId xmlns:a16="http://schemas.microsoft.com/office/drawing/2014/main" xmlns="" id="{58D12C39-AD6D-4F16-8F33-D163D2DB8CAF}"/>
              </a:ext>
            </a:extLst>
          </p:cNvPr>
          <p:cNvGrpSpPr/>
          <p:nvPr/>
        </p:nvGrpSpPr>
        <p:grpSpPr>
          <a:xfrm>
            <a:off x="3796138" y="677392"/>
            <a:ext cx="521863" cy="343755"/>
            <a:chOff x="3796138" y="677392"/>
            <a:chExt cx="521863" cy="343755"/>
          </a:xfrm>
        </p:grpSpPr>
        <p:sp>
          <p:nvSpPr>
            <p:cNvPr id="131" name="SMARTInkShape-2441">
              <a:extLst>
                <a:ext uri="{FF2B5EF4-FFF2-40B4-BE49-F238E27FC236}">
                  <a16:creationId xmlns:a16="http://schemas.microsoft.com/office/drawing/2014/main" xmlns="" id="{16ABE506-1441-4599-801A-EBCBA560032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796138" y="677392"/>
              <a:ext cx="331363" cy="343755"/>
            </a:xfrm>
            <a:custGeom>
              <a:avLst/>
              <a:gdLst/>
              <a:ahLst/>
              <a:cxnLst/>
              <a:rect l="0" t="0" r="0" b="0"/>
              <a:pathLst>
                <a:path w="331363" h="343755">
                  <a:moveTo>
                    <a:pt x="286912" y="40158"/>
                  </a:moveTo>
                  <a:lnTo>
                    <a:pt x="286912" y="40158"/>
                  </a:lnTo>
                  <a:lnTo>
                    <a:pt x="282548" y="30019"/>
                  </a:lnTo>
                  <a:lnTo>
                    <a:pt x="281445" y="22481"/>
                  </a:lnTo>
                  <a:lnTo>
                    <a:pt x="277191" y="14428"/>
                  </a:lnTo>
                  <a:lnTo>
                    <a:pt x="274083" y="10304"/>
                  </a:lnTo>
                  <a:lnTo>
                    <a:pt x="259592" y="1130"/>
                  </a:lnTo>
                  <a:lnTo>
                    <a:pt x="244196" y="0"/>
                  </a:lnTo>
                  <a:lnTo>
                    <a:pt x="210049" y="7093"/>
                  </a:lnTo>
                  <a:lnTo>
                    <a:pt x="179373" y="19818"/>
                  </a:lnTo>
                  <a:lnTo>
                    <a:pt x="144572" y="41936"/>
                  </a:lnTo>
                  <a:lnTo>
                    <a:pt x="107939" y="73874"/>
                  </a:lnTo>
                  <a:lnTo>
                    <a:pt x="72607" y="112293"/>
                  </a:lnTo>
                  <a:lnTo>
                    <a:pt x="42793" y="155238"/>
                  </a:lnTo>
                  <a:lnTo>
                    <a:pt x="21076" y="196433"/>
                  </a:lnTo>
                  <a:lnTo>
                    <a:pt x="6485" y="234497"/>
                  </a:lnTo>
                  <a:lnTo>
                    <a:pt x="0" y="267877"/>
                  </a:lnTo>
                  <a:lnTo>
                    <a:pt x="2504" y="282987"/>
                  </a:lnTo>
                  <a:lnTo>
                    <a:pt x="16575" y="311065"/>
                  </a:lnTo>
                  <a:lnTo>
                    <a:pt x="40703" y="330130"/>
                  </a:lnTo>
                  <a:lnTo>
                    <a:pt x="55039" y="337189"/>
                  </a:lnTo>
                  <a:lnTo>
                    <a:pt x="95428" y="343152"/>
                  </a:lnTo>
                  <a:lnTo>
                    <a:pt x="119039" y="343754"/>
                  </a:lnTo>
                  <a:lnTo>
                    <a:pt x="143953" y="342744"/>
                  </a:lnTo>
                  <a:lnTo>
                    <a:pt x="169733" y="340660"/>
                  </a:lnTo>
                  <a:lnTo>
                    <a:pt x="196093" y="337859"/>
                  </a:lnTo>
                  <a:lnTo>
                    <a:pt x="222838" y="333875"/>
                  </a:lnTo>
                  <a:lnTo>
                    <a:pt x="249841" y="329103"/>
                  </a:lnTo>
                  <a:lnTo>
                    <a:pt x="295130" y="320272"/>
                  </a:lnTo>
                  <a:lnTo>
                    <a:pt x="331362" y="3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442">
              <a:extLst>
                <a:ext uri="{FF2B5EF4-FFF2-40B4-BE49-F238E27FC236}">
                  <a16:creationId xmlns:a16="http://schemas.microsoft.com/office/drawing/2014/main" xmlns="" id="{FCFD9CA9-8039-49FC-AD9B-2C2DBB71472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298950" y="9779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348">
            <a:extLst>
              <a:ext uri="{FF2B5EF4-FFF2-40B4-BE49-F238E27FC236}">
                <a16:creationId xmlns:a16="http://schemas.microsoft.com/office/drawing/2014/main" xmlns="" id="{E27714FE-299F-4F07-A76A-DC8D2C9E1B78}"/>
              </a:ext>
            </a:extLst>
          </p:cNvPr>
          <p:cNvGrpSpPr/>
          <p:nvPr/>
        </p:nvGrpSpPr>
        <p:grpSpPr>
          <a:xfrm>
            <a:off x="3098800" y="830354"/>
            <a:ext cx="234951" cy="109447"/>
            <a:chOff x="3098800" y="830354"/>
            <a:chExt cx="234951" cy="109447"/>
          </a:xfrm>
        </p:grpSpPr>
        <p:sp>
          <p:nvSpPr>
            <p:cNvPr id="134" name="SMARTInkShape-2443">
              <a:extLst>
                <a:ext uri="{FF2B5EF4-FFF2-40B4-BE49-F238E27FC236}">
                  <a16:creationId xmlns:a16="http://schemas.microsoft.com/office/drawing/2014/main" xmlns="" id="{E1E58BAD-9B16-4D91-BB55-F4B945342D6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098800" y="830354"/>
              <a:ext cx="152401" cy="20547"/>
            </a:xfrm>
            <a:custGeom>
              <a:avLst/>
              <a:gdLst/>
              <a:ahLst/>
              <a:cxnLst/>
              <a:rect l="0" t="0" r="0" b="0"/>
              <a:pathLst>
                <a:path w="152401" h="20547">
                  <a:moveTo>
                    <a:pt x="0" y="20546"/>
                  </a:moveTo>
                  <a:lnTo>
                    <a:pt x="0" y="20546"/>
                  </a:lnTo>
                  <a:lnTo>
                    <a:pt x="34532" y="8337"/>
                  </a:lnTo>
                  <a:lnTo>
                    <a:pt x="80787" y="152"/>
                  </a:lnTo>
                  <a:lnTo>
                    <a:pt x="124596" y="0"/>
                  </a:lnTo>
                  <a:lnTo>
                    <a:pt x="152400" y="1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444">
              <a:extLst>
                <a:ext uri="{FF2B5EF4-FFF2-40B4-BE49-F238E27FC236}">
                  <a16:creationId xmlns:a16="http://schemas.microsoft.com/office/drawing/2014/main" xmlns="" id="{36BE15D5-57EE-4A03-8E02-8118B3B6051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133529" y="914400"/>
              <a:ext cx="200222" cy="25401"/>
            </a:xfrm>
            <a:custGeom>
              <a:avLst/>
              <a:gdLst/>
              <a:ahLst/>
              <a:cxnLst/>
              <a:rect l="0" t="0" r="0" b="0"/>
              <a:pathLst>
                <a:path w="2002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22517" y="21637"/>
                  </a:lnTo>
                  <a:lnTo>
                    <a:pt x="66194" y="13466"/>
                  </a:lnTo>
                  <a:lnTo>
                    <a:pt x="103965" y="8807"/>
                  </a:lnTo>
                  <a:lnTo>
                    <a:pt x="151326" y="4385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349">
            <a:extLst>
              <a:ext uri="{FF2B5EF4-FFF2-40B4-BE49-F238E27FC236}">
                <a16:creationId xmlns:a16="http://schemas.microsoft.com/office/drawing/2014/main" xmlns="" id="{02528196-789A-44A0-A30F-4AC89434C1B1}"/>
              </a:ext>
            </a:extLst>
          </p:cNvPr>
          <p:cNvGrpSpPr/>
          <p:nvPr/>
        </p:nvGrpSpPr>
        <p:grpSpPr>
          <a:xfrm>
            <a:off x="2070100" y="527930"/>
            <a:ext cx="716046" cy="520032"/>
            <a:chOff x="2070100" y="527930"/>
            <a:chExt cx="716046" cy="520032"/>
          </a:xfrm>
        </p:grpSpPr>
        <p:sp>
          <p:nvSpPr>
            <p:cNvPr id="137" name="SMARTInkShape-2445">
              <a:extLst>
                <a:ext uri="{FF2B5EF4-FFF2-40B4-BE49-F238E27FC236}">
                  <a16:creationId xmlns:a16="http://schemas.microsoft.com/office/drawing/2014/main" xmlns="" id="{49E754DE-2A84-4E10-B624-3B68A1A2175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070100" y="631629"/>
              <a:ext cx="44451" cy="416333"/>
            </a:xfrm>
            <a:custGeom>
              <a:avLst/>
              <a:gdLst/>
              <a:ahLst/>
              <a:cxnLst/>
              <a:rect l="0" t="0" r="0" b="0"/>
              <a:pathLst>
                <a:path w="44451" h="416333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69" y="418"/>
                  </a:lnTo>
                  <a:lnTo>
                    <a:pt x="8838" y="4646"/>
                  </a:lnTo>
                  <a:lnTo>
                    <a:pt x="21371" y="52097"/>
                  </a:lnTo>
                  <a:lnTo>
                    <a:pt x="26667" y="93466"/>
                  </a:lnTo>
                  <a:lnTo>
                    <a:pt x="28361" y="117762"/>
                  </a:lnTo>
                  <a:lnTo>
                    <a:pt x="29490" y="143837"/>
                  </a:lnTo>
                  <a:lnTo>
                    <a:pt x="30244" y="171099"/>
                  </a:lnTo>
                  <a:lnTo>
                    <a:pt x="30746" y="198445"/>
                  </a:lnTo>
                  <a:lnTo>
                    <a:pt x="31080" y="225848"/>
                  </a:lnTo>
                  <a:lnTo>
                    <a:pt x="31304" y="253289"/>
                  </a:lnTo>
                  <a:lnTo>
                    <a:pt x="30747" y="279344"/>
                  </a:lnTo>
                  <a:lnTo>
                    <a:pt x="29670" y="304475"/>
                  </a:lnTo>
                  <a:lnTo>
                    <a:pt x="27298" y="349567"/>
                  </a:lnTo>
                  <a:lnTo>
                    <a:pt x="25962" y="395931"/>
                  </a:lnTo>
                  <a:lnTo>
                    <a:pt x="25650" y="413262"/>
                  </a:lnTo>
                  <a:lnTo>
                    <a:pt x="27683" y="416332"/>
                  </a:lnTo>
                  <a:lnTo>
                    <a:pt x="31155" y="416262"/>
                  </a:lnTo>
                  <a:lnTo>
                    <a:pt x="44450" y="409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446">
              <a:extLst>
                <a:ext uri="{FF2B5EF4-FFF2-40B4-BE49-F238E27FC236}">
                  <a16:creationId xmlns:a16="http://schemas.microsoft.com/office/drawing/2014/main" xmlns="" id="{5EC5131C-2232-4661-9F3C-86C7F6A81F2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203450" y="742950"/>
              <a:ext cx="177801" cy="215901"/>
            </a:xfrm>
            <a:custGeom>
              <a:avLst/>
              <a:gdLst/>
              <a:ahLst/>
              <a:cxnLst/>
              <a:rect l="0" t="0" r="0" b="0"/>
              <a:pathLst>
                <a:path w="177801" h="215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51423" y="42377"/>
                  </a:lnTo>
                  <a:lnTo>
                    <a:pt x="89085" y="81230"/>
                  </a:lnTo>
                  <a:lnTo>
                    <a:pt x="114382" y="113008"/>
                  </a:lnTo>
                  <a:lnTo>
                    <a:pt x="139736" y="148298"/>
                  </a:lnTo>
                  <a:lnTo>
                    <a:pt x="164327" y="190382"/>
                  </a:lnTo>
                  <a:lnTo>
                    <a:pt x="176026" y="215684"/>
                  </a:lnTo>
                  <a:lnTo>
                    <a:pt x="1778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447">
              <a:extLst>
                <a:ext uri="{FF2B5EF4-FFF2-40B4-BE49-F238E27FC236}">
                  <a16:creationId xmlns:a16="http://schemas.microsoft.com/office/drawing/2014/main" xmlns="" id="{E463A6B7-896F-40E3-8DC5-ED2D4D750A4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235200" y="704850"/>
              <a:ext cx="177801" cy="279401"/>
            </a:xfrm>
            <a:custGeom>
              <a:avLst/>
              <a:gdLst/>
              <a:ahLst/>
              <a:cxnLst/>
              <a:rect l="0" t="0" r="0" b="0"/>
              <a:pathLst>
                <a:path w="177801" h="279401">
                  <a:moveTo>
                    <a:pt x="177800" y="0"/>
                  </a:moveTo>
                  <a:lnTo>
                    <a:pt x="177800" y="0"/>
                  </a:lnTo>
                  <a:lnTo>
                    <a:pt x="167687" y="0"/>
                  </a:lnTo>
                  <a:lnTo>
                    <a:pt x="158959" y="3763"/>
                  </a:lnTo>
                  <a:lnTo>
                    <a:pt x="140467" y="21341"/>
                  </a:lnTo>
                  <a:lnTo>
                    <a:pt x="112646" y="57123"/>
                  </a:lnTo>
                  <a:lnTo>
                    <a:pt x="91692" y="88182"/>
                  </a:lnTo>
                  <a:lnTo>
                    <a:pt x="68269" y="123153"/>
                  </a:lnTo>
                  <a:lnTo>
                    <a:pt x="45629" y="159863"/>
                  </a:lnTo>
                  <a:lnTo>
                    <a:pt x="25924" y="195228"/>
                  </a:lnTo>
                  <a:lnTo>
                    <a:pt x="8308" y="237527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448">
              <a:extLst>
                <a:ext uri="{FF2B5EF4-FFF2-40B4-BE49-F238E27FC236}">
                  <a16:creationId xmlns:a16="http://schemas.microsoft.com/office/drawing/2014/main" xmlns="" id="{556EF366-A854-4679-8DD8-105650CD7BA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425807" y="920697"/>
              <a:ext cx="82444" cy="95304"/>
            </a:xfrm>
            <a:custGeom>
              <a:avLst/>
              <a:gdLst/>
              <a:ahLst/>
              <a:cxnLst/>
              <a:rect l="0" t="0" r="0" b="0"/>
              <a:pathLst>
                <a:path w="82444" h="95304">
                  <a:moveTo>
                    <a:pt x="18943" y="6403"/>
                  </a:moveTo>
                  <a:lnTo>
                    <a:pt x="18943" y="6403"/>
                  </a:lnTo>
                  <a:lnTo>
                    <a:pt x="4016" y="50562"/>
                  </a:lnTo>
                  <a:lnTo>
                    <a:pt x="54" y="84064"/>
                  </a:lnTo>
                  <a:lnTo>
                    <a:pt x="0" y="83577"/>
                  </a:lnTo>
                  <a:lnTo>
                    <a:pt x="17579" y="38497"/>
                  </a:lnTo>
                  <a:lnTo>
                    <a:pt x="33120" y="14736"/>
                  </a:lnTo>
                  <a:lnTo>
                    <a:pt x="47760" y="1033"/>
                  </a:lnTo>
                  <a:lnTo>
                    <a:pt x="52265" y="0"/>
                  </a:lnTo>
                  <a:lnTo>
                    <a:pt x="56680" y="724"/>
                  </a:lnTo>
                  <a:lnTo>
                    <a:pt x="61034" y="2617"/>
                  </a:lnTo>
                  <a:lnTo>
                    <a:pt x="69635" y="12246"/>
                  </a:lnTo>
                  <a:lnTo>
                    <a:pt x="73905" y="18765"/>
                  </a:lnTo>
                  <a:lnTo>
                    <a:pt x="79913" y="44795"/>
                  </a:lnTo>
                  <a:lnTo>
                    <a:pt x="82443" y="95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449">
              <a:extLst>
                <a:ext uri="{FF2B5EF4-FFF2-40B4-BE49-F238E27FC236}">
                  <a16:creationId xmlns:a16="http://schemas.microsoft.com/office/drawing/2014/main" xmlns="" id="{4D0DBE07-06B1-4ECC-B7E7-8927D419888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165350" y="609600"/>
              <a:ext cx="311151" cy="25401"/>
            </a:xfrm>
            <a:custGeom>
              <a:avLst/>
              <a:gdLst/>
              <a:ahLst/>
              <a:cxnLst/>
              <a:rect l="0" t="0" r="0" b="0"/>
              <a:pathLst>
                <a:path w="311151" h="25401">
                  <a:moveTo>
                    <a:pt x="0" y="25400"/>
                  </a:moveTo>
                  <a:lnTo>
                    <a:pt x="0" y="25400"/>
                  </a:lnTo>
                  <a:lnTo>
                    <a:pt x="41273" y="22029"/>
                  </a:lnTo>
                  <a:lnTo>
                    <a:pt x="77846" y="18492"/>
                  </a:lnTo>
                  <a:lnTo>
                    <a:pt x="122087" y="14569"/>
                  </a:lnTo>
                  <a:lnTo>
                    <a:pt x="147713" y="12535"/>
                  </a:lnTo>
                  <a:lnTo>
                    <a:pt x="174676" y="10473"/>
                  </a:lnTo>
                  <a:lnTo>
                    <a:pt x="201823" y="8393"/>
                  </a:lnTo>
                  <a:lnTo>
                    <a:pt x="229093" y="6301"/>
                  </a:lnTo>
                  <a:lnTo>
                    <a:pt x="274680" y="2800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450">
              <a:extLst>
                <a:ext uri="{FF2B5EF4-FFF2-40B4-BE49-F238E27FC236}">
                  <a16:creationId xmlns:a16="http://schemas.microsoft.com/office/drawing/2014/main" xmlns="" id="{26F0BCC6-A145-46D7-99AE-7B027828719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453792" y="527930"/>
              <a:ext cx="77929" cy="157871"/>
            </a:xfrm>
            <a:custGeom>
              <a:avLst/>
              <a:gdLst/>
              <a:ahLst/>
              <a:cxnLst/>
              <a:rect l="0" t="0" r="0" b="0"/>
              <a:pathLst>
                <a:path w="77929" h="157871">
                  <a:moveTo>
                    <a:pt x="3658" y="5470"/>
                  </a:moveTo>
                  <a:lnTo>
                    <a:pt x="3658" y="5470"/>
                  </a:lnTo>
                  <a:lnTo>
                    <a:pt x="287" y="2099"/>
                  </a:lnTo>
                  <a:lnTo>
                    <a:pt x="0" y="1106"/>
                  </a:lnTo>
                  <a:lnTo>
                    <a:pt x="513" y="444"/>
                  </a:lnTo>
                  <a:lnTo>
                    <a:pt x="1562" y="3"/>
                  </a:lnTo>
                  <a:lnTo>
                    <a:pt x="19864" y="0"/>
                  </a:lnTo>
                  <a:lnTo>
                    <a:pt x="36731" y="2568"/>
                  </a:lnTo>
                  <a:lnTo>
                    <a:pt x="52224" y="9825"/>
                  </a:lnTo>
                  <a:lnTo>
                    <a:pt x="65459" y="20811"/>
                  </a:lnTo>
                  <a:lnTo>
                    <a:pt x="76046" y="35101"/>
                  </a:lnTo>
                  <a:lnTo>
                    <a:pt x="77928" y="54623"/>
                  </a:lnTo>
                  <a:lnTo>
                    <a:pt x="69173" y="89413"/>
                  </a:lnTo>
                  <a:lnTo>
                    <a:pt x="48373" y="135789"/>
                  </a:lnTo>
                  <a:lnTo>
                    <a:pt x="48108" y="157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451">
              <a:extLst>
                <a:ext uri="{FF2B5EF4-FFF2-40B4-BE49-F238E27FC236}">
                  <a16:creationId xmlns:a16="http://schemas.microsoft.com/office/drawing/2014/main" xmlns="" id="{A7ADC3E2-DD66-424F-8FD8-CE4BD717C10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679700" y="596900"/>
              <a:ext cx="106446" cy="406401"/>
            </a:xfrm>
            <a:custGeom>
              <a:avLst/>
              <a:gdLst/>
              <a:ahLst/>
              <a:cxnLst/>
              <a:rect l="0" t="0" r="0" b="0"/>
              <a:pathLst>
                <a:path w="106446" h="406401">
                  <a:moveTo>
                    <a:pt x="6350" y="0"/>
                  </a:moveTo>
                  <a:lnTo>
                    <a:pt x="6350" y="0"/>
                  </a:lnTo>
                  <a:lnTo>
                    <a:pt x="16463" y="3371"/>
                  </a:lnTo>
                  <a:lnTo>
                    <a:pt x="25191" y="14433"/>
                  </a:lnTo>
                  <a:lnTo>
                    <a:pt x="45663" y="60393"/>
                  </a:lnTo>
                  <a:lnTo>
                    <a:pt x="59571" y="96927"/>
                  </a:lnTo>
                  <a:lnTo>
                    <a:pt x="75159" y="141151"/>
                  </a:lnTo>
                  <a:lnTo>
                    <a:pt x="83267" y="166773"/>
                  </a:lnTo>
                  <a:lnTo>
                    <a:pt x="91495" y="193732"/>
                  </a:lnTo>
                  <a:lnTo>
                    <a:pt x="97685" y="220877"/>
                  </a:lnTo>
                  <a:lnTo>
                    <a:pt x="102518" y="248146"/>
                  </a:lnTo>
                  <a:lnTo>
                    <a:pt x="106445" y="275497"/>
                  </a:lnTo>
                  <a:lnTo>
                    <a:pt x="101401" y="320939"/>
                  </a:lnTo>
                  <a:lnTo>
                    <a:pt x="95118" y="340960"/>
                  </a:lnTo>
                  <a:lnTo>
                    <a:pt x="73084" y="370730"/>
                  </a:lnTo>
                  <a:lnTo>
                    <a:pt x="46593" y="390547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350">
            <a:extLst>
              <a:ext uri="{FF2B5EF4-FFF2-40B4-BE49-F238E27FC236}">
                <a16:creationId xmlns:a16="http://schemas.microsoft.com/office/drawing/2014/main" xmlns="" id="{9CB33892-DB2A-48C2-AADF-CC66FE9D1264}"/>
              </a:ext>
            </a:extLst>
          </p:cNvPr>
          <p:cNvGrpSpPr/>
          <p:nvPr/>
        </p:nvGrpSpPr>
        <p:grpSpPr>
          <a:xfrm>
            <a:off x="1187450" y="669532"/>
            <a:ext cx="631911" cy="514969"/>
            <a:chOff x="1187450" y="669532"/>
            <a:chExt cx="631911" cy="514969"/>
          </a:xfrm>
        </p:grpSpPr>
        <p:sp>
          <p:nvSpPr>
            <p:cNvPr id="145" name="SMARTInkShape-2452">
              <a:extLst>
                <a:ext uri="{FF2B5EF4-FFF2-40B4-BE49-F238E27FC236}">
                  <a16:creationId xmlns:a16="http://schemas.microsoft.com/office/drawing/2014/main" xmlns="" id="{52279D3C-25C2-4A8C-BA04-12A590808E6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234877" y="669532"/>
              <a:ext cx="117674" cy="486169"/>
            </a:xfrm>
            <a:custGeom>
              <a:avLst/>
              <a:gdLst/>
              <a:ahLst/>
              <a:cxnLst/>
              <a:rect l="0" t="0" r="0" b="0"/>
              <a:pathLst>
                <a:path w="117674" h="486169">
                  <a:moveTo>
                    <a:pt x="117673" y="48018"/>
                  </a:moveTo>
                  <a:lnTo>
                    <a:pt x="117673" y="48018"/>
                  </a:lnTo>
                  <a:lnTo>
                    <a:pt x="106136" y="16230"/>
                  </a:lnTo>
                  <a:lnTo>
                    <a:pt x="99375" y="6609"/>
                  </a:lnTo>
                  <a:lnTo>
                    <a:pt x="91667" y="1392"/>
                  </a:lnTo>
                  <a:lnTo>
                    <a:pt x="87635" y="0"/>
                  </a:lnTo>
                  <a:lnTo>
                    <a:pt x="68478" y="1413"/>
                  </a:lnTo>
                  <a:lnTo>
                    <a:pt x="53005" y="10136"/>
                  </a:lnTo>
                  <a:lnTo>
                    <a:pt x="28427" y="34677"/>
                  </a:lnTo>
                  <a:lnTo>
                    <a:pt x="20076" y="45474"/>
                  </a:lnTo>
                  <a:lnTo>
                    <a:pt x="4951" y="91009"/>
                  </a:lnTo>
                  <a:lnTo>
                    <a:pt x="546" y="128273"/>
                  </a:lnTo>
                  <a:lnTo>
                    <a:pt x="0" y="169059"/>
                  </a:lnTo>
                  <a:lnTo>
                    <a:pt x="4461" y="213057"/>
                  </a:lnTo>
                  <a:lnTo>
                    <a:pt x="11147" y="256600"/>
                  </a:lnTo>
                  <a:lnTo>
                    <a:pt x="18823" y="299471"/>
                  </a:lnTo>
                  <a:lnTo>
                    <a:pt x="26938" y="342043"/>
                  </a:lnTo>
                  <a:lnTo>
                    <a:pt x="31485" y="382601"/>
                  </a:lnTo>
                  <a:lnTo>
                    <a:pt x="33506" y="418972"/>
                  </a:lnTo>
                  <a:lnTo>
                    <a:pt x="32922" y="465421"/>
                  </a:lnTo>
                  <a:lnTo>
                    <a:pt x="28773" y="486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453">
              <a:extLst>
                <a:ext uri="{FF2B5EF4-FFF2-40B4-BE49-F238E27FC236}">
                  <a16:creationId xmlns:a16="http://schemas.microsoft.com/office/drawing/2014/main" xmlns="" id="{DF205C8F-D4CB-4950-918A-8A7643616D6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87450" y="952500"/>
              <a:ext cx="127001" cy="76201"/>
            </a:xfrm>
            <a:custGeom>
              <a:avLst/>
              <a:gdLst/>
              <a:ahLst/>
              <a:cxnLst/>
              <a:rect l="0" t="0" r="0" b="0"/>
              <a:pathLst>
                <a:path w="127001" h="76201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6742" y="60620"/>
                  </a:lnTo>
                  <a:lnTo>
                    <a:pt x="51479" y="31371"/>
                  </a:lnTo>
                  <a:lnTo>
                    <a:pt x="86514" y="1446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454">
              <a:extLst>
                <a:ext uri="{FF2B5EF4-FFF2-40B4-BE49-F238E27FC236}">
                  <a16:creationId xmlns:a16="http://schemas.microsoft.com/office/drawing/2014/main" xmlns="" id="{68D2EDFE-9221-4F19-97C4-F6482590943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496594" y="682000"/>
              <a:ext cx="109957" cy="429251"/>
            </a:xfrm>
            <a:custGeom>
              <a:avLst/>
              <a:gdLst/>
              <a:ahLst/>
              <a:cxnLst/>
              <a:rect l="0" t="0" r="0" b="0"/>
              <a:pathLst>
                <a:path w="109957" h="429251">
                  <a:moveTo>
                    <a:pt x="109956" y="29200"/>
                  </a:moveTo>
                  <a:lnTo>
                    <a:pt x="109956" y="29200"/>
                  </a:lnTo>
                  <a:lnTo>
                    <a:pt x="101118" y="6056"/>
                  </a:lnTo>
                  <a:lnTo>
                    <a:pt x="97091" y="1275"/>
                  </a:lnTo>
                  <a:lnTo>
                    <a:pt x="95029" y="0"/>
                  </a:lnTo>
                  <a:lnTo>
                    <a:pt x="87094" y="2346"/>
                  </a:lnTo>
                  <a:lnTo>
                    <a:pt x="82015" y="4948"/>
                  </a:lnTo>
                  <a:lnTo>
                    <a:pt x="52879" y="41656"/>
                  </a:lnTo>
                  <a:lnTo>
                    <a:pt x="34024" y="72836"/>
                  </a:lnTo>
                  <a:lnTo>
                    <a:pt x="17647" y="111623"/>
                  </a:lnTo>
                  <a:lnTo>
                    <a:pt x="5430" y="154733"/>
                  </a:lnTo>
                  <a:lnTo>
                    <a:pt x="0" y="199763"/>
                  </a:lnTo>
                  <a:lnTo>
                    <a:pt x="1350" y="245646"/>
                  </a:lnTo>
                  <a:lnTo>
                    <a:pt x="7359" y="290498"/>
                  </a:lnTo>
                  <a:lnTo>
                    <a:pt x="17085" y="331599"/>
                  </a:lnTo>
                  <a:lnTo>
                    <a:pt x="28463" y="365389"/>
                  </a:lnTo>
                  <a:lnTo>
                    <a:pt x="41987" y="392400"/>
                  </a:lnTo>
                  <a:lnTo>
                    <a:pt x="78206" y="42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455">
              <a:extLst>
                <a:ext uri="{FF2B5EF4-FFF2-40B4-BE49-F238E27FC236}">
                  <a16:creationId xmlns:a16="http://schemas.microsoft.com/office/drawing/2014/main" xmlns="" id="{181B578D-1B2D-4F3B-93E6-5AE2477AB23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705080" y="804379"/>
              <a:ext cx="114281" cy="380122"/>
            </a:xfrm>
            <a:custGeom>
              <a:avLst/>
              <a:gdLst/>
              <a:ahLst/>
              <a:cxnLst/>
              <a:rect l="0" t="0" r="0" b="0"/>
              <a:pathLst>
                <a:path w="114281" h="380122">
                  <a:moveTo>
                    <a:pt x="9420" y="116371"/>
                  </a:moveTo>
                  <a:lnTo>
                    <a:pt x="9420" y="116371"/>
                  </a:lnTo>
                  <a:lnTo>
                    <a:pt x="9420" y="152999"/>
                  </a:lnTo>
                  <a:lnTo>
                    <a:pt x="9420" y="197779"/>
                  </a:lnTo>
                  <a:lnTo>
                    <a:pt x="9420" y="234867"/>
                  </a:lnTo>
                  <a:lnTo>
                    <a:pt x="9420" y="274164"/>
                  </a:lnTo>
                  <a:lnTo>
                    <a:pt x="9420" y="312796"/>
                  </a:lnTo>
                  <a:lnTo>
                    <a:pt x="9420" y="356761"/>
                  </a:lnTo>
                  <a:lnTo>
                    <a:pt x="9420" y="380121"/>
                  </a:lnTo>
                  <a:lnTo>
                    <a:pt x="6049" y="341734"/>
                  </a:lnTo>
                  <a:lnTo>
                    <a:pt x="4350" y="319530"/>
                  </a:lnTo>
                  <a:lnTo>
                    <a:pt x="2512" y="292027"/>
                  </a:lnTo>
                  <a:lnTo>
                    <a:pt x="582" y="260992"/>
                  </a:lnTo>
                  <a:lnTo>
                    <a:pt x="0" y="229012"/>
                  </a:lnTo>
                  <a:lnTo>
                    <a:pt x="318" y="196404"/>
                  </a:lnTo>
                  <a:lnTo>
                    <a:pt x="1235" y="163376"/>
                  </a:lnTo>
                  <a:lnTo>
                    <a:pt x="2552" y="135008"/>
                  </a:lnTo>
                  <a:lnTo>
                    <a:pt x="4136" y="109746"/>
                  </a:lnTo>
                  <a:lnTo>
                    <a:pt x="8483" y="67565"/>
                  </a:lnTo>
                  <a:lnTo>
                    <a:pt x="15118" y="37059"/>
                  </a:lnTo>
                  <a:lnTo>
                    <a:pt x="26534" y="17386"/>
                  </a:lnTo>
                  <a:lnTo>
                    <a:pt x="33529" y="10164"/>
                  </a:lnTo>
                  <a:lnTo>
                    <a:pt x="50709" y="2140"/>
                  </a:lnTo>
                  <a:lnTo>
                    <a:pt x="60230" y="0"/>
                  </a:lnTo>
                  <a:lnTo>
                    <a:pt x="70104" y="2102"/>
                  </a:lnTo>
                  <a:lnTo>
                    <a:pt x="90483" y="13844"/>
                  </a:lnTo>
                  <a:lnTo>
                    <a:pt x="105655" y="36466"/>
                  </a:lnTo>
                  <a:lnTo>
                    <a:pt x="114280" y="63924"/>
                  </a:lnTo>
                  <a:lnTo>
                    <a:pt x="113410" y="90239"/>
                  </a:lnTo>
                  <a:lnTo>
                    <a:pt x="102675" y="114164"/>
                  </a:lnTo>
                  <a:lnTo>
                    <a:pt x="94873" y="125483"/>
                  </a:lnTo>
                  <a:lnTo>
                    <a:pt x="73034" y="141823"/>
                  </a:lnTo>
                  <a:lnTo>
                    <a:pt x="48982" y="151672"/>
                  </a:lnTo>
                  <a:lnTo>
                    <a:pt x="9420" y="154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351">
            <a:extLst>
              <a:ext uri="{FF2B5EF4-FFF2-40B4-BE49-F238E27FC236}">
                <a16:creationId xmlns:a16="http://schemas.microsoft.com/office/drawing/2014/main" xmlns="" id="{3F2465FB-D845-4C17-9D79-88A5A81738C4}"/>
              </a:ext>
            </a:extLst>
          </p:cNvPr>
          <p:cNvGrpSpPr/>
          <p:nvPr/>
        </p:nvGrpSpPr>
        <p:grpSpPr>
          <a:xfrm>
            <a:off x="1983612" y="3694041"/>
            <a:ext cx="667907" cy="665812"/>
            <a:chOff x="1983612" y="3694041"/>
            <a:chExt cx="667907" cy="665812"/>
          </a:xfrm>
        </p:grpSpPr>
        <p:sp>
          <p:nvSpPr>
            <p:cNvPr id="150" name="SMARTInkShape-2456">
              <a:extLst>
                <a:ext uri="{FF2B5EF4-FFF2-40B4-BE49-F238E27FC236}">
                  <a16:creationId xmlns:a16="http://schemas.microsoft.com/office/drawing/2014/main" xmlns="" id="{57C30574-1D12-4729-8318-F4EBD36F94E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571750" y="4117848"/>
              <a:ext cx="79769" cy="149158"/>
            </a:xfrm>
            <a:custGeom>
              <a:avLst/>
              <a:gdLst/>
              <a:ahLst/>
              <a:cxnLst/>
              <a:rect l="0" t="0" r="0" b="0"/>
              <a:pathLst>
                <a:path w="79769" h="149158">
                  <a:moveTo>
                    <a:pt x="6350" y="35052"/>
                  </a:moveTo>
                  <a:lnTo>
                    <a:pt x="6350" y="35052"/>
                  </a:lnTo>
                  <a:lnTo>
                    <a:pt x="8231" y="76479"/>
                  </a:lnTo>
                  <a:lnTo>
                    <a:pt x="18559" y="116142"/>
                  </a:lnTo>
                  <a:lnTo>
                    <a:pt x="20478" y="131300"/>
                  </a:lnTo>
                  <a:lnTo>
                    <a:pt x="19332" y="149157"/>
                  </a:lnTo>
                  <a:lnTo>
                    <a:pt x="17827" y="148516"/>
                  </a:lnTo>
                  <a:lnTo>
                    <a:pt x="12392" y="140279"/>
                  </a:lnTo>
                  <a:lnTo>
                    <a:pt x="8140" y="113032"/>
                  </a:lnTo>
                  <a:lnTo>
                    <a:pt x="10251" y="68035"/>
                  </a:lnTo>
                  <a:lnTo>
                    <a:pt x="15346" y="27970"/>
                  </a:lnTo>
                  <a:lnTo>
                    <a:pt x="23048" y="12384"/>
                  </a:lnTo>
                  <a:lnTo>
                    <a:pt x="32821" y="3811"/>
                  </a:lnTo>
                  <a:lnTo>
                    <a:pt x="41869" y="0"/>
                  </a:lnTo>
                  <a:lnTo>
                    <a:pt x="52475" y="2070"/>
                  </a:lnTo>
                  <a:lnTo>
                    <a:pt x="63539" y="8399"/>
                  </a:lnTo>
                  <a:lnTo>
                    <a:pt x="73160" y="18267"/>
                  </a:lnTo>
                  <a:lnTo>
                    <a:pt x="78377" y="29709"/>
                  </a:lnTo>
                  <a:lnTo>
                    <a:pt x="79768" y="35723"/>
                  </a:lnTo>
                  <a:lnTo>
                    <a:pt x="77873" y="41849"/>
                  </a:lnTo>
                  <a:lnTo>
                    <a:pt x="61722" y="60584"/>
                  </a:lnTo>
                  <a:lnTo>
                    <a:pt x="46953" y="73210"/>
                  </a:lnTo>
                  <a:lnTo>
                    <a:pt x="29099" y="78352"/>
                  </a:lnTo>
                  <a:lnTo>
                    <a:pt x="0" y="79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457">
              <a:extLst>
                <a:ext uri="{FF2B5EF4-FFF2-40B4-BE49-F238E27FC236}">
                  <a16:creationId xmlns:a16="http://schemas.microsoft.com/office/drawing/2014/main" xmlns="" id="{C5B05E99-160B-4760-92E1-90B556BE5E2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449280" y="4203700"/>
              <a:ext cx="46271" cy="1"/>
            </a:xfrm>
            <a:custGeom>
              <a:avLst/>
              <a:gdLst/>
              <a:ahLst/>
              <a:cxnLst/>
              <a:rect l="0" t="0" r="0" b="0"/>
              <a:pathLst>
                <a:path w="46271" h="1">
                  <a:moveTo>
                    <a:pt x="8170" y="0"/>
                  </a:moveTo>
                  <a:lnTo>
                    <a:pt x="8170" y="0"/>
                  </a:lnTo>
                  <a:lnTo>
                    <a:pt x="0" y="0"/>
                  </a:lnTo>
                  <a:lnTo>
                    <a:pt x="462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458">
              <a:extLst>
                <a:ext uri="{FF2B5EF4-FFF2-40B4-BE49-F238E27FC236}">
                  <a16:creationId xmlns:a16="http://schemas.microsoft.com/office/drawing/2014/main" xmlns="" id="{AEB70AEB-267A-4731-8DE9-D8F9DE6967C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426583" y="4138522"/>
              <a:ext cx="68968" cy="126006"/>
            </a:xfrm>
            <a:custGeom>
              <a:avLst/>
              <a:gdLst/>
              <a:ahLst/>
              <a:cxnLst/>
              <a:rect l="0" t="0" r="0" b="0"/>
              <a:pathLst>
                <a:path w="68968" h="126006">
                  <a:moveTo>
                    <a:pt x="5467" y="27078"/>
                  </a:moveTo>
                  <a:lnTo>
                    <a:pt x="5467" y="27078"/>
                  </a:lnTo>
                  <a:lnTo>
                    <a:pt x="5467" y="73788"/>
                  </a:lnTo>
                  <a:lnTo>
                    <a:pt x="5467" y="118717"/>
                  </a:lnTo>
                  <a:lnTo>
                    <a:pt x="5467" y="125727"/>
                  </a:lnTo>
                  <a:lnTo>
                    <a:pt x="4761" y="126005"/>
                  </a:lnTo>
                  <a:lnTo>
                    <a:pt x="2096" y="124433"/>
                  </a:lnTo>
                  <a:lnTo>
                    <a:pt x="0" y="109468"/>
                  </a:lnTo>
                  <a:lnTo>
                    <a:pt x="2750" y="73676"/>
                  </a:lnTo>
                  <a:lnTo>
                    <a:pt x="15069" y="27633"/>
                  </a:lnTo>
                  <a:lnTo>
                    <a:pt x="22905" y="11097"/>
                  </a:lnTo>
                  <a:lnTo>
                    <a:pt x="31091" y="2336"/>
                  </a:lnTo>
                  <a:lnTo>
                    <a:pt x="35250" y="0"/>
                  </a:lnTo>
                  <a:lnTo>
                    <a:pt x="38728" y="559"/>
                  </a:lnTo>
                  <a:lnTo>
                    <a:pt x="41752" y="3049"/>
                  </a:lnTo>
                  <a:lnTo>
                    <a:pt x="46994" y="12165"/>
                  </a:lnTo>
                  <a:lnTo>
                    <a:pt x="58278" y="52439"/>
                  </a:lnTo>
                  <a:lnTo>
                    <a:pt x="67703" y="98464"/>
                  </a:lnTo>
                  <a:lnTo>
                    <a:pt x="68967" y="109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459">
              <a:extLst>
                <a:ext uri="{FF2B5EF4-FFF2-40B4-BE49-F238E27FC236}">
                  <a16:creationId xmlns:a16="http://schemas.microsoft.com/office/drawing/2014/main" xmlns="" id="{1E34CA12-DE8B-4BE3-A14B-A0FBACF54C4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235200" y="4160922"/>
              <a:ext cx="127001" cy="116640"/>
            </a:xfrm>
            <a:custGeom>
              <a:avLst/>
              <a:gdLst/>
              <a:ahLst/>
              <a:cxnLst/>
              <a:rect l="0" t="0" r="0" b="0"/>
              <a:pathLst>
                <a:path w="127001" h="116640">
                  <a:moveTo>
                    <a:pt x="0" y="30078"/>
                  </a:moveTo>
                  <a:lnTo>
                    <a:pt x="0" y="30078"/>
                  </a:lnTo>
                  <a:lnTo>
                    <a:pt x="0" y="24611"/>
                  </a:lnTo>
                  <a:lnTo>
                    <a:pt x="3371" y="27360"/>
                  </a:lnTo>
                  <a:lnTo>
                    <a:pt x="5026" y="32633"/>
                  </a:lnTo>
                  <a:lnTo>
                    <a:pt x="10540" y="78470"/>
                  </a:lnTo>
                  <a:lnTo>
                    <a:pt x="12616" y="116639"/>
                  </a:lnTo>
                  <a:lnTo>
                    <a:pt x="12697" y="70552"/>
                  </a:lnTo>
                  <a:lnTo>
                    <a:pt x="17063" y="27124"/>
                  </a:lnTo>
                  <a:lnTo>
                    <a:pt x="18789" y="13287"/>
                  </a:lnTo>
                  <a:lnTo>
                    <a:pt x="20287" y="13239"/>
                  </a:lnTo>
                  <a:lnTo>
                    <a:pt x="25714" y="15068"/>
                  </a:lnTo>
                  <a:lnTo>
                    <a:pt x="36704" y="23436"/>
                  </a:lnTo>
                  <a:lnTo>
                    <a:pt x="55979" y="43800"/>
                  </a:lnTo>
                  <a:lnTo>
                    <a:pt x="59897" y="44165"/>
                  </a:lnTo>
                  <a:lnTo>
                    <a:pt x="68013" y="40807"/>
                  </a:lnTo>
                  <a:lnTo>
                    <a:pt x="80516" y="27613"/>
                  </a:lnTo>
                  <a:lnTo>
                    <a:pt x="100238" y="0"/>
                  </a:lnTo>
                  <a:lnTo>
                    <a:pt x="101397" y="854"/>
                  </a:lnTo>
                  <a:lnTo>
                    <a:pt x="104567" y="5566"/>
                  </a:lnTo>
                  <a:lnTo>
                    <a:pt x="111646" y="30933"/>
                  </a:lnTo>
                  <a:lnTo>
                    <a:pt x="117322" y="72689"/>
                  </a:lnTo>
                  <a:lnTo>
                    <a:pt x="127000" y="106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460">
              <a:extLst>
                <a:ext uri="{FF2B5EF4-FFF2-40B4-BE49-F238E27FC236}">
                  <a16:creationId xmlns:a16="http://schemas.microsoft.com/office/drawing/2014/main" xmlns="" id="{861E023B-4C6F-4CB4-ABCE-E20404C79C2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025682" y="3694041"/>
              <a:ext cx="120619" cy="135768"/>
            </a:xfrm>
            <a:custGeom>
              <a:avLst/>
              <a:gdLst/>
              <a:ahLst/>
              <a:cxnLst/>
              <a:rect l="0" t="0" r="0" b="0"/>
              <a:pathLst>
                <a:path w="120619" h="135768">
                  <a:moveTo>
                    <a:pt x="19018" y="39759"/>
                  </a:moveTo>
                  <a:lnTo>
                    <a:pt x="19018" y="39759"/>
                  </a:lnTo>
                  <a:lnTo>
                    <a:pt x="19018" y="36100"/>
                  </a:lnTo>
                  <a:lnTo>
                    <a:pt x="15647" y="78429"/>
                  </a:lnTo>
                  <a:lnTo>
                    <a:pt x="4091" y="123898"/>
                  </a:lnTo>
                  <a:lnTo>
                    <a:pt x="1190" y="135087"/>
                  </a:lnTo>
                  <a:lnTo>
                    <a:pt x="782" y="135767"/>
                  </a:lnTo>
                  <a:lnTo>
                    <a:pt x="330" y="132758"/>
                  </a:lnTo>
                  <a:lnTo>
                    <a:pt x="0" y="90294"/>
                  </a:lnTo>
                  <a:lnTo>
                    <a:pt x="6719" y="60220"/>
                  </a:lnTo>
                  <a:lnTo>
                    <a:pt x="25996" y="24934"/>
                  </a:lnTo>
                  <a:lnTo>
                    <a:pt x="39744" y="8476"/>
                  </a:lnTo>
                  <a:lnTo>
                    <a:pt x="48455" y="1631"/>
                  </a:lnTo>
                  <a:lnTo>
                    <a:pt x="52048" y="229"/>
                  </a:lnTo>
                  <a:lnTo>
                    <a:pt x="55149" y="0"/>
                  </a:lnTo>
                  <a:lnTo>
                    <a:pt x="57922" y="553"/>
                  </a:lnTo>
                  <a:lnTo>
                    <a:pt x="68567" y="8073"/>
                  </a:lnTo>
                  <a:lnTo>
                    <a:pt x="87710" y="49161"/>
                  </a:lnTo>
                  <a:lnTo>
                    <a:pt x="109973" y="96010"/>
                  </a:lnTo>
                  <a:lnTo>
                    <a:pt x="120618" y="115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461">
              <a:extLst>
                <a:ext uri="{FF2B5EF4-FFF2-40B4-BE49-F238E27FC236}">
                  <a16:creationId xmlns:a16="http://schemas.microsoft.com/office/drawing/2014/main" xmlns="" id="{BDEF296A-555F-45DC-A13E-8A62389B105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983612" y="3965936"/>
              <a:ext cx="144646" cy="393917"/>
            </a:xfrm>
            <a:custGeom>
              <a:avLst/>
              <a:gdLst/>
              <a:ahLst/>
              <a:cxnLst/>
              <a:rect l="0" t="0" r="0" b="0"/>
              <a:pathLst>
                <a:path w="144646" h="393917">
                  <a:moveTo>
                    <a:pt x="10288" y="98064"/>
                  </a:moveTo>
                  <a:lnTo>
                    <a:pt x="10288" y="98064"/>
                  </a:lnTo>
                  <a:lnTo>
                    <a:pt x="6917" y="98064"/>
                  </a:lnTo>
                  <a:lnTo>
                    <a:pt x="5924" y="97358"/>
                  </a:lnTo>
                  <a:lnTo>
                    <a:pt x="5262" y="96182"/>
                  </a:lnTo>
                  <a:lnTo>
                    <a:pt x="4199" y="92597"/>
                  </a:lnTo>
                  <a:lnTo>
                    <a:pt x="4016" y="95346"/>
                  </a:lnTo>
                  <a:lnTo>
                    <a:pt x="14092" y="130766"/>
                  </a:lnTo>
                  <a:lnTo>
                    <a:pt x="21621" y="164339"/>
                  </a:lnTo>
                  <a:lnTo>
                    <a:pt x="27790" y="204660"/>
                  </a:lnTo>
                  <a:lnTo>
                    <a:pt x="32883" y="247745"/>
                  </a:lnTo>
                  <a:lnTo>
                    <a:pt x="37499" y="290413"/>
                  </a:lnTo>
                  <a:lnTo>
                    <a:pt x="41902" y="325369"/>
                  </a:lnTo>
                  <a:lnTo>
                    <a:pt x="44585" y="365086"/>
                  </a:lnTo>
                  <a:lnTo>
                    <a:pt x="42541" y="393677"/>
                  </a:lnTo>
                  <a:lnTo>
                    <a:pt x="40962" y="393916"/>
                  </a:lnTo>
                  <a:lnTo>
                    <a:pt x="35445" y="386658"/>
                  </a:lnTo>
                  <a:lnTo>
                    <a:pt x="24406" y="346478"/>
                  </a:lnTo>
                  <a:lnTo>
                    <a:pt x="16327" y="303956"/>
                  </a:lnTo>
                  <a:lnTo>
                    <a:pt x="12198" y="279775"/>
                  </a:lnTo>
                  <a:lnTo>
                    <a:pt x="8739" y="253777"/>
                  </a:lnTo>
                  <a:lnTo>
                    <a:pt x="5727" y="226567"/>
                  </a:lnTo>
                  <a:lnTo>
                    <a:pt x="3014" y="198549"/>
                  </a:lnTo>
                  <a:lnTo>
                    <a:pt x="1205" y="172109"/>
                  </a:lnTo>
                  <a:lnTo>
                    <a:pt x="0" y="146722"/>
                  </a:lnTo>
                  <a:lnTo>
                    <a:pt x="71" y="99934"/>
                  </a:lnTo>
                  <a:lnTo>
                    <a:pt x="4806" y="60325"/>
                  </a:lnTo>
                  <a:lnTo>
                    <a:pt x="15406" y="19776"/>
                  </a:lnTo>
                  <a:lnTo>
                    <a:pt x="22166" y="11300"/>
                  </a:lnTo>
                  <a:lnTo>
                    <a:pt x="40967" y="0"/>
                  </a:lnTo>
                  <a:lnTo>
                    <a:pt x="65316" y="152"/>
                  </a:lnTo>
                  <a:lnTo>
                    <a:pt x="91895" y="9392"/>
                  </a:lnTo>
                  <a:lnTo>
                    <a:pt x="117819" y="27610"/>
                  </a:lnTo>
                  <a:lnTo>
                    <a:pt x="135925" y="51699"/>
                  </a:lnTo>
                  <a:lnTo>
                    <a:pt x="142730" y="65037"/>
                  </a:lnTo>
                  <a:lnTo>
                    <a:pt x="144645" y="93028"/>
                  </a:lnTo>
                  <a:lnTo>
                    <a:pt x="137736" y="120520"/>
                  </a:lnTo>
                  <a:lnTo>
                    <a:pt x="125257" y="144498"/>
                  </a:lnTo>
                  <a:lnTo>
                    <a:pt x="85510" y="177831"/>
                  </a:lnTo>
                  <a:lnTo>
                    <a:pt x="55244" y="189960"/>
                  </a:lnTo>
                  <a:lnTo>
                    <a:pt x="10288" y="199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352">
            <a:extLst>
              <a:ext uri="{FF2B5EF4-FFF2-40B4-BE49-F238E27FC236}">
                <a16:creationId xmlns:a16="http://schemas.microsoft.com/office/drawing/2014/main" xmlns="" id="{31E854E7-8C14-4CCF-B3D9-CC2771F0BCB3}"/>
              </a:ext>
            </a:extLst>
          </p:cNvPr>
          <p:cNvGrpSpPr/>
          <p:nvPr/>
        </p:nvGrpSpPr>
        <p:grpSpPr>
          <a:xfrm>
            <a:off x="3067050" y="4000500"/>
            <a:ext cx="127001" cy="119771"/>
            <a:chOff x="3067050" y="4000500"/>
            <a:chExt cx="127001" cy="119771"/>
          </a:xfrm>
        </p:grpSpPr>
        <p:sp>
          <p:nvSpPr>
            <p:cNvPr id="157" name="SMARTInkShape-2462">
              <a:extLst>
                <a:ext uri="{FF2B5EF4-FFF2-40B4-BE49-F238E27FC236}">
                  <a16:creationId xmlns:a16="http://schemas.microsoft.com/office/drawing/2014/main" xmlns="" id="{AF180EFB-D01A-4BE4-AEFE-E1715E0414A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086100" y="4114800"/>
              <a:ext cx="107951" cy="5471"/>
            </a:xfrm>
            <a:custGeom>
              <a:avLst/>
              <a:gdLst/>
              <a:ahLst/>
              <a:cxnLst/>
              <a:rect l="0" t="0" r="0" b="0"/>
              <a:pathLst>
                <a:path w="107951" h="547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5026"/>
                  </a:lnTo>
                  <a:lnTo>
                    <a:pt x="54169" y="547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463">
              <a:extLst>
                <a:ext uri="{FF2B5EF4-FFF2-40B4-BE49-F238E27FC236}">
                  <a16:creationId xmlns:a16="http://schemas.microsoft.com/office/drawing/2014/main" xmlns="" id="{81503349-7428-43D0-BB00-66728C13714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067050" y="40005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47660" y="6185"/>
                  </a:lnTo>
                  <a:lnTo>
                    <a:pt x="90789" y="122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353">
            <a:extLst>
              <a:ext uri="{FF2B5EF4-FFF2-40B4-BE49-F238E27FC236}">
                <a16:creationId xmlns:a16="http://schemas.microsoft.com/office/drawing/2014/main" xmlns="" id="{0E0C17A3-54B8-43CE-9DD3-3EB46E43B2D4}"/>
              </a:ext>
            </a:extLst>
          </p:cNvPr>
          <p:cNvGrpSpPr/>
          <p:nvPr/>
        </p:nvGrpSpPr>
        <p:grpSpPr>
          <a:xfrm>
            <a:off x="3784179" y="3975100"/>
            <a:ext cx="465439" cy="329112"/>
            <a:chOff x="3784179" y="3975100"/>
            <a:chExt cx="465439" cy="329112"/>
          </a:xfrm>
        </p:grpSpPr>
        <p:sp>
          <p:nvSpPr>
            <p:cNvPr id="160" name="SMARTInkShape-2464">
              <a:extLst>
                <a:ext uri="{FF2B5EF4-FFF2-40B4-BE49-F238E27FC236}">
                  <a16:creationId xmlns:a16="http://schemas.microsoft.com/office/drawing/2014/main" xmlns="" id="{90FD1A67-2732-41E9-9BB4-6DEE6F60E90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138497" y="3996700"/>
              <a:ext cx="111121" cy="307512"/>
            </a:xfrm>
            <a:custGeom>
              <a:avLst/>
              <a:gdLst/>
              <a:ahLst/>
              <a:cxnLst/>
              <a:rect l="0" t="0" r="0" b="0"/>
              <a:pathLst>
                <a:path w="111121" h="307512">
                  <a:moveTo>
                    <a:pt x="77903" y="29200"/>
                  </a:moveTo>
                  <a:lnTo>
                    <a:pt x="77903" y="29200"/>
                  </a:lnTo>
                  <a:lnTo>
                    <a:pt x="77903" y="19087"/>
                  </a:lnTo>
                  <a:lnTo>
                    <a:pt x="74140" y="10359"/>
                  </a:lnTo>
                  <a:lnTo>
                    <a:pt x="71161" y="6056"/>
                  </a:lnTo>
                  <a:lnTo>
                    <a:pt x="67058" y="3187"/>
                  </a:lnTo>
                  <a:lnTo>
                    <a:pt x="56855" y="0"/>
                  </a:lnTo>
                  <a:lnTo>
                    <a:pt x="50466" y="1972"/>
                  </a:lnTo>
                  <a:lnTo>
                    <a:pt x="35840" y="11689"/>
                  </a:lnTo>
                  <a:lnTo>
                    <a:pt x="11739" y="39769"/>
                  </a:lnTo>
                  <a:lnTo>
                    <a:pt x="2636" y="60943"/>
                  </a:lnTo>
                  <a:lnTo>
                    <a:pt x="0" y="80703"/>
                  </a:lnTo>
                  <a:lnTo>
                    <a:pt x="3533" y="96540"/>
                  </a:lnTo>
                  <a:lnTo>
                    <a:pt x="7156" y="101610"/>
                  </a:lnTo>
                  <a:lnTo>
                    <a:pt x="11688" y="104990"/>
                  </a:lnTo>
                  <a:lnTo>
                    <a:pt x="16827" y="107243"/>
                  </a:lnTo>
                  <a:lnTo>
                    <a:pt x="30061" y="105984"/>
                  </a:lnTo>
                  <a:lnTo>
                    <a:pt x="45351" y="99309"/>
                  </a:lnTo>
                  <a:lnTo>
                    <a:pt x="61554" y="86936"/>
                  </a:lnTo>
                  <a:lnTo>
                    <a:pt x="72518" y="72029"/>
                  </a:lnTo>
                  <a:lnTo>
                    <a:pt x="81935" y="49576"/>
                  </a:lnTo>
                  <a:lnTo>
                    <a:pt x="82002" y="48429"/>
                  </a:lnTo>
                  <a:lnTo>
                    <a:pt x="81341" y="49075"/>
                  </a:lnTo>
                  <a:lnTo>
                    <a:pt x="80195" y="50917"/>
                  </a:lnTo>
                  <a:lnTo>
                    <a:pt x="86942" y="96371"/>
                  </a:lnTo>
                  <a:lnTo>
                    <a:pt x="92889" y="131888"/>
                  </a:lnTo>
                  <a:lnTo>
                    <a:pt x="102491" y="169222"/>
                  </a:lnTo>
                  <a:lnTo>
                    <a:pt x="110902" y="213837"/>
                  </a:lnTo>
                  <a:lnTo>
                    <a:pt x="111120" y="259434"/>
                  </a:lnTo>
                  <a:lnTo>
                    <a:pt x="103346" y="290740"/>
                  </a:lnTo>
                  <a:lnTo>
                    <a:pt x="97687" y="297399"/>
                  </a:lnTo>
                  <a:lnTo>
                    <a:pt x="81992" y="306679"/>
                  </a:lnTo>
                  <a:lnTo>
                    <a:pt x="65139" y="307511"/>
                  </a:lnTo>
                  <a:lnTo>
                    <a:pt x="56693" y="305757"/>
                  </a:lnTo>
                  <a:lnTo>
                    <a:pt x="41665" y="294401"/>
                  </a:lnTo>
                  <a:lnTo>
                    <a:pt x="20753" y="27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465">
              <a:extLst>
                <a:ext uri="{FF2B5EF4-FFF2-40B4-BE49-F238E27FC236}">
                  <a16:creationId xmlns:a16="http://schemas.microsoft.com/office/drawing/2014/main" xmlns="" id="{8782EE0A-E8DD-48BE-808F-8666B79113C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975100" y="3975100"/>
              <a:ext cx="127001" cy="139167"/>
            </a:xfrm>
            <a:custGeom>
              <a:avLst/>
              <a:gdLst/>
              <a:ahLst/>
              <a:cxnLst/>
              <a:rect l="0" t="0" r="0" b="0"/>
              <a:pathLst>
                <a:path w="127001" h="139167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35974" y="46448"/>
                  </a:lnTo>
                  <a:lnTo>
                    <a:pt x="56520" y="67463"/>
                  </a:lnTo>
                  <a:lnTo>
                    <a:pt x="72642" y="94935"/>
                  </a:lnTo>
                  <a:lnTo>
                    <a:pt x="79614" y="122046"/>
                  </a:lnTo>
                  <a:lnTo>
                    <a:pt x="79182" y="128636"/>
                  </a:lnTo>
                  <a:lnTo>
                    <a:pt x="77482" y="133735"/>
                  </a:lnTo>
                  <a:lnTo>
                    <a:pt x="74938" y="137840"/>
                  </a:lnTo>
                  <a:lnTo>
                    <a:pt x="71831" y="139166"/>
                  </a:lnTo>
                  <a:lnTo>
                    <a:pt x="68349" y="138638"/>
                  </a:lnTo>
                  <a:lnTo>
                    <a:pt x="64615" y="136876"/>
                  </a:lnTo>
                  <a:lnTo>
                    <a:pt x="58586" y="125509"/>
                  </a:lnTo>
                  <a:lnTo>
                    <a:pt x="54966" y="106582"/>
                  </a:lnTo>
                  <a:lnTo>
                    <a:pt x="57600" y="65603"/>
                  </a:lnTo>
                  <a:lnTo>
                    <a:pt x="63465" y="39035"/>
                  </a:lnTo>
                  <a:lnTo>
                    <a:pt x="74538" y="20641"/>
                  </a:lnTo>
                  <a:lnTo>
                    <a:pt x="81442" y="13761"/>
                  </a:lnTo>
                  <a:lnTo>
                    <a:pt x="98520" y="611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466">
              <a:extLst>
                <a:ext uri="{FF2B5EF4-FFF2-40B4-BE49-F238E27FC236}">
                  <a16:creationId xmlns:a16="http://schemas.microsoft.com/office/drawing/2014/main" xmlns="" id="{4B37CE24-9DFA-41EB-94CC-C03C7BDD773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784179" y="3979516"/>
              <a:ext cx="171872" cy="146510"/>
            </a:xfrm>
            <a:custGeom>
              <a:avLst/>
              <a:gdLst/>
              <a:ahLst/>
              <a:cxnLst/>
              <a:rect l="0" t="0" r="0" b="0"/>
              <a:pathLst>
                <a:path w="171872" h="146510">
                  <a:moveTo>
                    <a:pt x="89321" y="40034"/>
                  </a:moveTo>
                  <a:lnTo>
                    <a:pt x="89321" y="40034"/>
                  </a:lnTo>
                  <a:lnTo>
                    <a:pt x="89321" y="25728"/>
                  </a:lnTo>
                  <a:lnTo>
                    <a:pt x="85950" y="15648"/>
                  </a:lnTo>
                  <a:lnTo>
                    <a:pt x="80483" y="7095"/>
                  </a:lnTo>
                  <a:lnTo>
                    <a:pt x="71023" y="92"/>
                  </a:lnTo>
                  <a:lnTo>
                    <a:pt x="65834" y="0"/>
                  </a:lnTo>
                  <a:lnTo>
                    <a:pt x="52541" y="3662"/>
                  </a:lnTo>
                  <a:lnTo>
                    <a:pt x="39107" y="15637"/>
                  </a:lnTo>
                  <a:lnTo>
                    <a:pt x="19645" y="47857"/>
                  </a:lnTo>
                  <a:lnTo>
                    <a:pt x="4235" y="87508"/>
                  </a:lnTo>
                  <a:lnTo>
                    <a:pt x="0" y="109817"/>
                  </a:lnTo>
                  <a:lnTo>
                    <a:pt x="2821" y="129139"/>
                  </a:lnTo>
                  <a:lnTo>
                    <a:pt x="6254" y="136126"/>
                  </a:lnTo>
                  <a:lnTo>
                    <a:pt x="15713" y="145771"/>
                  </a:lnTo>
                  <a:lnTo>
                    <a:pt x="21199" y="146509"/>
                  </a:lnTo>
                  <a:lnTo>
                    <a:pt x="32939" y="141684"/>
                  </a:lnTo>
                  <a:lnTo>
                    <a:pt x="54820" y="120325"/>
                  </a:lnTo>
                  <a:lnTo>
                    <a:pt x="76652" y="78550"/>
                  </a:lnTo>
                  <a:lnTo>
                    <a:pt x="85959" y="56855"/>
                  </a:lnTo>
                  <a:lnTo>
                    <a:pt x="90884" y="51038"/>
                  </a:lnTo>
                  <a:lnTo>
                    <a:pt x="93185" y="50897"/>
                  </a:lnTo>
                  <a:lnTo>
                    <a:pt x="95425" y="52215"/>
                  </a:lnTo>
                  <a:lnTo>
                    <a:pt x="107460" y="67840"/>
                  </a:lnTo>
                  <a:lnTo>
                    <a:pt x="121178" y="94967"/>
                  </a:lnTo>
                  <a:lnTo>
                    <a:pt x="136406" y="105842"/>
                  </a:lnTo>
                  <a:lnTo>
                    <a:pt x="171871" y="116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354">
            <a:extLst>
              <a:ext uri="{FF2B5EF4-FFF2-40B4-BE49-F238E27FC236}">
                <a16:creationId xmlns:a16="http://schemas.microsoft.com/office/drawing/2014/main" xmlns="" id="{88C3048B-BCA3-4E29-A9B9-418A8D459547}"/>
              </a:ext>
            </a:extLst>
          </p:cNvPr>
          <p:cNvGrpSpPr/>
          <p:nvPr/>
        </p:nvGrpSpPr>
        <p:grpSpPr>
          <a:xfrm>
            <a:off x="4660900" y="3958742"/>
            <a:ext cx="463551" cy="137009"/>
            <a:chOff x="4660900" y="3958742"/>
            <a:chExt cx="463551" cy="137009"/>
          </a:xfrm>
        </p:grpSpPr>
        <p:sp>
          <p:nvSpPr>
            <p:cNvPr id="164" name="SMARTInkShape-2467">
              <a:extLst>
                <a:ext uri="{FF2B5EF4-FFF2-40B4-BE49-F238E27FC236}">
                  <a16:creationId xmlns:a16="http://schemas.microsoft.com/office/drawing/2014/main" xmlns="" id="{724946B9-8060-494F-8C2D-7353F040673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997450" y="3992374"/>
              <a:ext cx="127001" cy="103377"/>
            </a:xfrm>
            <a:custGeom>
              <a:avLst/>
              <a:gdLst/>
              <a:ahLst/>
              <a:cxnLst/>
              <a:rect l="0" t="0" r="0" b="0"/>
              <a:pathLst>
                <a:path w="127001" h="103377">
                  <a:moveTo>
                    <a:pt x="127000" y="14476"/>
                  </a:moveTo>
                  <a:lnTo>
                    <a:pt x="127000" y="14476"/>
                  </a:lnTo>
                  <a:lnTo>
                    <a:pt x="127000" y="7734"/>
                  </a:lnTo>
                  <a:lnTo>
                    <a:pt x="125589" y="5042"/>
                  </a:lnTo>
                  <a:lnTo>
                    <a:pt x="120258" y="171"/>
                  </a:lnTo>
                  <a:lnTo>
                    <a:pt x="116155" y="0"/>
                  </a:lnTo>
                  <a:lnTo>
                    <a:pt x="105952" y="3574"/>
                  </a:lnTo>
                  <a:lnTo>
                    <a:pt x="60240" y="38919"/>
                  </a:lnTo>
                  <a:lnTo>
                    <a:pt x="18798" y="82020"/>
                  </a:lnTo>
                  <a:lnTo>
                    <a:pt x="0" y="103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468">
              <a:extLst>
                <a:ext uri="{FF2B5EF4-FFF2-40B4-BE49-F238E27FC236}">
                  <a16:creationId xmlns:a16="http://schemas.microsoft.com/office/drawing/2014/main" xmlns="" id="{36B397B7-FC1B-4F29-8C76-FB510B9324D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041900" y="399415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0" y="0"/>
                  </a:moveTo>
                  <a:lnTo>
                    <a:pt x="0" y="0"/>
                  </a:lnTo>
                  <a:lnTo>
                    <a:pt x="32202" y="43738"/>
                  </a:lnTo>
                  <a:lnTo>
                    <a:pt x="46708" y="72715"/>
                  </a:lnTo>
                  <a:lnTo>
                    <a:pt x="508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469">
              <a:extLst>
                <a:ext uri="{FF2B5EF4-FFF2-40B4-BE49-F238E27FC236}">
                  <a16:creationId xmlns:a16="http://schemas.microsoft.com/office/drawing/2014/main" xmlns="" id="{54725F4F-37C0-4427-B0CF-C91E7E137C9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865592" y="3982856"/>
              <a:ext cx="87409" cy="89546"/>
            </a:xfrm>
            <a:custGeom>
              <a:avLst/>
              <a:gdLst/>
              <a:ahLst/>
              <a:cxnLst/>
              <a:rect l="0" t="0" r="0" b="0"/>
              <a:pathLst>
                <a:path w="87409" h="89546">
                  <a:moveTo>
                    <a:pt x="68358" y="17644"/>
                  </a:moveTo>
                  <a:lnTo>
                    <a:pt x="68358" y="17644"/>
                  </a:lnTo>
                  <a:lnTo>
                    <a:pt x="68358" y="10902"/>
                  </a:lnTo>
                  <a:lnTo>
                    <a:pt x="66477" y="5711"/>
                  </a:lnTo>
                  <a:lnTo>
                    <a:pt x="64987" y="3338"/>
                  </a:lnTo>
                  <a:lnTo>
                    <a:pt x="57688" y="702"/>
                  </a:lnTo>
                  <a:lnTo>
                    <a:pt x="52778" y="0"/>
                  </a:lnTo>
                  <a:lnTo>
                    <a:pt x="41678" y="4863"/>
                  </a:lnTo>
                  <a:lnTo>
                    <a:pt x="23529" y="21383"/>
                  </a:lnTo>
                  <a:lnTo>
                    <a:pt x="6627" y="46033"/>
                  </a:lnTo>
                  <a:lnTo>
                    <a:pt x="1804" y="55620"/>
                  </a:lnTo>
                  <a:lnTo>
                    <a:pt x="0" y="64128"/>
                  </a:lnTo>
                  <a:lnTo>
                    <a:pt x="1758" y="79226"/>
                  </a:lnTo>
                  <a:lnTo>
                    <a:pt x="4203" y="84098"/>
                  </a:lnTo>
                  <a:lnTo>
                    <a:pt x="7243" y="87347"/>
                  </a:lnTo>
                  <a:lnTo>
                    <a:pt x="10681" y="89513"/>
                  </a:lnTo>
                  <a:lnTo>
                    <a:pt x="15090" y="89545"/>
                  </a:lnTo>
                  <a:lnTo>
                    <a:pt x="25634" y="85819"/>
                  </a:lnTo>
                  <a:lnTo>
                    <a:pt x="43469" y="69045"/>
                  </a:lnTo>
                  <a:lnTo>
                    <a:pt x="61979" y="39504"/>
                  </a:lnTo>
                  <a:lnTo>
                    <a:pt x="67098" y="24261"/>
                  </a:lnTo>
                  <a:lnTo>
                    <a:pt x="67518" y="24172"/>
                  </a:lnTo>
                  <a:lnTo>
                    <a:pt x="81190" y="67622"/>
                  </a:lnTo>
                  <a:lnTo>
                    <a:pt x="87408" y="87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470">
              <a:extLst>
                <a:ext uri="{FF2B5EF4-FFF2-40B4-BE49-F238E27FC236}">
                  <a16:creationId xmlns:a16="http://schemas.microsoft.com/office/drawing/2014/main" xmlns="" id="{FC312358-36A7-42D6-BA52-D42E09264BA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660900" y="3958742"/>
              <a:ext cx="146051" cy="114119"/>
            </a:xfrm>
            <a:custGeom>
              <a:avLst/>
              <a:gdLst/>
              <a:ahLst/>
              <a:cxnLst/>
              <a:rect l="0" t="0" r="0" b="0"/>
              <a:pathLst>
                <a:path w="146051" h="11411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20578" y="42198"/>
                  </a:lnTo>
                  <a:lnTo>
                    <a:pt x="19378" y="85432"/>
                  </a:lnTo>
                  <a:lnTo>
                    <a:pt x="14287" y="107380"/>
                  </a:lnTo>
                  <a:lnTo>
                    <a:pt x="10347" y="113257"/>
                  </a:lnTo>
                  <a:lnTo>
                    <a:pt x="9015" y="114118"/>
                  </a:lnTo>
                  <a:lnTo>
                    <a:pt x="8127" y="113987"/>
                  </a:lnTo>
                  <a:lnTo>
                    <a:pt x="7534" y="113194"/>
                  </a:lnTo>
                  <a:lnTo>
                    <a:pt x="10072" y="98594"/>
                  </a:lnTo>
                  <a:lnTo>
                    <a:pt x="26684" y="59648"/>
                  </a:lnTo>
                  <a:lnTo>
                    <a:pt x="42404" y="30841"/>
                  </a:lnTo>
                  <a:lnTo>
                    <a:pt x="45203" y="28130"/>
                  </a:lnTo>
                  <a:lnTo>
                    <a:pt x="47774" y="27733"/>
                  </a:lnTo>
                  <a:lnTo>
                    <a:pt x="50194" y="28881"/>
                  </a:lnTo>
                  <a:lnTo>
                    <a:pt x="52512" y="31056"/>
                  </a:lnTo>
                  <a:lnTo>
                    <a:pt x="59147" y="47602"/>
                  </a:lnTo>
                  <a:lnTo>
                    <a:pt x="66489" y="84889"/>
                  </a:lnTo>
                  <a:lnTo>
                    <a:pt x="67609" y="86740"/>
                  </a:lnTo>
                  <a:lnTo>
                    <a:pt x="68356" y="87268"/>
                  </a:lnTo>
                  <a:lnTo>
                    <a:pt x="68854" y="86915"/>
                  </a:lnTo>
                  <a:lnTo>
                    <a:pt x="82034" y="42925"/>
                  </a:lnTo>
                  <a:lnTo>
                    <a:pt x="101976" y="11529"/>
                  </a:lnTo>
                  <a:lnTo>
                    <a:pt x="105378" y="10317"/>
                  </a:lnTo>
                  <a:lnTo>
                    <a:pt x="109058" y="10919"/>
                  </a:lnTo>
                  <a:lnTo>
                    <a:pt x="112922" y="12732"/>
                  </a:lnTo>
                  <a:lnTo>
                    <a:pt x="119097" y="22272"/>
                  </a:lnTo>
                  <a:lnTo>
                    <a:pt x="131028" y="63128"/>
                  </a:lnTo>
                  <a:lnTo>
                    <a:pt x="146050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SMARTInkShape-2471">
            <a:extLst>
              <a:ext uri="{FF2B5EF4-FFF2-40B4-BE49-F238E27FC236}">
                <a16:creationId xmlns:a16="http://schemas.microsoft.com/office/drawing/2014/main" xmlns="" id="{B5CEC82A-5215-4DE0-A22D-F3FE325517E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13250" y="4382870"/>
            <a:ext cx="110275" cy="294257"/>
          </a:xfrm>
          <a:custGeom>
            <a:avLst/>
            <a:gdLst/>
            <a:ahLst/>
            <a:cxnLst/>
            <a:rect l="0" t="0" r="0" b="0"/>
            <a:pathLst>
              <a:path w="110275" h="294257">
                <a:moveTo>
                  <a:pt x="0" y="68480"/>
                </a:moveTo>
                <a:lnTo>
                  <a:pt x="0" y="68480"/>
                </a:lnTo>
                <a:lnTo>
                  <a:pt x="1882" y="114619"/>
                </a:lnTo>
                <a:lnTo>
                  <a:pt x="6907" y="159762"/>
                </a:lnTo>
                <a:lnTo>
                  <a:pt x="9420" y="193010"/>
                </a:lnTo>
                <a:lnTo>
                  <a:pt x="8185" y="228954"/>
                </a:lnTo>
                <a:lnTo>
                  <a:pt x="6893" y="271407"/>
                </a:lnTo>
                <a:lnTo>
                  <a:pt x="3140" y="292844"/>
                </a:lnTo>
                <a:lnTo>
                  <a:pt x="2093" y="294256"/>
                </a:lnTo>
                <a:lnTo>
                  <a:pt x="1396" y="293081"/>
                </a:lnTo>
                <a:lnTo>
                  <a:pt x="889" y="250875"/>
                </a:lnTo>
                <a:lnTo>
                  <a:pt x="3453" y="211633"/>
                </a:lnTo>
                <a:lnTo>
                  <a:pt x="6535" y="187199"/>
                </a:lnTo>
                <a:lnTo>
                  <a:pt x="10707" y="160326"/>
                </a:lnTo>
                <a:lnTo>
                  <a:pt x="15604" y="131827"/>
                </a:lnTo>
                <a:lnTo>
                  <a:pt x="20986" y="106478"/>
                </a:lnTo>
                <a:lnTo>
                  <a:pt x="32610" y="61379"/>
                </a:lnTo>
                <a:lnTo>
                  <a:pt x="47684" y="20515"/>
                </a:lnTo>
                <a:lnTo>
                  <a:pt x="56706" y="6475"/>
                </a:lnTo>
                <a:lnTo>
                  <a:pt x="61087" y="1743"/>
                </a:lnTo>
                <a:lnTo>
                  <a:pt x="66830" y="0"/>
                </a:lnTo>
                <a:lnTo>
                  <a:pt x="80737" y="1826"/>
                </a:lnTo>
                <a:lnTo>
                  <a:pt x="94444" y="12986"/>
                </a:lnTo>
                <a:lnTo>
                  <a:pt x="101063" y="20900"/>
                </a:lnTo>
                <a:lnTo>
                  <a:pt x="108417" y="40983"/>
                </a:lnTo>
                <a:lnTo>
                  <a:pt x="110274" y="63315"/>
                </a:lnTo>
                <a:lnTo>
                  <a:pt x="106396" y="84999"/>
                </a:lnTo>
                <a:lnTo>
                  <a:pt x="94324" y="102633"/>
                </a:lnTo>
                <a:lnTo>
                  <a:pt x="86166" y="110299"/>
                </a:lnTo>
                <a:lnTo>
                  <a:pt x="63931" y="120697"/>
                </a:lnTo>
                <a:lnTo>
                  <a:pt x="39703" y="125555"/>
                </a:lnTo>
                <a:lnTo>
                  <a:pt x="0" y="1192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SMARTInkShape-Group356">
            <a:extLst>
              <a:ext uri="{FF2B5EF4-FFF2-40B4-BE49-F238E27FC236}">
                <a16:creationId xmlns:a16="http://schemas.microsoft.com/office/drawing/2014/main" xmlns="" id="{B961E0E6-F94C-446F-8A8B-46D747230E91}"/>
              </a:ext>
            </a:extLst>
          </p:cNvPr>
          <p:cNvGrpSpPr/>
          <p:nvPr/>
        </p:nvGrpSpPr>
        <p:grpSpPr>
          <a:xfrm>
            <a:off x="5508429" y="3632200"/>
            <a:ext cx="1523337" cy="599739"/>
            <a:chOff x="5508429" y="3632200"/>
            <a:chExt cx="1523337" cy="599739"/>
          </a:xfrm>
        </p:grpSpPr>
        <p:sp>
          <p:nvSpPr>
            <p:cNvPr id="170" name="SMARTInkShape-2472">
              <a:extLst>
                <a:ext uri="{FF2B5EF4-FFF2-40B4-BE49-F238E27FC236}">
                  <a16:creationId xmlns:a16="http://schemas.microsoft.com/office/drawing/2014/main" xmlns="" id="{8B5FF5AE-DBD2-46FE-BEB9-326C19E5528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934200" y="3721100"/>
              <a:ext cx="97566" cy="368301"/>
            </a:xfrm>
            <a:custGeom>
              <a:avLst/>
              <a:gdLst/>
              <a:ahLst/>
              <a:cxnLst/>
              <a:rect l="0" t="0" r="0" b="0"/>
              <a:pathLst>
                <a:path w="97566" h="368301">
                  <a:moveTo>
                    <a:pt x="19050" y="0"/>
                  </a:moveTo>
                  <a:lnTo>
                    <a:pt x="19050" y="0"/>
                  </a:lnTo>
                  <a:lnTo>
                    <a:pt x="22420" y="0"/>
                  </a:lnTo>
                  <a:lnTo>
                    <a:pt x="25957" y="5644"/>
                  </a:lnTo>
                  <a:lnTo>
                    <a:pt x="37560" y="24485"/>
                  </a:lnTo>
                  <a:lnTo>
                    <a:pt x="58872" y="61818"/>
                  </a:lnTo>
                  <a:lnTo>
                    <a:pt x="74143" y="99441"/>
                  </a:lnTo>
                  <a:lnTo>
                    <a:pt x="87985" y="144385"/>
                  </a:lnTo>
                  <a:lnTo>
                    <a:pt x="92524" y="168929"/>
                  </a:lnTo>
                  <a:lnTo>
                    <a:pt x="95548" y="194464"/>
                  </a:lnTo>
                  <a:lnTo>
                    <a:pt x="97565" y="220659"/>
                  </a:lnTo>
                  <a:lnTo>
                    <a:pt x="92280" y="266698"/>
                  </a:lnTo>
                  <a:lnTo>
                    <a:pt x="79114" y="304799"/>
                  </a:lnTo>
                  <a:lnTo>
                    <a:pt x="59151" y="331140"/>
                  </a:lnTo>
                  <a:lnTo>
                    <a:pt x="16074" y="359496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473">
              <a:extLst>
                <a:ext uri="{FF2B5EF4-FFF2-40B4-BE49-F238E27FC236}">
                  <a16:creationId xmlns:a16="http://schemas.microsoft.com/office/drawing/2014/main" xmlns="" id="{608E4D63-67E8-4041-9D9F-108126AE79A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663841" y="3632200"/>
              <a:ext cx="73123" cy="120651"/>
            </a:xfrm>
            <a:custGeom>
              <a:avLst/>
              <a:gdLst/>
              <a:ahLst/>
              <a:cxnLst/>
              <a:rect l="0" t="0" r="0" b="0"/>
              <a:pathLst>
                <a:path w="73123" h="1206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563" y="0"/>
                  </a:lnTo>
                  <a:lnTo>
                    <a:pt x="48148" y="34519"/>
                  </a:lnTo>
                  <a:lnTo>
                    <a:pt x="62943" y="49914"/>
                  </a:lnTo>
                  <a:lnTo>
                    <a:pt x="71870" y="66164"/>
                  </a:lnTo>
                  <a:lnTo>
                    <a:pt x="73122" y="73742"/>
                  </a:lnTo>
                  <a:lnTo>
                    <a:pt x="70750" y="87808"/>
                  </a:lnTo>
                  <a:lnTo>
                    <a:pt x="61229" y="101114"/>
                  </a:lnTo>
                  <a:lnTo>
                    <a:pt x="41759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474">
              <a:extLst>
                <a:ext uri="{FF2B5EF4-FFF2-40B4-BE49-F238E27FC236}">
                  <a16:creationId xmlns:a16="http://schemas.microsoft.com/office/drawing/2014/main" xmlns="" id="{5E53CC93-CCD5-4524-94B7-B64F63B4FA8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464300" y="3692982"/>
              <a:ext cx="215901" cy="15419"/>
            </a:xfrm>
            <a:custGeom>
              <a:avLst/>
              <a:gdLst/>
              <a:ahLst/>
              <a:cxnLst/>
              <a:rect l="0" t="0" r="0" b="0"/>
              <a:pathLst>
                <a:path w="215901" h="15419">
                  <a:moveTo>
                    <a:pt x="0" y="15418"/>
                  </a:moveTo>
                  <a:lnTo>
                    <a:pt x="0" y="15418"/>
                  </a:lnTo>
                  <a:lnTo>
                    <a:pt x="0" y="12047"/>
                  </a:lnTo>
                  <a:lnTo>
                    <a:pt x="705" y="11054"/>
                  </a:lnTo>
                  <a:lnTo>
                    <a:pt x="1881" y="10392"/>
                  </a:lnTo>
                  <a:lnTo>
                    <a:pt x="49457" y="307"/>
                  </a:lnTo>
                  <a:lnTo>
                    <a:pt x="86892" y="0"/>
                  </a:lnTo>
                  <a:lnTo>
                    <a:pt x="130341" y="2921"/>
                  </a:lnTo>
                  <a:lnTo>
                    <a:pt x="173169" y="8923"/>
                  </a:lnTo>
                  <a:lnTo>
                    <a:pt x="215900" y="15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475">
              <a:extLst>
                <a:ext uri="{FF2B5EF4-FFF2-40B4-BE49-F238E27FC236}">
                  <a16:creationId xmlns:a16="http://schemas.microsoft.com/office/drawing/2014/main" xmlns="" id="{8F8A7753-5E92-43FE-BBC5-706EE63E9CF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667509" y="4032693"/>
              <a:ext cx="63492" cy="101158"/>
            </a:xfrm>
            <a:custGeom>
              <a:avLst/>
              <a:gdLst/>
              <a:ahLst/>
              <a:cxnLst/>
              <a:rect l="0" t="0" r="0" b="0"/>
              <a:pathLst>
                <a:path w="63492" h="101158">
                  <a:moveTo>
                    <a:pt x="12691" y="18607"/>
                  </a:moveTo>
                  <a:lnTo>
                    <a:pt x="12691" y="18607"/>
                  </a:lnTo>
                  <a:lnTo>
                    <a:pt x="2565" y="40975"/>
                  </a:lnTo>
                  <a:lnTo>
                    <a:pt x="91" y="73006"/>
                  </a:lnTo>
                  <a:lnTo>
                    <a:pt x="0" y="51097"/>
                  </a:lnTo>
                  <a:lnTo>
                    <a:pt x="7521" y="34223"/>
                  </a:lnTo>
                  <a:lnTo>
                    <a:pt x="25741" y="10533"/>
                  </a:lnTo>
                  <a:lnTo>
                    <a:pt x="36835" y="1613"/>
                  </a:lnTo>
                  <a:lnTo>
                    <a:pt x="40782" y="222"/>
                  </a:lnTo>
                  <a:lnTo>
                    <a:pt x="44119" y="0"/>
                  </a:lnTo>
                  <a:lnTo>
                    <a:pt x="47753" y="1969"/>
                  </a:lnTo>
                  <a:lnTo>
                    <a:pt x="55556" y="9801"/>
                  </a:lnTo>
                  <a:lnTo>
                    <a:pt x="59964" y="25982"/>
                  </a:lnTo>
                  <a:lnTo>
                    <a:pt x="63027" y="72234"/>
                  </a:lnTo>
                  <a:lnTo>
                    <a:pt x="63491" y="101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476">
              <a:extLst>
                <a:ext uri="{FF2B5EF4-FFF2-40B4-BE49-F238E27FC236}">
                  <a16:creationId xmlns:a16="http://schemas.microsoft.com/office/drawing/2014/main" xmlns="" id="{C334E92D-B92F-4898-9490-5F0BDE87970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470650" y="3806341"/>
              <a:ext cx="196851" cy="276710"/>
            </a:xfrm>
            <a:custGeom>
              <a:avLst/>
              <a:gdLst/>
              <a:ahLst/>
              <a:cxnLst/>
              <a:rect l="0" t="0" r="0" b="0"/>
              <a:pathLst>
                <a:path w="196851" h="276710">
                  <a:moveTo>
                    <a:pt x="196850" y="3659"/>
                  </a:moveTo>
                  <a:lnTo>
                    <a:pt x="196850" y="3659"/>
                  </a:lnTo>
                  <a:lnTo>
                    <a:pt x="196850" y="288"/>
                  </a:lnTo>
                  <a:lnTo>
                    <a:pt x="194733" y="0"/>
                  </a:lnTo>
                  <a:lnTo>
                    <a:pt x="186737" y="1563"/>
                  </a:lnTo>
                  <a:lnTo>
                    <a:pt x="163592" y="23264"/>
                  </a:lnTo>
                  <a:lnTo>
                    <a:pt x="137764" y="66618"/>
                  </a:lnTo>
                  <a:lnTo>
                    <a:pt x="118848" y="101490"/>
                  </a:lnTo>
                  <a:lnTo>
                    <a:pt x="97977" y="138862"/>
                  </a:lnTo>
                  <a:lnTo>
                    <a:pt x="74590" y="178990"/>
                  </a:lnTo>
                  <a:lnTo>
                    <a:pt x="50085" y="212817"/>
                  </a:lnTo>
                  <a:lnTo>
                    <a:pt x="13342" y="258914"/>
                  </a:lnTo>
                  <a:lnTo>
                    <a:pt x="0" y="276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477">
              <a:extLst>
                <a:ext uri="{FF2B5EF4-FFF2-40B4-BE49-F238E27FC236}">
                  <a16:creationId xmlns:a16="http://schemas.microsoft.com/office/drawing/2014/main" xmlns="" id="{49376C86-A0A5-43C9-9CD1-0303B869B2C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451600" y="3829050"/>
              <a:ext cx="165101" cy="247651"/>
            </a:xfrm>
            <a:custGeom>
              <a:avLst/>
              <a:gdLst/>
              <a:ahLst/>
              <a:cxnLst/>
              <a:rect l="0" t="0" r="0" b="0"/>
              <a:pathLst>
                <a:path w="165101" h="247651">
                  <a:moveTo>
                    <a:pt x="0" y="0"/>
                  </a:moveTo>
                  <a:lnTo>
                    <a:pt x="0" y="0"/>
                  </a:lnTo>
                  <a:lnTo>
                    <a:pt x="1882" y="12552"/>
                  </a:lnTo>
                  <a:lnTo>
                    <a:pt x="12552" y="39231"/>
                  </a:lnTo>
                  <a:lnTo>
                    <a:pt x="39231" y="82180"/>
                  </a:lnTo>
                  <a:lnTo>
                    <a:pt x="64708" y="116252"/>
                  </a:lnTo>
                  <a:lnTo>
                    <a:pt x="92494" y="150210"/>
                  </a:lnTo>
                  <a:lnTo>
                    <a:pt x="132533" y="194320"/>
                  </a:lnTo>
                  <a:lnTo>
                    <a:pt x="161916" y="241667"/>
                  </a:lnTo>
                  <a:lnTo>
                    <a:pt x="1651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478">
              <a:extLst>
                <a:ext uri="{FF2B5EF4-FFF2-40B4-BE49-F238E27FC236}">
                  <a16:creationId xmlns:a16="http://schemas.microsoft.com/office/drawing/2014/main" xmlns="" id="{EE4AB1E7-6ADB-4AA5-BD9B-6726893159A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268943" y="3683000"/>
              <a:ext cx="30258" cy="495301"/>
            </a:xfrm>
            <a:custGeom>
              <a:avLst/>
              <a:gdLst/>
              <a:ahLst/>
              <a:cxnLst/>
              <a:rect l="0" t="0" r="0" b="0"/>
              <a:pathLst>
                <a:path w="30258" h="495301">
                  <a:moveTo>
                    <a:pt x="30257" y="0"/>
                  </a:moveTo>
                  <a:lnTo>
                    <a:pt x="30257" y="0"/>
                  </a:lnTo>
                  <a:lnTo>
                    <a:pt x="26886" y="43369"/>
                  </a:lnTo>
                  <a:lnTo>
                    <a:pt x="23350" y="82540"/>
                  </a:lnTo>
                  <a:lnTo>
                    <a:pt x="21418" y="105827"/>
                  </a:lnTo>
                  <a:lnTo>
                    <a:pt x="20836" y="131935"/>
                  </a:lnTo>
                  <a:lnTo>
                    <a:pt x="21154" y="159922"/>
                  </a:lnTo>
                  <a:lnTo>
                    <a:pt x="22072" y="189165"/>
                  </a:lnTo>
                  <a:lnTo>
                    <a:pt x="21272" y="219949"/>
                  </a:lnTo>
                  <a:lnTo>
                    <a:pt x="19329" y="251761"/>
                  </a:lnTo>
                  <a:lnTo>
                    <a:pt x="16621" y="284257"/>
                  </a:lnTo>
                  <a:lnTo>
                    <a:pt x="13405" y="315093"/>
                  </a:lnTo>
                  <a:lnTo>
                    <a:pt x="9850" y="344823"/>
                  </a:lnTo>
                  <a:lnTo>
                    <a:pt x="6070" y="373815"/>
                  </a:lnTo>
                  <a:lnTo>
                    <a:pt x="1867" y="421081"/>
                  </a:lnTo>
                  <a:lnTo>
                    <a:pt x="0" y="458081"/>
                  </a:lnTo>
                  <a:lnTo>
                    <a:pt x="360" y="490543"/>
                  </a:lnTo>
                  <a:lnTo>
                    <a:pt x="2565" y="493540"/>
                  </a:lnTo>
                  <a:lnTo>
                    <a:pt x="11207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479">
              <a:extLst>
                <a:ext uri="{FF2B5EF4-FFF2-40B4-BE49-F238E27FC236}">
                  <a16:creationId xmlns:a16="http://schemas.microsoft.com/office/drawing/2014/main" xmlns="" id="{4B342A23-C020-4458-80DC-418A1675A50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970144" y="3891883"/>
              <a:ext cx="121322" cy="340056"/>
            </a:xfrm>
            <a:custGeom>
              <a:avLst/>
              <a:gdLst/>
              <a:ahLst/>
              <a:cxnLst/>
              <a:rect l="0" t="0" r="0" b="0"/>
              <a:pathLst>
                <a:path w="121322" h="340056">
                  <a:moveTo>
                    <a:pt x="11556" y="146717"/>
                  </a:moveTo>
                  <a:lnTo>
                    <a:pt x="11556" y="146717"/>
                  </a:lnTo>
                  <a:lnTo>
                    <a:pt x="11556" y="194279"/>
                  </a:lnTo>
                  <a:lnTo>
                    <a:pt x="11556" y="230189"/>
                  </a:lnTo>
                  <a:lnTo>
                    <a:pt x="11556" y="271011"/>
                  </a:lnTo>
                  <a:lnTo>
                    <a:pt x="8185" y="311015"/>
                  </a:lnTo>
                  <a:lnTo>
                    <a:pt x="1430" y="339358"/>
                  </a:lnTo>
                  <a:lnTo>
                    <a:pt x="572" y="340055"/>
                  </a:lnTo>
                  <a:lnTo>
                    <a:pt x="0" y="339109"/>
                  </a:lnTo>
                  <a:lnTo>
                    <a:pt x="7796" y="295403"/>
                  </a:lnTo>
                  <a:lnTo>
                    <a:pt x="14823" y="258660"/>
                  </a:lnTo>
                  <a:lnTo>
                    <a:pt x="18673" y="234046"/>
                  </a:lnTo>
                  <a:lnTo>
                    <a:pt x="22651" y="207053"/>
                  </a:lnTo>
                  <a:lnTo>
                    <a:pt x="26713" y="177769"/>
                  </a:lnTo>
                  <a:lnTo>
                    <a:pt x="30834" y="146957"/>
                  </a:lnTo>
                  <a:lnTo>
                    <a:pt x="34991" y="115127"/>
                  </a:lnTo>
                  <a:lnTo>
                    <a:pt x="39173" y="88262"/>
                  </a:lnTo>
                  <a:lnTo>
                    <a:pt x="47584" y="43361"/>
                  </a:lnTo>
                  <a:lnTo>
                    <a:pt x="60252" y="6575"/>
                  </a:lnTo>
                  <a:lnTo>
                    <a:pt x="64481" y="1784"/>
                  </a:lnTo>
                  <a:lnTo>
                    <a:pt x="68712" y="0"/>
                  </a:lnTo>
                  <a:lnTo>
                    <a:pt x="72943" y="222"/>
                  </a:lnTo>
                  <a:lnTo>
                    <a:pt x="83289" y="9877"/>
                  </a:lnTo>
                  <a:lnTo>
                    <a:pt x="110549" y="51561"/>
                  </a:lnTo>
                  <a:lnTo>
                    <a:pt x="121321" y="96337"/>
                  </a:lnTo>
                  <a:lnTo>
                    <a:pt x="116314" y="121269"/>
                  </a:lnTo>
                  <a:lnTo>
                    <a:pt x="111028" y="131868"/>
                  </a:lnTo>
                  <a:lnTo>
                    <a:pt x="91984" y="149290"/>
                  </a:lnTo>
                  <a:lnTo>
                    <a:pt x="67058" y="161971"/>
                  </a:lnTo>
                  <a:lnTo>
                    <a:pt x="11556" y="172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480">
              <a:extLst>
                <a:ext uri="{FF2B5EF4-FFF2-40B4-BE49-F238E27FC236}">
                  <a16:creationId xmlns:a16="http://schemas.microsoft.com/office/drawing/2014/main" xmlns="" id="{A8C40407-3543-43B4-8A30-D7B1D50E8BE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796086" y="3753733"/>
              <a:ext cx="96715" cy="342018"/>
            </a:xfrm>
            <a:custGeom>
              <a:avLst/>
              <a:gdLst/>
              <a:ahLst/>
              <a:cxnLst/>
              <a:rect l="0" t="0" r="0" b="0"/>
              <a:pathLst>
                <a:path w="96715" h="342018">
                  <a:moveTo>
                    <a:pt x="96714" y="5467"/>
                  </a:moveTo>
                  <a:lnTo>
                    <a:pt x="96714" y="5467"/>
                  </a:lnTo>
                  <a:lnTo>
                    <a:pt x="93343" y="2096"/>
                  </a:lnTo>
                  <a:lnTo>
                    <a:pt x="89807" y="441"/>
                  </a:lnTo>
                  <a:lnTo>
                    <a:pt x="87875" y="0"/>
                  </a:lnTo>
                  <a:lnTo>
                    <a:pt x="75045" y="6120"/>
                  </a:lnTo>
                  <a:lnTo>
                    <a:pt x="57838" y="26984"/>
                  </a:lnTo>
                  <a:lnTo>
                    <a:pt x="35963" y="72363"/>
                  </a:lnTo>
                  <a:lnTo>
                    <a:pt x="19855" y="112339"/>
                  </a:lnTo>
                  <a:lnTo>
                    <a:pt x="6110" y="153860"/>
                  </a:lnTo>
                  <a:lnTo>
                    <a:pt x="0" y="191129"/>
                  </a:lnTo>
                  <a:lnTo>
                    <a:pt x="1049" y="224626"/>
                  </a:lnTo>
                  <a:lnTo>
                    <a:pt x="11454" y="267488"/>
                  </a:lnTo>
                  <a:lnTo>
                    <a:pt x="23543" y="290548"/>
                  </a:lnTo>
                  <a:lnTo>
                    <a:pt x="40675" y="310205"/>
                  </a:lnTo>
                  <a:lnTo>
                    <a:pt x="96714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481">
              <a:extLst>
                <a:ext uri="{FF2B5EF4-FFF2-40B4-BE49-F238E27FC236}">
                  <a16:creationId xmlns:a16="http://schemas.microsoft.com/office/drawing/2014/main" xmlns="" id="{18B7F446-1600-4DD8-840C-105B3C0580A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508429" y="3962400"/>
              <a:ext cx="168472" cy="63501"/>
            </a:xfrm>
            <a:custGeom>
              <a:avLst/>
              <a:gdLst/>
              <a:ahLst/>
              <a:cxnLst/>
              <a:rect l="0" t="0" r="0" b="0"/>
              <a:pathLst>
                <a:path w="168472" h="63501">
                  <a:moveTo>
                    <a:pt x="3371" y="63500"/>
                  </a:moveTo>
                  <a:lnTo>
                    <a:pt x="3371" y="63500"/>
                  </a:lnTo>
                  <a:lnTo>
                    <a:pt x="0" y="60129"/>
                  </a:lnTo>
                  <a:lnTo>
                    <a:pt x="5871" y="50948"/>
                  </a:lnTo>
                  <a:lnTo>
                    <a:pt x="11388" y="44548"/>
                  </a:lnTo>
                  <a:lnTo>
                    <a:pt x="46120" y="28800"/>
                  </a:lnTo>
                  <a:lnTo>
                    <a:pt x="88788" y="18568"/>
                  </a:lnTo>
                  <a:lnTo>
                    <a:pt x="136081" y="7696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482">
              <a:extLst>
                <a:ext uri="{FF2B5EF4-FFF2-40B4-BE49-F238E27FC236}">
                  <a16:creationId xmlns:a16="http://schemas.microsoft.com/office/drawing/2014/main" xmlns="" id="{EFF11464-2081-4755-BE9E-F090EEF4ED6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575300" y="3725317"/>
              <a:ext cx="88901" cy="408534"/>
            </a:xfrm>
            <a:custGeom>
              <a:avLst/>
              <a:gdLst/>
              <a:ahLst/>
              <a:cxnLst/>
              <a:rect l="0" t="0" r="0" b="0"/>
              <a:pathLst>
                <a:path w="88901" h="408534">
                  <a:moveTo>
                    <a:pt x="88900" y="27533"/>
                  </a:moveTo>
                  <a:lnTo>
                    <a:pt x="88900" y="27533"/>
                  </a:lnTo>
                  <a:lnTo>
                    <a:pt x="80111" y="13718"/>
                  </a:lnTo>
                  <a:lnTo>
                    <a:pt x="69127" y="3684"/>
                  </a:lnTo>
                  <a:lnTo>
                    <a:pt x="65135" y="1051"/>
                  </a:lnTo>
                  <a:lnTo>
                    <a:pt x="61062" y="0"/>
                  </a:lnTo>
                  <a:lnTo>
                    <a:pt x="52774" y="715"/>
                  </a:lnTo>
                  <a:lnTo>
                    <a:pt x="42505" y="9028"/>
                  </a:lnTo>
                  <a:lnTo>
                    <a:pt x="30886" y="24248"/>
                  </a:lnTo>
                  <a:lnTo>
                    <a:pt x="18666" y="47474"/>
                  </a:lnTo>
                  <a:lnTo>
                    <a:pt x="9999" y="95060"/>
                  </a:lnTo>
                  <a:lnTo>
                    <a:pt x="7971" y="130923"/>
                  </a:lnTo>
                  <a:lnTo>
                    <a:pt x="7071" y="170851"/>
                  </a:lnTo>
                  <a:lnTo>
                    <a:pt x="6830" y="194339"/>
                  </a:lnTo>
                  <a:lnTo>
                    <a:pt x="6670" y="219170"/>
                  </a:lnTo>
                  <a:lnTo>
                    <a:pt x="6563" y="243486"/>
                  </a:lnTo>
                  <a:lnTo>
                    <a:pt x="6492" y="267457"/>
                  </a:lnTo>
                  <a:lnTo>
                    <a:pt x="6413" y="311966"/>
                  </a:lnTo>
                  <a:lnTo>
                    <a:pt x="6378" y="348211"/>
                  </a:lnTo>
                  <a:lnTo>
                    <a:pt x="1991" y="393690"/>
                  </a:lnTo>
                  <a:lnTo>
                    <a:pt x="0" y="408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357">
            <a:extLst>
              <a:ext uri="{FF2B5EF4-FFF2-40B4-BE49-F238E27FC236}">
                <a16:creationId xmlns:a16="http://schemas.microsoft.com/office/drawing/2014/main" xmlns="" id="{57602FB1-1CA6-46E5-B8E6-0F24674FCA15}"/>
              </a:ext>
            </a:extLst>
          </p:cNvPr>
          <p:cNvGrpSpPr/>
          <p:nvPr/>
        </p:nvGrpSpPr>
        <p:grpSpPr>
          <a:xfrm>
            <a:off x="7734300" y="3609779"/>
            <a:ext cx="787401" cy="707607"/>
            <a:chOff x="7734300" y="3609779"/>
            <a:chExt cx="787401" cy="707607"/>
          </a:xfrm>
        </p:grpSpPr>
        <p:sp>
          <p:nvSpPr>
            <p:cNvPr id="182" name="SMARTInkShape-2483">
              <a:extLst>
                <a:ext uri="{FF2B5EF4-FFF2-40B4-BE49-F238E27FC236}">
                  <a16:creationId xmlns:a16="http://schemas.microsoft.com/office/drawing/2014/main" xmlns="" id="{B4809631-EEAF-4044-9045-70F765F5DCE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268237" y="3831422"/>
              <a:ext cx="253464" cy="315598"/>
            </a:xfrm>
            <a:custGeom>
              <a:avLst/>
              <a:gdLst/>
              <a:ahLst/>
              <a:cxnLst/>
              <a:rect l="0" t="0" r="0" b="0"/>
              <a:pathLst>
                <a:path w="253464" h="315598">
                  <a:moveTo>
                    <a:pt x="82013" y="232578"/>
                  </a:moveTo>
                  <a:lnTo>
                    <a:pt x="82013" y="232578"/>
                  </a:lnTo>
                  <a:lnTo>
                    <a:pt x="57594" y="220368"/>
                  </a:lnTo>
                  <a:lnTo>
                    <a:pt x="42467" y="218449"/>
                  </a:lnTo>
                  <a:lnTo>
                    <a:pt x="34483" y="218926"/>
                  </a:lnTo>
                  <a:lnTo>
                    <a:pt x="27043" y="222771"/>
                  </a:lnTo>
                  <a:lnTo>
                    <a:pt x="13132" y="236451"/>
                  </a:lnTo>
                  <a:lnTo>
                    <a:pt x="142" y="267357"/>
                  </a:lnTo>
                  <a:lnTo>
                    <a:pt x="0" y="287311"/>
                  </a:lnTo>
                  <a:lnTo>
                    <a:pt x="4640" y="303471"/>
                  </a:lnTo>
                  <a:lnTo>
                    <a:pt x="11406" y="313004"/>
                  </a:lnTo>
                  <a:lnTo>
                    <a:pt x="16597" y="315123"/>
                  </a:lnTo>
                  <a:lnTo>
                    <a:pt x="29891" y="315597"/>
                  </a:lnTo>
                  <a:lnTo>
                    <a:pt x="36682" y="311912"/>
                  </a:lnTo>
                  <a:lnTo>
                    <a:pt x="68433" y="273126"/>
                  </a:lnTo>
                  <a:lnTo>
                    <a:pt x="89382" y="238605"/>
                  </a:lnTo>
                  <a:lnTo>
                    <a:pt x="108101" y="195040"/>
                  </a:lnTo>
                  <a:lnTo>
                    <a:pt x="117750" y="168747"/>
                  </a:lnTo>
                  <a:lnTo>
                    <a:pt x="127709" y="139930"/>
                  </a:lnTo>
                  <a:lnTo>
                    <a:pt x="137877" y="109429"/>
                  </a:lnTo>
                  <a:lnTo>
                    <a:pt x="144656" y="83451"/>
                  </a:lnTo>
                  <a:lnTo>
                    <a:pt x="152187" y="39534"/>
                  </a:lnTo>
                  <a:lnTo>
                    <a:pt x="151772" y="12490"/>
                  </a:lnTo>
                  <a:lnTo>
                    <a:pt x="149686" y="3302"/>
                  </a:lnTo>
                  <a:lnTo>
                    <a:pt x="145473" y="0"/>
                  </a:lnTo>
                  <a:lnTo>
                    <a:pt x="139841" y="620"/>
                  </a:lnTo>
                  <a:lnTo>
                    <a:pt x="133264" y="3856"/>
                  </a:lnTo>
                  <a:lnTo>
                    <a:pt x="120314" y="24385"/>
                  </a:lnTo>
                  <a:lnTo>
                    <a:pt x="108913" y="56086"/>
                  </a:lnTo>
                  <a:lnTo>
                    <a:pt x="101494" y="96046"/>
                  </a:lnTo>
                  <a:lnTo>
                    <a:pt x="97727" y="139677"/>
                  </a:lnTo>
                  <a:lnTo>
                    <a:pt x="97463" y="182822"/>
                  </a:lnTo>
                  <a:lnTo>
                    <a:pt x="102050" y="220812"/>
                  </a:lnTo>
                  <a:lnTo>
                    <a:pt x="109194" y="260450"/>
                  </a:lnTo>
                  <a:lnTo>
                    <a:pt x="113540" y="268798"/>
                  </a:lnTo>
                  <a:lnTo>
                    <a:pt x="125893" y="279955"/>
                  </a:lnTo>
                  <a:lnTo>
                    <a:pt x="133845" y="281802"/>
                  </a:lnTo>
                  <a:lnTo>
                    <a:pt x="152086" y="280091"/>
                  </a:lnTo>
                  <a:lnTo>
                    <a:pt x="182189" y="261081"/>
                  </a:lnTo>
                  <a:lnTo>
                    <a:pt x="206709" y="236476"/>
                  </a:lnTo>
                  <a:lnTo>
                    <a:pt x="220638" y="211312"/>
                  </a:lnTo>
                  <a:lnTo>
                    <a:pt x="222881" y="198197"/>
                  </a:lnTo>
                  <a:lnTo>
                    <a:pt x="222491" y="192723"/>
                  </a:lnTo>
                  <a:lnTo>
                    <a:pt x="220821" y="189075"/>
                  </a:lnTo>
                  <a:lnTo>
                    <a:pt x="218296" y="186643"/>
                  </a:lnTo>
                  <a:lnTo>
                    <a:pt x="215201" y="185021"/>
                  </a:lnTo>
                  <a:lnTo>
                    <a:pt x="210316" y="187468"/>
                  </a:lnTo>
                  <a:lnTo>
                    <a:pt x="182198" y="218624"/>
                  </a:lnTo>
                  <a:lnTo>
                    <a:pt x="174203" y="229625"/>
                  </a:lnTo>
                  <a:lnTo>
                    <a:pt x="167202" y="251256"/>
                  </a:lnTo>
                  <a:lnTo>
                    <a:pt x="166322" y="261963"/>
                  </a:lnTo>
                  <a:lnTo>
                    <a:pt x="170989" y="281386"/>
                  </a:lnTo>
                  <a:lnTo>
                    <a:pt x="175196" y="290517"/>
                  </a:lnTo>
                  <a:lnTo>
                    <a:pt x="182236" y="296604"/>
                  </a:lnTo>
                  <a:lnTo>
                    <a:pt x="201345" y="303367"/>
                  </a:lnTo>
                  <a:lnTo>
                    <a:pt x="253463" y="308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484">
              <a:extLst>
                <a:ext uri="{FF2B5EF4-FFF2-40B4-BE49-F238E27FC236}">
                  <a16:creationId xmlns:a16="http://schemas.microsoft.com/office/drawing/2014/main" xmlns="" id="{D4F0B892-380C-4FD4-A458-C58B8AABDFD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172238" y="4056959"/>
              <a:ext cx="67880" cy="64318"/>
            </a:xfrm>
            <a:custGeom>
              <a:avLst/>
              <a:gdLst/>
              <a:ahLst/>
              <a:cxnLst/>
              <a:rect l="0" t="0" r="0" b="0"/>
              <a:pathLst>
                <a:path w="67880" h="64318">
                  <a:moveTo>
                    <a:pt x="63712" y="19741"/>
                  </a:moveTo>
                  <a:lnTo>
                    <a:pt x="63712" y="19741"/>
                  </a:lnTo>
                  <a:lnTo>
                    <a:pt x="63712" y="12999"/>
                  </a:lnTo>
                  <a:lnTo>
                    <a:pt x="59949" y="5926"/>
                  </a:lnTo>
                  <a:lnTo>
                    <a:pt x="56970" y="2064"/>
                  </a:lnTo>
                  <a:lnTo>
                    <a:pt x="51456" y="195"/>
                  </a:lnTo>
                  <a:lnTo>
                    <a:pt x="35922" y="0"/>
                  </a:lnTo>
                  <a:lnTo>
                    <a:pt x="21022" y="6029"/>
                  </a:lnTo>
                  <a:lnTo>
                    <a:pt x="8756" y="15763"/>
                  </a:lnTo>
                  <a:lnTo>
                    <a:pt x="951" y="27145"/>
                  </a:lnTo>
                  <a:lnTo>
                    <a:pt x="0" y="33144"/>
                  </a:lnTo>
                  <a:lnTo>
                    <a:pt x="2705" y="45453"/>
                  </a:lnTo>
                  <a:lnTo>
                    <a:pt x="12160" y="60913"/>
                  </a:lnTo>
                  <a:lnTo>
                    <a:pt x="16644" y="63416"/>
                  </a:lnTo>
                  <a:lnTo>
                    <a:pt x="27271" y="64317"/>
                  </a:lnTo>
                  <a:lnTo>
                    <a:pt x="48525" y="54115"/>
                  </a:lnTo>
                  <a:lnTo>
                    <a:pt x="58843" y="43485"/>
                  </a:lnTo>
                  <a:lnTo>
                    <a:pt x="66738" y="29363"/>
                  </a:lnTo>
                  <a:lnTo>
                    <a:pt x="67846" y="26156"/>
                  </a:lnTo>
                  <a:lnTo>
                    <a:pt x="67879" y="23312"/>
                  </a:lnTo>
                  <a:lnTo>
                    <a:pt x="63712" y="13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485">
              <a:extLst>
                <a:ext uri="{FF2B5EF4-FFF2-40B4-BE49-F238E27FC236}">
                  <a16:creationId xmlns:a16="http://schemas.microsoft.com/office/drawing/2014/main" xmlns="" id="{5E410DF6-9751-47B3-8CDD-0C9127A268E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975599" y="4024829"/>
              <a:ext cx="165102" cy="108564"/>
            </a:xfrm>
            <a:custGeom>
              <a:avLst/>
              <a:gdLst/>
              <a:ahLst/>
              <a:cxnLst/>
              <a:rect l="0" t="0" r="0" b="0"/>
              <a:pathLst>
                <a:path w="165102" h="108564">
                  <a:moveTo>
                    <a:pt x="1" y="20121"/>
                  </a:moveTo>
                  <a:lnTo>
                    <a:pt x="1" y="20121"/>
                  </a:lnTo>
                  <a:lnTo>
                    <a:pt x="0" y="23492"/>
                  </a:lnTo>
                  <a:lnTo>
                    <a:pt x="12866" y="65900"/>
                  </a:lnTo>
                  <a:lnTo>
                    <a:pt x="15597" y="81389"/>
                  </a:lnTo>
                  <a:lnTo>
                    <a:pt x="13222" y="108335"/>
                  </a:lnTo>
                  <a:lnTo>
                    <a:pt x="13048" y="108563"/>
                  </a:lnTo>
                  <a:lnTo>
                    <a:pt x="14650" y="89959"/>
                  </a:lnTo>
                  <a:lnTo>
                    <a:pt x="24924" y="45989"/>
                  </a:lnTo>
                  <a:lnTo>
                    <a:pt x="43212" y="14301"/>
                  </a:lnTo>
                  <a:lnTo>
                    <a:pt x="54719" y="3424"/>
                  </a:lnTo>
                  <a:lnTo>
                    <a:pt x="59762" y="523"/>
                  </a:lnTo>
                  <a:lnTo>
                    <a:pt x="64537" y="0"/>
                  </a:lnTo>
                  <a:lnTo>
                    <a:pt x="73603" y="3182"/>
                  </a:lnTo>
                  <a:lnTo>
                    <a:pt x="80456" y="13063"/>
                  </a:lnTo>
                  <a:lnTo>
                    <a:pt x="83272" y="19649"/>
                  </a:lnTo>
                  <a:lnTo>
                    <a:pt x="84518" y="34493"/>
                  </a:lnTo>
                  <a:lnTo>
                    <a:pt x="82666" y="62299"/>
                  </a:lnTo>
                  <a:lnTo>
                    <a:pt x="83333" y="61646"/>
                  </a:lnTo>
                  <a:lnTo>
                    <a:pt x="99164" y="38411"/>
                  </a:lnTo>
                  <a:lnTo>
                    <a:pt x="114754" y="26168"/>
                  </a:lnTo>
                  <a:lnTo>
                    <a:pt x="124145" y="22808"/>
                  </a:lnTo>
                  <a:lnTo>
                    <a:pt x="133022" y="23197"/>
                  </a:lnTo>
                  <a:lnTo>
                    <a:pt x="137365" y="24288"/>
                  </a:lnTo>
                  <a:lnTo>
                    <a:pt x="140966" y="27838"/>
                  </a:lnTo>
                  <a:lnTo>
                    <a:pt x="146849" y="39308"/>
                  </a:lnTo>
                  <a:lnTo>
                    <a:pt x="151670" y="77847"/>
                  </a:lnTo>
                  <a:lnTo>
                    <a:pt x="151913" y="86121"/>
                  </a:lnTo>
                  <a:lnTo>
                    <a:pt x="153486" y="91638"/>
                  </a:lnTo>
                  <a:lnTo>
                    <a:pt x="155947" y="95316"/>
                  </a:lnTo>
                  <a:lnTo>
                    <a:pt x="165101" y="102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486">
              <a:extLst>
                <a:ext uri="{FF2B5EF4-FFF2-40B4-BE49-F238E27FC236}">
                  <a16:creationId xmlns:a16="http://schemas.microsoft.com/office/drawing/2014/main" xmlns="" id="{2D4E4AC7-C4DC-4583-A383-15CB507DA86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734300" y="3609779"/>
              <a:ext cx="69603" cy="707607"/>
            </a:xfrm>
            <a:custGeom>
              <a:avLst/>
              <a:gdLst/>
              <a:ahLst/>
              <a:cxnLst/>
              <a:rect l="0" t="0" r="0" b="0"/>
              <a:pathLst>
                <a:path w="69603" h="707607">
                  <a:moveTo>
                    <a:pt x="6350" y="3371"/>
                  </a:moveTo>
                  <a:lnTo>
                    <a:pt x="6350" y="3371"/>
                  </a:lnTo>
                  <a:lnTo>
                    <a:pt x="9720" y="0"/>
                  </a:lnTo>
                  <a:lnTo>
                    <a:pt x="18901" y="227"/>
                  </a:lnTo>
                  <a:lnTo>
                    <a:pt x="25301" y="1275"/>
                  </a:lnTo>
                  <a:lnTo>
                    <a:pt x="39937" y="13728"/>
                  </a:lnTo>
                  <a:lnTo>
                    <a:pt x="54439" y="35490"/>
                  </a:lnTo>
                  <a:lnTo>
                    <a:pt x="65587" y="66330"/>
                  </a:lnTo>
                  <a:lnTo>
                    <a:pt x="69602" y="104965"/>
                  </a:lnTo>
                  <a:lnTo>
                    <a:pt x="67623" y="147302"/>
                  </a:lnTo>
                  <a:lnTo>
                    <a:pt x="59688" y="189637"/>
                  </a:lnTo>
                  <a:lnTo>
                    <a:pt x="47224" y="228207"/>
                  </a:lnTo>
                  <a:lnTo>
                    <a:pt x="33689" y="263459"/>
                  </a:lnTo>
                  <a:lnTo>
                    <a:pt x="18135" y="309661"/>
                  </a:lnTo>
                  <a:lnTo>
                    <a:pt x="6000" y="346320"/>
                  </a:lnTo>
                  <a:lnTo>
                    <a:pt x="3190" y="380231"/>
                  </a:lnTo>
                  <a:lnTo>
                    <a:pt x="10666" y="416776"/>
                  </a:lnTo>
                  <a:lnTo>
                    <a:pt x="22523" y="454415"/>
                  </a:lnTo>
                  <a:lnTo>
                    <a:pt x="38423" y="492378"/>
                  </a:lnTo>
                  <a:lnTo>
                    <a:pt x="52385" y="531143"/>
                  </a:lnTo>
                  <a:lnTo>
                    <a:pt x="64048" y="572890"/>
                  </a:lnTo>
                  <a:lnTo>
                    <a:pt x="67425" y="610973"/>
                  </a:lnTo>
                  <a:lnTo>
                    <a:pt x="65715" y="631368"/>
                  </a:lnTo>
                  <a:lnTo>
                    <a:pt x="50672" y="662088"/>
                  </a:lnTo>
                  <a:lnTo>
                    <a:pt x="15888" y="702076"/>
                  </a:lnTo>
                  <a:lnTo>
                    <a:pt x="10592" y="706241"/>
                  </a:lnTo>
                  <a:lnTo>
                    <a:pt x="7061" y="707606"/>
                  </a:lnTo>
                  <a:lnTo>
                    <a:pt x="4707" y="707106"/>
                  </a:lnTo>
                  <a:lnTo>
                    <a:pt x="0" y="701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358">
            <a:extLst>
              <a:ext uri="{FF2B5EF4-FFF2-40B4-BE49-F238E27FC236}">
                <a16:creationId xmlns:a16="http://schemas.microsoft.com/office/drawing/2014/main" xmlns="" id="{AD8F0C9B-AC7C-491F-B102-29BCF76FE69F}"/>
              </a:ext>
            </a:extLst>
          </p:cNvPr>
          <p:cNvGrpSpPr/>
          <p:nvPr/>
        </p:nvGrpSpPr>
        <p:grpSpPr>
          <a:xfrm>
            <a:off x="3550557" y="5046749"/>
            <a:ext cx="1040494" cy="319002"/>
            <a:chOff x="3550557" y="5046749"/>
            <a:chExt cx="1040494" cy="319002"/>
          </a:xfrm>
        </p:grpSpPr>
        <p:sp>
          <p:nvSpPr>
            <p:cNvPr id="187" name="SMARTInkShape-2487">
              <a:extLst>
                <a:ext uri="{FF2B5EF4-FFF2-40B4-BE49-F238E27FC236}">
                  <a16:creationId xmlns:a16="http://schemas.microsoft.com/office/drawing/2014/main" xmlns="" id="{25627FC6-1D22-4A85-959D-238016545AF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489450" y="5199611"/>
              <a:ext cx="101601" cy="87621"/>
            </a:xfrm>
            <a:custGeom>
              <a:avLst/>
              <a:gdLst/>
              <a:ahLst/>
              <a:cxnLst/>
              <a:rect l="0" t="0" r="0" b="0"/>
              <a:pathLst>
                <a:path w="101601" h="87621">
                  <a:moveTo>
                    <a:pt x="0" y="7389"/>
                  </a:moveTo>
                  <a:lnTo>
                    <a:pt x="0" y="7389"/>
                  </a:lnTo>
                  <a:lnTo>
                    <a:pt x="3371" y="4018"/>
                  </a:lnTo>
                  <a:lnTo>
                    <a:pt x="4364" y="4436"/>
                  </a:lnTo>
                  <a:lnTo>
                    <a:pt x="5467" y="8663"/>
                  </a:lnTo>
                  <a:lnTo>
                    <a:pt x="6298" y="51005"/>
                  </a:lnTo>
                  <a:lnTo>
                    <a:pt x="6343" y="82112"/>
                  </a:lnTo>
                  <a:lnTo>
                    <a:pt x="7051" y="84721"/>
                  </a:lnTo>
                  <a:lnTo>
                    <a:pt x="8228" y="86460"/>
                  </a:lnTo>
                  <a:lnTo>
                    <a:pt x="9719" y="87620"/>
                  </a:lnTo>
                  <a:lnTo>
                    <a:pt x="10713" y="86276"/>
                  </a:lnTo>
                  <a:lnTo>
                    <a:pt x="19491" y="47490"/>
                  </a:lnTo>
                  <a:lnTo>
                    <a:pt x="24185" y="30856"/>
                  </a:lnTo>
                  <a:lnTo>
                    <a:pt x="30974" y="18759"/>
                  </a:lnTo>
                  <a:lnTo>
                    <a:pt x="34055" y="15675"/>
                  </a:lnTo>
                  <a:lnTo>
                    <a:pt x="36814" y="14324"/>
                  </a:lnTo>
                  <a:lnTo>
                    <a:pt x="39360" y="14129"/>
                  </a:lnTo>
                  <a:lnTo>
                    <a:pt x="40351" y="16821"/>
                  </a:lnTo>
                  <a:lnTo>
                    <a:pt x="38229" y="61247"/>
                  </a:lnTo>
                  <a:lnTo>
                    <a:pt x="36276" y="68485"/>
                  </a:lnTo>
                  <a:lnTo>
                    <a:pt x="32644" y="75510"/>
                  </a:lnTo>
                  <a:lnTo>
                    <a:pt x="37702" y="57324"/>
                  </a:lnTo>
                  <a:lnTo>
                    <a:pt x="53439" y="32618"/>
                  </a:lnTo>
                  <a:lnTo>
                    <a:pt x="83195" y="538"/>
                  </a:lnTo>
                  <a:lnTo>
                    <a:pt x="85802" y="0"/>
                  </a:lnTo>
                  <a:lnTo>
                    <a:pt x="88246" y="1052"/>
                  </a:lnTo>
                  <a:lnTo>
                    <a:pt x="92842" y="5983"/>
                  </a:lnTo>
                  <a:lnTo>
                    <a:pt x="97237" y="12879"/>
                  </a:lnTo>
                  <a:lnTo>
                    <a:pt x="100738" y="38943"/>
                  </a:lnTo>
                  <a:lnTo>
                    <a:pt x="101600" y="70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488">
              <a:extLst>
                <a:ext uri="{FF2B5EF4-FFF2-40B4-BE49-F238E27FC236}">
                  <a16:creationId xmlns:a16="http://schemas.microsoft.com/office/drawing/2014/main" xmlns="" id="{DD1B0794-8C81-494A-9E29-8843967A01E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375150" y="5213350"/>
              <a:ext cx="76201" cy="88901"/>
            </a:xfrm>
            <a:custGeom>
              <a:avLst/>
              <a:gdLst/>
              <a:ahLst/>
              <a:cxnLst/>
              <a:rect l="0" t="0" r="0" b="0"/>
              <a:pathLst>
                <a:path w="76201" h="88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658" y="1411"/>
                  </a:lnTo>
                  <a:lnTo>
                    <a:pt x="184" y="47530"/>
                  </a:lnTo>
                  <a:lnTo>
                    <a:pt x="5483" y="81871"/>
                  </a:lnTo>
                  <a:lnTo>
                    <a:pt x="7183" y="84214"/>
                  </a:lnTo>
                  <a:lnTo>
                    <a:pt x="9728" y="85775"/>
                  </a:lnTo>
                  <a:lnTo>
                    <a:pt x="12835" y="86817"/>
                  </a:lnTo>
                  <a:lnTo>
                    <a:pt x="16318" y="84689"/>
                  </a:lnTo>
                  <a:lnTo>
                    <a:pt x="47682" y="44266"/>
                  </a:lnTo>
                  <a:lnTo>
                    <a:pt x="55903" y="24226"/>
                  </a:lnTo>
                  <a:lnTo>
                    <a:pt x="56319" y="23912"/>
                  </a:lnTo>
                  <a:lnTo>
                    <a:pt x="60356" y="35218"/>
                  </a:lnTo>
                  <a:lnTo>
                    <a:pt x="70284" y="75778"/>
                  </a:lnTo>
                  <a:lnTo>
                    <a:pt x="762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489">
              <a:extLst>
                <a:ext uri="{FF2B5EF4-FFF2-40B4-BE49-F238E27FC236}">
                  <a16:creationId xmlns:a16="http://schemas.microsoft.com/office/drawing/2014/main" xmlns="" id="{5AC92581-BE71-4718-B3AC-57001F4DEBB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197350" y="5218786"/>
              <a:ext cx="117893" cy="103110"/>
            </a:xfrm>
            <a:custGeom>
              <a:avLst/>
              <a:gdLst/>
              <a:ahLst/>
              <a:cxnLst/>
              <a:rect l="0" t="0" r="0" b="0"/>
              <a:pathLst>
                <a:path w="117893" h="103110">
                  <a:moveTo>
                    <a:pt x="0" y="7264"/>
                  </a:moveTo>
                  <a:lnTo>
                    <a:pt x="0" y="7264"/>
                  </a:lnTo>
                  <a:lnTo>
                    <a:pt x="0" y="3893"/>
                  </a:lnTo>
                  <a:lnTo>
                    <a:pt x="705" y="2900"/>
                  </a:lnTo>
                  <a:lnTo>
                    <a:pt x="1881" y="2238"/>
                  </a:lnTo>
                  <a:lnTo>
                    <a:pt x="3371" y="1797"/>
                  </a:lnTo>
                  <a:lnTo>
                    <a:pt x="5069" y="2208"/>
                  </a:lnTo>
                  <a:lnTo>
                    <a:pt x="8838" y="4546"/>
                  </a:lnTo>
                  <a:lnTo>
                    <a:pt x="14927" y="16572"/>
                  </a:lnTo>
                  <a:lnTo>
                    <a:pt x="18507" y="59569"/>
                  </a:lnTo>
                  <a:lnTo>
                    <a:pt x="17008" y="84615"/>
                  </a:lnTo>
                  <a:lnTo>
                    <a:pt x="12095" y="99092"/>
                  </a:lnTo>
                  <a:lnTo>
                    <a:pt x="10180" y="102349"/>
                  </a:lnTo>
                  <a:lnTo>
                    <a:pt x="8903" y="103109"/>
                  </a:lnTo>
                  <a:lnTo>
                    <a:pt x="8052" y="102205"/>
                  </a:lnTo>
                  <a:lnTo>
                    <a:pt x="7106" y="96027"/>
                  </a:lnTo>
                  <a:lnTo>
                    <a:pt x="9820" y="54422"/>
                  </a:lnTo>
                  <a:lnTo>
                    <a:pt x="18589" y="25626"/>
                  </a:lnTo>
                  <a:lnTo>
                    <a:pt x="26136" y="13543"/>
                  </a:lnTo>
                  <a:lnTo>
                    <a:pt x="30124" y="9334"/>
                  </a:lnTo>
                  <a:lnTo>
                    <a:pt x="33488" y="7233"/>
                  </a:lnTo>
                  <a:lnTo>
                    <a:pt x="36437" y="6537"/>
                  </a:lnTo>
                  <a:lnTo>
                    <a:pt x="39108" y="6779"/>
                  </a:lnTo>
                  <a:lnTo>
                    <a:pt x="41594" y="9058"/>
                  </a:lnTo>
                  <a:lnTo>
                    <a:pt x="46238" y="17233"/>
                  </a:lnTo>
                  <a:lnTo>
                    <a:pt x="56149" y="61367"/>
                  </a:lnTo>
                  <a:lnTo>
                    <a:pt x="56482" y="61677"/>
                  </a:lnTo>
                  <a:lnTo>
                    <a:pt x="56705" y="61178"/>
                  </a:lnTo>
                  <a:lnTo>
                    <a:pt x="60433" y="48566"/>
                  </a:lnTo>
                  <a:lnTo>
                    <a:pt x="76911" y="16405"/>
                  </a:lnTo>
                  <a:lnTo>
                    <a:pt x="85688" y="7093"/>
                  </a:lnTo>
                  <a:lnTo>
                    <a:pt x="96644" y="603"/>
                  </a:lnTo>
                  <a:lnTo>
                    <a:pt x="101824" y="0"/>
                  </a:lnTo>
                  <a:lnTo>
                    <a:pt x="111342" y="3095"/>
                  </a:lnTo>
                  <a:lnTo>
                    <a:pt x="114445" y="7307"/>
                  </a:lnTo>
                  <a:lnTo>
                    <a:pt x="117892" y="19513"/>
                  </a:lnTo>
                  <a:lnTo>
                    <a:pt x="115036" y="50344"/>
                  </a:lnTo>
                  <a:lnTo>
                    <a:pt x="107950" y="96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490">
              <a:extLst>
                <a:ext uri="{FF2B5EF4-FFF2-40B4-BE49-F238E27FC236}">
                  <a16:creationId xmlns:a16="http://schemas.microsoft.com/office/drawing/2014/main" xmlns="" id="{0C742C14-19B6-4077-9525-758F0D8E96B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140200" y="51435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491">
              <a:extLst>
                <a:ext uri="{FF2B5EF4-FFF2-40B4-BE49-F238E27FC236}">
                  <a16:creationId xmlns:a16="http://schemas.microsoft.com/office/drawing/2014/main" xmlns="" id="{082EC36A-0414-48E7-AD11-3E461E358FA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114800" y="52324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7674" y="22604"/>
                  </a:lnTo>
                  <a:lnTo>
                    <a:pt x="1440" y="6640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492">
              <a:extLst>
                <a:ext uri="{FF2B5EF4-FFF2-40B4-BE49-F238E27FC236}">
                  <a16:creationId xmlns:a16="http://schemas.microsoft.com/office/drawing/2014/main" xmlns="" id="{43B15B73-104C-48D4-A236-19233E361F2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23866" y="5214233"/>
              <a:ext cx="65535" cy="107068"/>
            </a:xfrm>
            <a:custGeom>
              <a:avLst/>
              <a:gdLst/>
              <a:ahLst/>
              <a:cxnLst/>
              <a:rect l="0" t="0" r="0" b="0"/>
              <a:pathLst>
                <a:path w="65535" h="107068">
                  <a:moveTo>
                    <a:pt x="65534" y="5467"/>
                  </a:moveTo>
                  <a:lnTo>
                    <a:pt x="65534" y="5467"/>
                  </a:lnTo>
                  <a:lnTo>
                    <a:pt x="62163" y="2096"/>
                  </a:lnTo>
                  <a:lnTo>
                    <a:pt x="58627" y="441"/>
                  </a:lnTo>
                  <a:lnTo>
                    <a:pt x="56696" y="0"/>
                  </a:lnTo>
                  <a:lnTo>
                    <a:pt x="50787" y="3272"/>
                  </a:lnTo>
                  <a:lnTo>
                    <a:pt x="43458" y="10841"/>
                  </a:lnTo>
                  <a:lnTo>
                    <a:pt x="18887" y="54808"/>
                  </a:lnTo>
                  <a:lnTo>
                    <a:pt x="1161" y="93199"/>
                  </a:lnTo>
                  <a:lnTo>
                    <a:pt x="41" y="97822"/>
                  </a:lnTo>
                  <a:lnTo>
                    <a:pt x="0" y="100903"/>
                  </a:lnTo>
                  <a:lnTo>
                    <a:pt x="2034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493">
              <a:extLst>
                <a:ext uri="{FF2B5EF4-FFF2-40B4-BE49-F238E27FC236}">
                  <a16:creationId xmlns:a16="http://schemas.microsoft.com/office/drawing/2014/main" xmlns="" id="{A29D3E55-CE87-481C-84AF-CABDDCA76B3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000500" y="5220583"/>
              <a:ext cx="82551" cy="94368"/>
            </a:xfrm>
            <a:custGeom>
              <a:avLst/>
              <a:gdLst/>
              <a:ahLst/>
              <a:cxnLst/>
              <a:rect l="0" t="0" r="0" b="0"/>
              <a:pathLst>
                <a:path w="82551" h="943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2" y="2749"/>
                  </a:lnTo>
                  <a:lnTo>
                    <a:pt x="51063" y="43957"/>
                  </a:lnTo>
                  <a:lnTo>
                    <a:pt x="62206" y="56440"/>
                  </a:lnTo>
                  <a:lnTo>
                    <a:pt x="8255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494">
              <a:extLst>
                <a:ext uri="{FF2B5EF4-FFF2-40B4-BE49-F238E27FC236}">
                  <a16:creationId xmlns:a16="http://schemas.microsoft.com/office/drawing/2014/main" xmlns="" id="{30862296-78B2-48AC-88BC-7F1F42345AA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872315" y="5221022"/>
              <a:ext cx="96436" cy="93929"/>
            </a:xfrm>
            <a:custGeom>
              <a:avLst/>
              <a:gdLst/>
              <a:ahLst/>
              <a:cxnLst/>
              <a:rect l="0" t="0" r="0" b="0"/>
              <a:pathLst>
                <a:path w="96436" h="93929">
                  <a:moveTo>
                    <a:pt x="64685" y="30428"/>
                  </a:moveTo>
                  <a:lnTo>
                    <a:pt x="64685" y="30428"/>
                  </a:lnTo>
                  <a:lnTo>
                    <a:pt x="68056" y="27057"/>
                  </a:lnTo>
                  <a:lnTo>
                    <a:pt x="69711" y="21639"/>
                  </a:lnTo>
                  <a:lnTo>
                    <a:pt x="70773" y="10034"/>
                  </a:lnTo>
                  <a:lnTo>
                    <a:pt x="69449" y="7659"/>
                  </a:lnTo>
                  <a:lnTo>
                    <a:pt x="64215" y="3140"/>
                  </a:lnTo>
                  <a:lnTo>
                    <a:pt x="55304" y="662"/>
                  </a:lnTo>
                  <a:lnTo>
                    <a:pt x="49964" y="0"/>
                  </a:lnTo>
                  <a:lnTo>
                    <a:pt x="44288" y="2382"/>
                  </a:lnTo>
                  <a:lnTo>
                    <a:pt x="32336" y="12554"/>
                  </a:lnTo>
                  <a:lnTo>
                    <a:pt x="8827" y="46444"/>
                  </a:lnTo>
                  <a:lnTo>
                    <a:pt x="0" y="71078"/>
                  </a:lnTo>
                  <a:lnTo>
                    <a:pt x="188" y="82831"/>
                  </a:lnTo>
                  <a:lnTo>
                    <a:pt x="2637" y="86531"/>
                  </a:lnTo>
                  <a:lnTo>
                    <a:pt x="6386" y="88996"/>
                  </a:lnTo>
                  <a:lnTo>
                    <a:pt x="11003" y="90640"/>
                  </a:lnTo>
                  <a:lnTo>
                    <a:pt x="15491" y="89619"/>
                  </a:lnTo>
                  <a:lnTo>
                    <a:pt x="24241" y="82841"/>
                  </a:lnTo>
                  <a:lnTo>
                    <a:pt x="53383" y="43570"/>
                  </a:lnTo>
                  <a:lnTo>
                    <a:pt x="59192" y="39796"/>
                  </a:lnTo>
                  <a:lnTo>
                    <a:pt x="62434" y="40201"/>
                  </a:lnTo>
                  <a:lnTo>
                    <a:pt x="69799" y="44414"/>
                  </a:lnTo>
                  <a:lnTo>
                    <a:pt x="75895" y="54753"/>
                  </a:lnTo>
                  <a:lnTo>
                    <a:pt x="89954" y="85045"/>
                  </a:lnTo>
                  <a:lnTo>
                    <a:pt x="96435" y="93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495">
              <a:extLst>
                <a:ext uri="{FF2B5EF4-FFF2-40B4-BE49-F238E27FC236}">
                  <a16:creationId xmlns:a16="http://schemas.microsoft.com/office/drawing/2014/main" xmlns="" id="{A59F8FFD-A218-4EC9-B52C-022B9C68760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550557" y="5046749"/>
              <a:ext cx="240394" cy="319002"/>
            </a:xfrm>
            <a:custGeom>
              <a:avLst/>
              <a:gdLst/>
              <a:ahLst/>
              <a:cxnLst/>
              <a:rect l="0" t="0" r="0" b="0"/>
              <a:pathLst>
                <a:path w="240394" h="319002">
                  <a:moveTo>
                    <a:pt x="5443" y="128501"/>
                  </a:moveTo>
                  <a:lnTo>
                    <a:pt x="5443" y="128501"/>
                  </a:lnTo>
                  <a:lnTo>
                    <a:pt x="5443" y="123034"/>
                  </a:lnTo>
                  <a:lnTo>
                    <a:pt x="5443" y="125783"/>
                  </a:lnTo>
                  <a:lnTo>
                    <a:pt x="9206" y="129175"/>
                  </a:lnTo>
                  <a:lnTo>
                    <a:pt x="12185" y="131067"/>
                  </a:lnTo>
                  <a:lnTo>
                    <a:pt x="15495" y="142576"/>
                  </a:lnTo>
                  <a:lnTo>
                    <a:pt x="17620" y="185453"/>
                  </a:lnTo>
                  <a:lnTo>
                    <a:pt x="14617" y="230434"/>
                  </a:lnTo>
                  <a:lnTo>
                    <a:pt x="12630" y="272768"/>
                  </a:lnTo>
                  <a:lnTo>
                    <a:pt x="6399" y="308499"/>
                  </a:lnTo>
                  <a:lnTo>
                    <a:pt x="3687" y="263134"/>
                  </a:lnTo>
                  <a:lnTo>
                    <a:pt x="1135" y="224321"/>
                  </a:lnTo>
                  <a:lnTo>
                    <a:pt x="454" y="200142"/>
                  </a:lnTo>
                  <a:lnTo>
                    <a:pt x="0" y="174144"/>
                  </a:lnTo>
                  <a:lnTo>
                    <a:pt x="1109" y="149052"/>
                  </a:lnTo>
                  <a:lnTo>
                    <a:pt x="3259" y="124562"/>
                  </a:lnTo>
                  <a:lnTo>
                    <a:pt x="10117" y="79479"/>
                  </a:lnTo>
                  <a:lnTo>
                    <a:pt x="20220" y="42978"/>
                  </a:lnTo>
                  <a:lnTo>
                    <a:pt x="34437" y="11517"/>
                  </a:lnTo>
                  <a:lnTo>
                    <a:pt x="43259" y="2425"/>
                  </a:lnTo>
                  <a:lnTo>
                    <a:pt x="47587" y="0"/>
                  </a:lnTo>
                  <a:lnTo>
                    <a:pt x="51883" y="500"/>
                  </a:lnTo>
                  <a:lnTo>
                    <a:pt x="60420" y="6701"/>
                  </a:lnTo>
                  <a:lnTo>
                    <a:pt x="73160" y="35576"/>
                  </a:lnTo>
                  <a:lnTo>
                    <a:pt x="82500" y="75410"/>
                  </a:lnTo>
                  <a:lnTo>
                    <a:pt x="97047" y="116498"/>
                  </a:lnTo>
                  <a:lnTo>
                    <a:pt x="105187" y="129282"/>
                  </a:lnTo>
                  <a:lnTo>
                    <a:pt x="108628" y="131843"/>
                  </a:lnTo>
                  <a:lnTo>
                    <a:pt x="111628" y="132140"/>
                  </a:lnTo>
                  <a:lnTo>
                    <a:pt x="114333" y="130927"/>
                  </a:lnTo>
                  <a:lnTo>
                    <a:pt x="133883" y="102926"/>
                  </a:lnTo>
                  <a:lnTo>
                    <a:pt x="156246" y="57362"/>
                  </a:lnTo>
                  <a:lnTo>
                    <a:pt x="167011" y="34795"/>
                  </a:lnTo>
                  <a:lnTo>
                    <a:pt x="181202" y="17709"/>
                  </a:lnTo>
                  <a:lnTo>
                    <a:pt x="187527" y="13012"/>
                  </a:lnTo>
                  <a:lnTo>
                    <a:pt x="193155" y="10586"/>
                  </a:lnTo>
                  <a:lnTo>
                    <a:pt x="198317" y="9674"/>
                  </a:lnTo>
                  <a:lnTo>
                    <a:pt x="202465" y="10478"/>
                  </a:lnTo>
                  <a:lnTo>
                    <a:pt x="208954" y="15133"/>
                  </a:lnTo>
                  <a:lnTo>
                    <a:pt x="216575" y="39172"/>
                  </a:lnTo>
                  <a:lnTo>
                    <a:pt x="219930" y="79847"/>
                  </a:lnTo>
                  <a:lnTo>
                    <a:pt x="222596" y="111346"/>
                  </a:lnTo>
                  <a:lnTo>
                    <a:pt x="226839" y="144866"/>
                  </a:lnTo>
                  <a:lnTo>
                    <a:pt x="233428" y="180930"/>
                  </a:lnTo>
                  <a:lnTo>
                    <a:pt x="237297" y="216244"/>
                  </a:lnTo>
                  <a:lnTo>
                    <a:pt x="239017" y="249342"/>
                  </a:lnTo>
                  <a:lnTo>
                    <a:pt x="239985" y="288954"/>
                  </a:lnTo>
                  <a:lnTo>
                    <a:pt x="240393" y="319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SMARTInkShape-2496">
            <a:extLst>
              <a:ext uri="{FF2B5EF4-FFF2-40B4-BE49-F238E27FC236}">
                <a16:creationId xmlns:a16="http://schemas.microsoft.com/office/drawing/2014/main" xmlns="" id="{2E04B716-FE87-4ED0-BCB7-254993404FB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950314" y="5177955"/>
            <a:ext cx="167787" cy="124296"/>
          </a:xfrm>
          <a:custGeom>
            <a:avLst/>
            <a:gdLst/>
            <a:ahLst/>
            <a:cxnLst/>
            <a:rect l="0" t="0" r="0" b="0"/>
            <a:pathLst>
              <a:path w="167787" h="124296">
                <a:moveTo>
                  <a:pt x="97936" y="41745"/>
                </a:moveTo>
                <a:lnTo>
                  <a:pt x="97936" y="41745"/>
                </a:lnTo>
                <a:lnTo>
                  <a:pt x="97230" y="30900"/>
                </a:lnTo>
                <a:lnTo>
                  <a:pt x="92161" y="15719"/>
                </a:lnTo>
                <a:lnTo>
                  <a:pt x="85727" y="6424"/>
                </a:lnTo>
                <a:lnTo>
                  <a:pt x="76282" y="1352"/>
                </a:lnTo>
                <a:lnTo>
                  <a:pt x="70800" y="0"/>
                </a:lnTo>
                <a:lnTo>
                  <a:pt x="59064" y="2260"/>
                </a:lnTo>
                <a:lnTo>
                  <a:pt x="52972" y="4838"/>
                </a:lnTo>
                <a:lnTo>
                  <a:pt x="30913" y="25322"/>
                </a:lnTo>
                <a:lnTo>
                  <a:pt x="9873" y="60476"/>
                </a:lnTo>
                <a:lnTo>
                  <a:pt x="347" y="95429"/>
                </a:lnTo>
                <a:lnTo>
                  <a:pt x="0" y="109819"/>
                </a:lnTo>
                <a:lnTo>
                  <a:pt x="895" y="114644"/>
                </a:lnTo>
                <a:lnTo>
                  <a:pt x="4315" y="117156"/>
                </a:lnTo>
                <a:lnTo>
                  <a:pt x="15639" y="118065"/>
                </a:lnTo>
                <a:lnTo>
                  <a:pt x="30080" y="110473"/>
                </a:lnTo>
                <a:lnTo>
                  <a:pt x="69271" y="70969"/>
                </a:lnTo>
                <a:lnTo>
                  <a:pt x="88641" y="48145"/>
                </a:lnTo>
                <a:lnTo>
                  <a:pt x="91740" y="46011"/>
                </a:lnTo>
                <a:lnTo>
                  <a:pt x="95216" y="46001"/>
                </a:lnTo>
                <a:lnTo>
                  <a:pt x="102842" y="49751"/>
                </a:lnTo>
                <a:lnTo>
                  <a:pt x="115069" y="63167"/>
                </a:lnTo>
                <a:lnTo>
                  <a:pt x="145220" y="109734"/>
                </a:lnTo>
                <a:lnTo>
                  <a:pt x="167786" y="1242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" name="SMARTInkShape-Group360">
            <a:extLst>
              <a:ext uri="{FF2B5EF4-FFF2-40B4-BE49-F238E27FC236}">
                <a16:creationId xmlns:a16="http://schemas.microsoft.com/office/drawing/2014/main" xmlns="" id="{E6EC39CB-E413-42EC-B702-8D2BAEA8AC59}"/>
              </a:ext>
            </a:extLst>
          </p:cNvPr>
          <p:cNvGrpSpPr/>
          <p:nvPr/>
        </p:nvGrpSpPr>
        <p:grpSpPr>
          <a:xfrm>
            <a:off x="5461000" y="5025829"/>
            <a:ext cx="1377951" cy="392221"/>
            <a:chOff x="5461000" y="5025829"/>
            <a:chExt cx="1377951" cy="392221"/>
          </a:xfrm>
        </p:grpSpPr>
        <p:sp>
          <p:nvSpPr>
            <p:cNvPr id="198" name="SMARTInkShape-2497">
              <a:extLst>
                <a:ext uri="{FF2B5EF4-FFF2-40B4-BE49-F238E27FC236}">
                  <a16:creationId xmlns:a16="http://schemas.microsoft.com/office/drawing/2014/main" xmlns="" id="{9A241DC3-2A83-4CF3-A695-C18636BB5E0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826250" y="5069065"/>
              <a:ext cx="12701" cy="10936"/>
            </a:xfrm>
            <a:custGeom>
              <a:avLst/>
              <a:gdLst/>
              <a:ahLst/>
              <a:cxnLst/>
              <a:rect l="0" t="0" r="0" b="0"/>
              <a:pathLst>
                <a:path w="12701" h="109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411" y="117"/>
                  </a:lnTo>
                  <a:lnTo>
                    <a:pt x="1270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498">
              <a:extLst>
                <a:ext uri="{FF2B5EF4-FFF2-40B4-BE49-F238E27FC236}">
                  <a16:creationId xmlns:a16="http://schemas.microsoft.com/office/drawing/2014/main" xmlns="" id="{3F2EDCD5-9CE8-42E7-B988-5116FB32104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773674" y="5162550"/>
              <a:ext cx="14477" cy="101601"/>
            </a:xfrm>
            <a:custGeom>
              <a:avLst/>
              <a:gdLst/>
              <a:ahLst/>
              <a:cxnLst/>
              <a:rect l="0" t="0" r="0" b="0"/>
              <a:pathLst>
                <a:path w="14477" h="101601">
                  <a:moveTo>
                    <a:pt x="14476" y="0"/>
                  </a:moveTo>
                  <a:lnTo>
                    <a:pt x="14476" y="0"/>
                  </a:lnTo>
                  <a:lnTo>
                    <a:pt x="7734" y="0"/>
                  </a:lnTo>
                  <a:lnTo>
                    <a:pt x="5042" y="1411"/>
                  </a:lnTo>
                  <a:lnTo>
                    <a:pt x="171" y="6742"/>
                  </a:lnTo>
                  <a:lnTo>
                    <a:pt x="0" y="10845"/>
                  </a:lnTo>
                  <a:lnTo>
                    <a:pt x="7526" y="57971"/>
                  </a:lnTo>
                  <a:lnTo>
                    <a:pt x="6066" y="80912"/>
                  </a:lnTo>
                  <a:lnTo>
                    <a:pt x="1776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499">
              <a:extLst>
                <a:ext uri="{FF2B5EF4-FFF2-40B4-BE49-F238E27FC236}">
                  <a16:creationId xmlns:a16="http://schemas.microsoft.com/office/drawing/2014/main" xmlns="" id="{441D95E6-FFDC-4A83-BDCC-0D6C2F790A4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578600" y="5149850"/>
              <a:ext cx="88901" cy="105093"/>
            </a:xfrm>
            <a:custGeom>
              <a:avLst/>
              <a:gdLst/>
              <a:ahLst/>
              <a:cxnLst/>
              <a:rect l="0" t="0" r="0" b="0"/>
              <a:pathLst>
                <a:path w="88901" h="105093">
                  <a:moveTo>
                    <a:pt x="0" y="0"/>
                  </a:moveTo>
                  <a:lnTo>
                    <a:pt x="0" y="0"/>
                  </a:lnTo>
                  <a:lnTo>
                    <a:pt x="7186" y="5775"/>
                  </a:lnTo>
                  <a:lnTo>
                    <a:pt x="25334" y="17312"/>
                  </a:lnTo>
                  <a:lnTo>
                    <a:pt x="43019" y="37977"/>
                  </a:lnTo>
                  <a:lnTo>
                    <a:pt x="52649" y="61974"/>
                  </a:lnTo>
                  <a:lnTo>
                    <a:pt x="55111" y="85547"/>
                  </a:lnTo>
                  <a:lnTo>
                    <a:pt x="53186" y="97052"/>
                  </a:lnTo>
                  <a:lnTo>
                    <a:pt x="49979" y="103106"/>
                  </a:lnTo>
                  <a:lnTo>
                    <a:pt x="48136" y="104721"/>
                  </a:lnTo>
                  <a:lnTo>
                    <a:pt x="46202" y="105092"/>
                  </a:lnTo>
                  <a:lnTo>
                    <a:pt x="44207" y="104633"/>
                  </a:lnTo>
                  <a:lnTo>
                    <a:pt x="42170" y="103622"/>
                  </a:lnTo>
                  <a:lnTo>
                    <a:pt x="35935" y="92086"/>
                  </a:lnTo>
                  <a:lnTo>
                    <a:pt x="36361" y="65150"/>
                  </a:lnTo>
                  <a:lnTo>
                    <a:pt x="51068" y="3372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500">
              <a:extLst>
                <a:ext uri="{FF2B5EF4-FFF2-40B4-BE49-F238E27FC236}">
                  <a16:creationId xmlns:a16="http://schemas.microsoft.com/office/drawing/2014/main" xmlns="" id="{1F9E8236-B67D-4740-BD7A-27023EB056B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460879" y="5156200"/>
              <a:ext cx="82555" cy="101051"/>
            </a:xfrm>
            <a:custGeom>
              <a:avLst/>
              <a:gdLst/>
              <a:ahLst/>
              <a:cxnLst/>
              <a:rect l="0" t="0" r="0" b="0"/>
              <a:pathLst>
                <a:path w="82555" h="101051">
                  <a:moveTo>
                    <a:pt x="73271" y="6350"/>
                  </a:moveTo>
                  <a:lnTo>
                    <a:pt x="73271" y="6350"/>
                  </a:lnTo>
                  <a:lnTo>
                    <a:pt x="43384" y="9721"/>
                  </a:lnTo>
                  <a:lnTo>
                    <a:pt x="23023" y="21930"/>
                  </a:lnTo>
                  <a:lnTo>
                    <a:pt x="6956" y="42325"/>
                  </a:lnTo>
                  <a:lnTo>
                    <a:pt x="0" y="66241"/>
                  </a:lnTo>
                  <a:lnTo>
                    <a:pt x="1140" y="73794"/>
                  </a:lnTo>
                  <a:lnTo>
                    <a:pt x="8051" y="87830"/>
                  </a:lnTo>
                  <a:lnTo>
                    <a:pt x="20060" y="97362"/>
                  </a:lnTo>
                  <a:lnTo>
                    <a:pt x="27213" y="100891"/>
                  </a:lnTo>
                  <a:lnTo>
                    <a:pt x="42688" y="101050"/>
                  </a:lnTo>
                  <a:lnTo>
                    <a:pt x="58267" y="95711"/>
                  </a:lnTo>
                  <a:lnTo>
                    <a:pt x="72247" y="86283"/>
                  </a:lnTo>
                  <a:lnTo>
                    <a:pt x="79871" y="73155"/>
                  </a:lnTo>
                  <a:lnTo>
                    <a:pt x="82554" y="58619"/>
                  </a:lnTo>
                  <a:lnTo>
                    <a:pt x="81395" y="45103"/>
                  </a:lnTo>
                  <a:lnTo>
                    <a:pt x="66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501">
              <a:extLst>
                <a:ext uri="{FF2B5EF4-FFF2-40B4-BE49-F238E27FC236}">
                  <a16:creationId xmlns:a16="http://schemas.microsoft.com/office/drawing/2014/main" xmlns="" id="{5EC35BDE-8E1A-4BE7-88FA-6FCF8A47788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407412" y="5113156"/>
              <a:ext cx="12439" cy="17645"/>
            </a:xfrm>
            <a:custGeom>
              <a:avLst/>
              <a:gdLst/>
              <a:ahLst/>
              <a:cxnLst/>
              <a:rect l="0" t="0" r="0" b="0"/>
              <a:pathLst>
                <a:path w="12439" h="17645">
                  <a:moveTo>
                    <a:pt x="6088" y="17644"/>
                  </a:moveTo>
                  <a:lnTo>
                    <a:pt x="6088" y="17644"/>
                  </a:lnTo>
                  <a:lnTo>
                    <a:pt x="1062" y="5711"/>
                  </a:lnTo>
                  <a:lnTo>
                    <a:pt x="0" y="0"/>
                  </a:lnTo>
                  <a:lnTo>
                    <a:pt x="12438" y="1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502">
              <a:extLst>
                <a:ext uri="{FF2B5EF4-FFF2-40B4-BE49-F238E27FC236}">
                  <a16:creationId xmlns:a16="http://schemas.microsoft.com/office/drawing/2014/main" xmlns="" id="{456FA471-BF70-40C2-BA92-C65398878D2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369933" y="5162550"/>
              <a:ext cx="5468" cy="76201"/>
            </a:xfrm>
            <a:custGeom>
              <a:avLst/>
              <a:gdLst/>
              <a:ahLst/>
              <a:cxnLst/>
              <a:rect l="0" t="0" r="0" b="0"/>
              <a:pathLst>
                <a:path w="5468" h="7620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1048"/>
                  </a:lnTo>
                  <a:lnTo>
                    <a:pt x="4930" y="65865"/>
                  </a:lnTo>
                  <a:lnTo>
                    <a:pt x="546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503">
              <a:extLst>
                <a:ext uri="{FF2B5EF4-FFF2-40B4-BE49-F238E27FC236}">
                  <a16:creationId xmlns:a16="http://schemas.microsoft.com/office/drawing/2014/main" xmlns="" id="{BDCAC1CA-4C68-4F32-9754-44816E00236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205715" y="5162550"/>
              <a:ext cx="125236" cy="98661"/>
            </a:xfrm>
            <a:custGeom>
              <a:avLst/>
              <a:gdLst/>
              <a:ahLst/>
              <a:cxnLst/>
              <a:rect l="0" t="0" r="0" b="0"/>
              <a:pathLst>
                <a:path w="125236" h="9866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2129" y="6350"/>
                  </a:lnTo>
                  <a:lnTo>
                    <a:pt x="44966" y="28935"/>
                  </a:lnTo>
                  <a:lnTo>
                    <a:pt x="59222" y="40377"/>
                  </a:lnTo>
                  <a:lnTo>
                    <a:pt x="70260" y="54869"/>
                  </a:lnTo>
                  <a:lnTo>
                    <a:pt x="76108" y="68836"/>
                  </a:lnTo>
                  <a:lnTo>
                    <a:pt x="77667" y="75524"/>
                  </a:lnTo>
                  <a:lnTo>
                    <a:pt x="77295" y="81394"/>
                  </a:lnTo>
                  <a:lnTo>
                    <a:pt x="73119" y="91679"/>
                  </a:lnTo>
                  <a:lnTo>
                    <a:pt x="70030" y="94986"/>
                  </a:lnTo>
                  <a:lnTo>
                    <a:pt x="62835" y="98660"/>
                  </a:lnTo>
                  <a:lnTo>
                    <a:pt x="59646" y="98229"/>
                  </a:lnTo>
                  <a:lnTo>
                    <a:pt x="56814" y="96531"/>
                  </a:lnTo>
                  <a:lnTo>
                    <a:pt x="54221" y="93987"/>
                  </a:lnTo>
                  <a:lnTo>
                    <a:pt x="51340" y="87398"/>
                  </a:lnTo>
                  <a:lnTo>
                    <a:pt x="50571" y="83665"/>
                  </a:lnTo>
                  <a:lnTo>
                    <a:pt x="59603" y="61557"/>
                  </a:lnTo>
                  <a:lnTo>
                    <a:pt x="81618" y="28961"/>
                  </a:lnTo>
                  <a:lnTo>
                    <a:pt x="100081" y="12971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504">
              <a:extLst>
                <a:ext uri="{FF2B5EF4-FFF2-40B4-BE49-F238E27FC236}">
                  <a16:creationId xmlns:a16="http://schemas.microsoft.com/office/drawing/2014/main" xmlns="" id="{2931E821-1108-41B7-BD43-8D55A88A1EE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070600" y="5167589"/>
              <a:ext cx="127001" cy="106881"/>
            </a:xfrm>
            <a:custGeom>
              <a:avLst/>
              <a:gdLst/>
              <a:ahLst/>
              <a:cxnLst/>
              <a:rect l="0" t="0" r="0" b="0"/>
              <a:pathLst>
                <a:path w="127001" h="106881">
                  <a:moveTo>
                    <a:pt x="0" y="33061"/>
                  </a:moveTo>
                  <a:lnTo>
                    <a:pt x="0" y="33061"/>
                  </a:lnTo>
                  <a:lnTo>
                    <a:pt x="3371" y="36432"/>
                  </a:lnTo>
                  <a:lnTo>
                    <a:pt x="6907" y="38087"/>
                  </a:lnTo>
                  <a:lnTo>
                    <a:pt x="26667" y="44800"/>
                  </a:lnTo>
                  <a:lnTo>
                    <a:pt x="47099" y="38734"/>
                  </a:lnTo>
                  <a:lnTo>
                    <a:pt x="65382" y="28000"/>
                  </a:lnTo>
                  <a:lnTo>
                    <a:pt x="68988" y="21926"/>
                  </a:lnTo>
                  <a:lnTo>
                    <a:pt x="72995" y="5770"/>
                  </a:lnTo>
                  <a:lnTo>
                    <a:pt x="70536" y="1461"/>
                  </a:lnTo>
                  <a:lnTo>
                    <a:pt x="65368" y="0"/>
                  </a:lnTo>
                  <a:lnTo>
                    <a:pt x="58396" y="437"/>
                  </a:lnTo>
                  <a:lnTo>
                    <a:pt x="45003" y="6567"/>
                  </a:lnTo>
                  <a:lnTo>
                    <a:pt x="32702" y="17053"/>
                  </a:lnTo>
                  <a:lnTo>
                    <a:pt x="22531" y="31120"/>
                  </a:lnTo>
                  <a:lnTo>
                    <a:pt x="15613" y="58278"/>
                  </a:lnTo>
                  <a:lnTo>
                    <a:pt x="16934" y="85296"/>
                  </a:lnTo>
                  <a:lnTo>
                    <a:pt x="22578" y="92579"/>
                  </a:lnTo>
                  <a:lnTo>
                    <a:pt x="42020" y="104434"/>
                  </a:lnTo>
                  <a:lnTo>
                    <a:pt x="63361" y="106880"/>
                  </a:lnTo>
                  <a:lnTo>
                    <a:pt x="84605" y="101853"/>
                  </a:lnTo>
                  <a:lnTo>
                    <a:pt x="127000" y="77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505">
              <a:extLst>
                <a:ext uri="{FF2B5EF4-FFF2-40B4-BE49-F238E27FC236}">
                  <a16:creationId xmlns:a16="http://schemas.microsoft.com/office/drawing/2014/main" xmlns="" id="{564AC2C5-EF1E-4FD5-9995-0BA5EE237D7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948374" y="5143500"/>
              <a:ext cx="128577" cy="29918"/>
            </a:xfrm>
            <a:custGeom>
              <a:avLst/>
              <a:gdLst/>
              <a:ahLst/>
              <a:cxnLst/>
              <a:rect l="0" t="0" r="0" b="0"/>
              <a:pathLst>
                <a:path w="128577" h="29918">
                  <a:moveTo>
                    <a:pt x="26976" y="12700"/>
                  </a:moveTo>
                  <a:lnTo>
                    <a:pt x="26976" y="12700"/>
                  </a:lnTo>
                  <a:lnTo>
                    <a:pt x="4991" y="19607"/>
                  </a:lnTo>
                  <a:lnTo>
                    <a:pt x="1736" y="21538"/>
                  </a:lnTo>
                  <a:lnTo>
                    <a:pt x="272" y="23531"/>
                  </a:lnTo>
                  <a:lnTo>
                    <a:pt x="0" y="25565"/>
                  </a:lnTo>
                  <a:lnTo>
                    <a:pt x="526" y="27627"/>
                  </a:lnTo>
                  <a:lnTo>
                    <a:pt x="10516" y="29917"/>
                  </a:lnTo>
                  <a:lnTo>
                    <a:pt x="28127" y="29524"/>
                  </a:lnTo>
                  <a:lnTo>
                    <a:pt x="66515" y="20664"/>
                  </a:lnTo>
                  <a:lnTo>
                    <a:pt x="107679" y="7064"/>
                  </a:lnTo>
                  <a:lnTo>
                    <a:pt x="1285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506">
              <a:extLst>
                <a:ext uri="{FF2B5EF4-FFF2-40B4-BE49-F238E27FC236}">
                  <a16:creationId xmlns:a16="http://schemas.microsoft.com/office/drawing/2014/main" xmlns="" id="{31CAC120-8802-4A60-8C2D-D787EB66C68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958729" y="5025829"/>
              <a:ext cx="86472" cy="242898"/>
            </a:xfrm>
            <a:custGeom>
              <a:avLst/>
              <a:gdLst/>
              <a:ahLst/>
              <a:cxnLst/>
              <a:rect l="0" t="0" r="0" b="0"/>
              <a:pathLst>
                <a:path w="86472" h="242898">
                  <a:moveTo>
                    <a:pt x="86471" y="3371"/>
                  </a:moveTo>
                  <a:lnTo>
                    <a:pt x="86471" y="3371"/>
                  </a:lnTo>
                  <a:lnTo>
                    <a:pt x="83100" y="0"/>
                  </a:lnTo>
                  <a:lnTo>
                    <a:pt x="80696" y="418"/>
                  </a:lnTo>
                  <a:lnTo>
                    <a:pt x="74262" y="4646"/>
                  </a:lnTo>
                  <a:lnTo>
                    <a:pt x="62705" y="21701"/>
                  </a:lnTo>
                  <a:lnTo>
                    <a:pt x="45454" y="64299"/>
                  </a:lnTo>
                  <a:lnTo>
                    <a:pt x="29162" y="110167"/>
                  </a:lnTo>
                  <a:lnTo>
                    <a:pt x="19608" y="145380"/>
                  </a:lnTo>
                  <a:lnTo>
                    <a:pt x="6295" y="190793"/>
                  </a:lnTo>
                  <a:lnTo>
                    <a:pt x="0" y="231807"/>
                  </a:lnTo>
                  <a:lnTo>
                    <a:pt x="1708" y="242011"/>
                  </a:lnTo>
                  <a:lnTo>
                    <a:pt x="5973" y="242897"/>
                  </a:lnTo>
                  <a:lnTo>
                    <a:pt x="35671" y="231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507">
              <a:extLst>
                <a:ext uri="{FF2B5EF4-FFF2-40B4-BE49-F238E27FC236}">
                  <a16:creationId xmlns:a16="http://schemas.microsoft.com/office/drawing/2014/main" xmlns="" id="{5205E584-2FA5-48BB-8DF7-AA4B665EE21C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838342" y="5145966"/>
              <a:ext cx="79859" cy="111827"/>
            </a:xfrm>
            <a:custGeom>
              <a:avLst/>
              <a:gdLst/>
              <a:ahLst/>
              <a:cxnLst/>
              <a:rect l="0" t="0" r="0" b="0"/>
              <a:pathLst>
                <a:path w="79859" h="111827">
                  <a:moveTo>
                    <a:pt x="3658" y="41984"/>
                  </a:moveTo>
                  <a:lnTo>
                    <a:pt x="3658" y="41984"/>
                  </a:lnTo>
                  <a:lnTo>
                    <a:pt x="0" y="41984"/>
                  </a:lnTo>
                  <a:lnTo>
                    <a:pt x="1562" y="41984"/>
                  </a:lnTo>
                  <a:lnTo>
                    <a:pt x="41240" y="22211"/>
                  </a:lnTo>
                  <a:lnTo>
                    <a:pt x="52110" y="14146"/>
                  </a:lnTo>
                  <a:lnTo>
                    <a:pt x="56943" y="5858"/>
                  </a:lnTo>
                  <a:lnTo>
                    <a:pt x="57526" y="3083"/>
                  </a:lnTo>
                  <a:lnTo>
                    <a:pt x="57209" y="1234"/>
                  </a:lnTo>
                  <a:lnTo>
                    <a:pt x="56292" y="0"/>
                  </a:lnTo>
                  <a:lnTo>
                    <a:pt x="49629" y="512"/>
                  </a:lnTo>
                  <a:lnTo>
                    <a:pt x="44889" y="1635"/>
                  </a:lnTo>
                  <a:lnTo>
                    <a:pt x="33977" y="10410"/>
                  </a:lnTo>
                  <a:lnTo>
                    <a:pt x="9725" y="42411"/>
                  </a:lnTo>
                  <a:lnTo>
                    <a:pt x="987" y="72371"/>
                  </a:lnTo>
                  <a:lnTo>
                    <a:pt x="2706" y="89356"/>
                  </a:lnTo>
                  <a:lnTo>
                    <a:pt x="8174" y="102550"/>
                  </a:lnTo>
                  <a:lnTo>
                    <a:pt x="15308" y="110765"/>
                  </a:lnTo>
                  <a:lnTo>
                    <a:pt x="21302" y="111826"/>
                  </a:lnTo>
                  <a:lnTo>
                    <a:pt x="37370" y="109243"/>
                  </a:lnTo>
                  <a:lnTo>
                    <a:pt x="54389" y="97748"/>
                  </a:lnTo>
                  <a:lnTo>
                    <a:pt x="79858" y="73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508">
              <a:extLst>
                <a:ext uri="{FF2B5EF4-FFF2-40B4-BE49-F238E27FC236}">
                  <a16:creationId xmlns:a16="http://schemas.microsoft.com/office/drawing/2014/main" xmlns="" id="{2483ACD0-6586-48CC-A138-ABBFE6ADBA5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753100" y="5138556"/>
              <a:ext cx="50801" cy="106990"/>
            </a:xfrm>
            <a:custGeom>
              <a:avLst/>
              <a:gdLst/>
              <a:ahLst/>
              <a:cxnLst/>
              <a:rect l="0" t="0" r="0" b="0"/>
              <a:pathLst>
                <a:path w="50801" h="106990">
                  <a:moveTo>
                    <a:pt x="50800" y="17644"/>
                  </a:moveTo>
                  <a:lnTo>
                    <a:pt x="50800" y="17644"/>
                  </a:lnTo>
                  <a:lnTo>
                    <a:pt x="41961" y="3339"/>
                  </a:lnTo>
                  <a:lnTo>
                    <a:pt x="36053" y="703"/>
                  </a:lnTo>
                  <a:lnTo>
                    <a:pt x="32502" y="0"/>
                  </a:lnTo>
                  <a:lnTo>
                    <a:pt x="22913" y="2982"/>
                  </a:lnTo>
                  <a:lnTo>
                    <a:pt x="13005" y="9011"/>
                  </a:lnTo>
                  <a:lnTo>
                    <a:pt x="6250" y="16394"/>
                  </a:lnTo>
                  <a:lnTo>
                    <a:pt x="2778" y="26261"/>
                  </a:lnTo>
                  <a:lnTo>
                    <a:pt x="1940" y="36996"/>
                  </a:lnTo>
                  <a:lnTo>
                    <a:pt x="3920" y="46471"/>
                  </a:lnTo>
                  <a:lnTo>
                    <a:pt x="20373" y="68415"/>
                  </a:lnTo>
                  <a:lnTo>
                    <a:pt x="32220" y="82625"/>
                  </a:lnTo>
                  <a:lnTo>
                    <a:pt x="35487" y="91445"/>
                  </a:lnTo>
                  <a:lnTo>
                    <a:pt x="34947" y="95772"/>
                  </a:lnTo>
                  <a:lnTo>
                    <a:pt x="30584" y="104344"/>
                  </a:lnTo>
                  <a:lnTo>
                    <a:pt x="26739" y="106488"/>
                  </a:lnTo>
                  <a:lnTo>
                    <a:pt x="16823" y="106989"/>
                  </a:lnTo>
                  <a:lnTo>
                    <a:pt x="9123" y="104860"/>
                  </a:lnTo>
                  <a:lnTo>
                    <a:pt x="0" y="100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509">
              <a:extLst>
                <a:ext uri="{FF2B5EF4-FFF2-40B4-BE49-F238E27FC236}">
                  <a16:creationId xmlns:a16="http://schemas.microsoft.com/office/drawing/2014/main" xmlns="" id="{1AFCBDDB-0E88-432F-A2A2-533F9A55F5F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609752" y="5167228"/>
              <a:ext cx="69979" cy="91910"/>
            </a:xfrm>
            <a:custGeom>
              <a:avLst/>
              <a:gdLst/>
              <a:ahLst/>
              <a:cxnLst/>
              <a:rect l="0" t="0" r="0" b="0"/>
              <a:pathLst>
                <a:path w="69979" h="91910">
                  <a:moveTo>
                    <a:pt x="60798" y="8022"/>
                  </a:moveTo>
                  <a:lnTo>
                    <a:pt x="60798" y="8022"/>
                  </a:lnTo>
                  <a:lnTo>
                    <a:pt x="54056" y="8022"/>
                  </a:lnTo>
                  <a:lnTo>
                    <a:pt x="51364" y="6611"/>
                  </a:lnTo>
                  <a:lnTo>
                    <a:pt x="46493" y="1280"/>
                  </a:lnTo>
                  <a:lnTo>
                    <a:pt x="42794" y="0"/>
                  </a:lnTo>
                  <a:lnTo>
                    <a:pt x="33041" y="459"/>
                  </a:lnTo>
                  <a:lnTo>
                    <a:pt x="15649" y="8055"/>
                  </a:lnTo>
                  <a:lnTo>
                    <a:pt x="7101" y="20972"/>
                  </a:lnTo>
                  <a:lnTo>
                    <a:pt x="202" y="46196"/>
                  </a:lnTo>
                  <a:lnTo>
                    <a:pt x="0" y="63088"/>
                  </a:lnTo>
                  <a:lnTo>
                    <a:pt x="4613" y="80003"/>
                  </a:lnTo>
                  <a:lnTo>
                    <a:pt x="9231" y="85643"/>
                  </a:lnTo>
                  <a:lnTo>
                    <a:pt x="21887" y="91909"/>
                  </a:lnTo>
                  <a:lnTo>
                    <a:pt x="36919" y="90931"/>
                  </a:lnTo>
                  <a:lnTo>
                    <a:pt x="44878" y="88695"/>
                  </a:lnTo>
                  <a:lnTo>
                    <a:pt x="57486" y="78684"/>
                  </a:lnTo>
                  <a:lnTo>
                    <a:pt x="62823" y="72064"/>
                  </a:lnTo>
                  <a:lnTo>
                    <a:pt x="68754" y="55300"/>
                  </a:lnTo>
                  <a:lnTo>
                    <a:pt x="69978" y="37501"/>
                  </a:lnTo>
                  <a:lnTo>
                    <a:pt x="63439" y="16992"/>
                  </a:lnTo>
                  <a:lnTo>
                    <a:pt x="58915" y="8951"/>
                  </a:lnTo>
                  <a:lnTo>
                    <a:pt x="57426" y="7230"/>
                  </a:lnTo>
                  <a:lnTo>
                    <a:pt x="56434" y="6789"/>
                  </a:lnTo>
                  <a:lnTo>
                    <a:pt x="54448" y="8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510">
              <a:extLst>
                <a:ext uri="{FF2B5EF4-FFF2-40B4-BE49-F238E27FC236}">
                  <a16:creationId xmlns:a16="http://schemas.microsoft.com/office/drawing/2014/main" xmlns="" id="{D0713F09-8CAD-4A78-A1DE-3F46B836BA3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461000" y="5125158"/>
              <a:ext cx="107707" cy="292892"/>
            </a:xfrm>
            <a:custGeom>
              <a:avLst/>
              <a:gdLst/>
              <a:ahLst/>
              <a:cxnLst/>
              <a:rect l="0" t="0" r="0" b="0"/>
              <a:pathLst>
                <a:path w="107707" h="292892">
                  <a:moveTo>
                    <a:pt x="0" y="113592"/>
                  </a:moveTo>
                  <a:lnTo>
                    <a:pt x="0" y="113592"/>
                  </a:lnTo>
                  <a:lnTo>
                    <a:pt x="5069" y="151874"/>
                  </a:lnTo>
                  <a:lnTo>
                    <a:pt x="10126" y="190237"/>
                  </a:lnTo>
                  <a:lnTo>
                    <a:pt x="11231" y="232178"/>
                  </a:lnTo>
                  <a:lnTo>
                    <a:pt x="5642" y="278989"/>
                  </a:lnTo>
                  <a:lnTo>
                    <a:pt x="2508" y="291524"/>
                  </a:lnTo>
                  <a:lnTo>
                    <a:pt x="1672" y="292891"/>
                  </a:lnTo>
                  <a:lnTo>
                    <a:pt x="1115" y="292392"/>
                  </a:lnTo>
                  <a:lnTo>
                    <a:pt x="5290" y="257644"/>
                  </a:lnTo>
                  <a:lnTo>
                    <a:pt x="8936" y="221595"/>
                  </a:lnTo>
                  <a:lnTo>
                    <a:pt x="10897" y="197588"/>
                  </a:lnTo>
                  <a:lnTo>
                    <a:pt x="12909" y="170295"/>
                  </a:lnTo>
                  <a:lnTo>
                    <a:pt x="14956" y="140810"/>
                  </a:lnTo>
                  <a:lnTo>
                    <a:pt x="17026" y="113394"/>
                  </a:lnTo>
                  <a:lnTo>
                    <a:pt x="19112" y="87354"/>
                  </a:lnTo>
                  <a:lnTo>
                    <a:pt x="25427" y="43370"/>
                  </a:lnTo>
                  <a:lnTo>
                    <a:pt x="37642" y="16765"/>
                  </a:lnTo>
                  <a:lnTo>
                    <a:pt x="44850" y="8824"/>
                  </a:lnTo>
                  <a:lnTo>
                    <a:pt x="60385" y="0"/>
                  </a:lnTo>
                  <a:lnTo>
                    <a:pt x="68479" y="470"/>
                  </a:lnTo>
                  <a:lnTo>
                    <a:pt x="84998" y="8517"/>
                  </a:lnTo>
                  <a:lnTo>
                    <a:pt x="97984" y="25264"/>
                  </a:lnTo>
                  <a:lnTo>
                    <a:pt x="106343" y="46113"/>
                  </a:lnTo>
                  <a:lnTo>
                    <a:pt x="107706" y="67138"/>
                  </a:lnTo>
                  <a:lnTo>
                    <a:pt x="98434" y="88242"/>
                  </a:lnTo>
                  <a:lnTo>
                    <a:pt x="63736" y="127164"/>
                  </a:lnTo>
                  <a:lnTo>
                    <a:pt x="45496" y="137263"/>
                  </a:lnTo>
                  <a:lnTo>
                    <a:pt x="36681" y="139956"/>
                  </a:lnTo>
                  <a:lnTo>
                    <a:pt x="30098" y="138929"/>
                  </a:lnTo>
                  <a:lnTo>
                    <a:pt x="25004" y="135422"/>
                  </a:lnTo>
                  <a:lnTo>
                    <a:pt x="12700" y="119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3" name="SMARTInkShape-2511">
            <a:extLst>
              <a:ext uri="{FF2B5EF4-FFF2-40B4-BE49-F238E27FC236}">
                <a16:creationId xmlns:a16="http://schemas.microsoft.com/office/drawing/2014/main" xmlns="" id="{FFFF2CC5-4473-4AA3-88BB-340F2EAE2CE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93850" y="3239767"/>
            <a:ext cx="7623342" cy="2729164"/>
          </a:xfrm>
          <a:custGeom>
            <a:avLst/>
            <a:gdLst/>
            <a:ahLst/>
            <a:cxnLst/>
            <a:rect l="0" t="0" r="0" b="0"/>
            <a:pathLst>
              <a:path w="7623342" h="2729164">
                <a:moveTo>
                  <a:pt x="0" y="354333"/>
                </a:moveTo>
                <a:lnTo>
                  <a:pt x="0" y="354333"/>
                </a:lnTo>
                <a:lnTo>
                  <a:pt x="33710" y="337478"/>
                </a:lnTo>
                <a:lnTo>
                  <a:pt x="80364" y="321677"/>
                </a:lnTo>
                <a:lnTo>
                  <a:pt x="108609" y="313512"/>
                </a:lnTo>
                <a:lnTo>
                  <a:pt x="143667" y="304541"/>
                </a:lnTo>
                <a:lnTo>
                  <a:pt x="183267" y="295033"/>
                </a:lnTo>
                <a:lnTo>
                  <a:pt x="225895" y="285166"/>
                </a:lnTo>
                <a:lnTo>
                  <a:pt x="274069" y="275766"/>
                </a:lnTo>
                <a:lnTo>
                  <a:pt x="325940" y="266677"/>
                </a:lnTo>
                <a:lnTo>
                  <a:pt x="380277" y="257796"/>
                </a:lnTo>
                <a:lnTo>
                  <a:pt x="437668" y="249758"/>
                </a:lnTo>
                <a:lnTo>
                  <a:pt x="497095" y="242283"/>
                </a:lnTo>
                <a:lnTo>
                  <a:pt x="557880" y="235183"/>
                </a:lnTo>
                <a:lnTo>
                  <a:pt x="623803" y="226922"/>
                </a:lnTo>
                <a:lnTo>
                  <a:pt x="693152" y="217887"/>
                </a:lnTo>
                <a:lnTo>
                  <a:pt x="764785" y="208335"/>
                </a:lnTo>
                <a:lnTo>
                  <a:pt x="841468" y="197734"/>
                </a:lnTo>
                <a:lnTo>
                  <a:pt x="921517" y="186434"/>
                </a:lnTo>
                <a:lnTo>
                  <a:pt x="1003811" y="174667"/>
                </a:lnTo>
                <a:lnTo>
                  <a:pt x="1091130" y="162589"/>
                </a:lnTo>
                <a:lnTo>
                  <a:pt x="1181798" y="150304"/>
                </a:lnTo>
                <a:lnTo>
                  <a:pt x="1274698" y="137880"/>
                </a:lnTo>
                <a:lnTo>
                  <a:pt x="1374732" y="125364"/>
                </a:lnTo>
                <a:lnTo>
                  <a:pt x="1479522" y="112787"/>
                </a:lnTo>
                <a:lnTo>
                  <a:pt x="1587481" y="100169"/>
                </a:lnTo>
                <a:lnTo>
                  <a:pt x="1696848" y="88229"/>
                </a:lnTo>
                <a:lnTo>
                  <a:pt x="1807154" y="76741"/>
                </a:lnTo>
                <a:lnTo>
                  <a:pt x="1918086" y="65555"/>
                </a:lnTo>
                <a:lnTo>
                  <a:pt x="2031552" y="55276"/>
                </a:lnTo>
                <a:lnTo>
                  <a:pt x="2146707" y="45600"/>
                </a:lnTo>
                <a:lnTo>
                  <a:pt x="2262988" y="36328"/>
                </a:lnTo>
                <a:lnTo>
                  <a:pt x="2382842" y="28030"/>
                </a:lnTo>
                <a:lnTo>
                  <a:pt x="2505078" y="20381"/>
                </a:lnTo>
                <a:lnTo>
                  <a:pt x="2628902" y="13165"/>
                </a:lnTo>
                <a:lnTo>
                  <a:pt x="2751668" y="8354"/>
                </a:lnTo>
                <a:lnTo>
                  <a:pt x="2873728" y="5147"/>
                </a:lnTo>
                <a:lnTo>
                  <a:pt x="2995319" y="3009"/>
                </a:lnTo>
                <a:lnTo>
                  <a:pt x="3117302" y="1583"/>
                </a:lnTo>
                <a:lnTo>
                  <a:pt x="3239545" y="633"/>
                </a:lnTo>
                <a:lnTo>
                  <a:pt x="3361964" y="0"/>
                </a:lnTo>
                <a:lnTo>
                  <a:pt x="3486615" y="283"/>
                </a:lnTo>
                <a:lnTo>
                  <a:pt x="3612754" y="1178"/>
                </a:lnTo>
                <a:lnTo>
                  <a:pt x="3739886" y="2479"/>
                </a:lnTo>
                <a:lnTo>
                  <a:pt x="3864858" y="4758"/>
                </a:lnTo>
                <a:lnTo>
                  <a:pt x="3988388" y="7689"/>
                </a:lnTo>
                <a:lnTo>
                  <a:pt x="4110959" y="11053"/>
                </a:lnTo>
                <a:lnTo>
                  <a:pt x="4231479" y="16119"/>
                </a:lnTo>
                <a:lnTo>
                  <a:pt x="4350629" y="22318"/>
                </a:lnTo>
                <a:lnTo>
                  <a:pt x="4468870" y="29273"/>
                </a:lnTo>
                <a:lnTo>
                  <a:pt x="4587207" y="36732"/>
                </a:lnTo>
                <a:lnTo>
                  <a:pt x="4705611" y="44527"/>
                </a:lnTo>
                <a:lnTo>
                  <a:pt x="4824057" y="52545"/>
                </a:lnTo>
                <a:lnTo>
                  <a:pt x="4940415" y="62124"/>
                </a:lnTo>
                <a:lnTo>
                  <a:pt x="5055383" y="72744"/>
                </a:lnTo>
                <a:lnTo>
                  <a:pt x="5169422" y="84057"/>
                </a:lnTo>
                <a:lnTo>
                  <a:pt x="5281431" y="95832"/>
                </a:lnTo>
                <a:lnTo>
                  <a:pt x="5392088" y="107916"/>
                </a:lnTo>
                <a:lnTo>
                  <a:pt x="5501842" y="120205"/>
                </a:lnTo>
                <a:lnTo>
                  <a:pt x="5610995" y="132631"/>
                </a:lnTo>
                <a:lnTo>
                  <a:pt x="5719746" y="145148"/>
                </a:lnTo>
                <a:lnTo>
                  <a:pt x="5828230" y="157726"/>
                </a:lnTo>
                <a:lnTo>
                  <a:pt x="5933715" y="170345"/>
                </a:lnTo>
                <a:lnTo>
                  <a:pt x="6037198" y="182992"/>
                </a:lnTo>
                <a:lnTo>
                  <a:pt x="6139349" y="195655"/>
                </a:lnTo>
                <a:lnTo>
                  <a:pt x="6237082" y="208331"/>
                </a:lnTo>
                <a:lnTo>
                  <a:pt x="6331872" y="221015"/>
                </a:lnTo>
                <a:lnTo>
                  <a:pt x="6424698" y="233704"/>
                </a:lnTo>
                <a:lnTo>
                  <a:pt x="6512688" y="247103"/>
                </a:lnTo>
                <a:lnTo>
                  <a:pt x="6597452" y="260974"/>
                </a:lnTo>
                <a:lnTo>
                  <a:pt x="6680068" y="275160"/>
                </a:lnTo>
                <a:lnTo>
                  <a:pt x="6759133" y="290262"/>
                </a:lnTo>
                <a:lnTo>
                  <a:pt x="6835833" y="305975"/>
                </a:lnTo>
                <a:lnTo>
                  <a:pt x="6910956" y="322094"/>
                </a:lnTo>
                <a:lnTo>
                  <a:pt x="6980792" y="339191"/>
                </a:lnTo>
                <a:lnTo>
                  <a:pt x="7047106" y="356938"/>
                </a:lnTo>
                <a:lnTo>
                  <a:pt x="7111071" y="375119"/>
                </a:lnTo>
                <a:lnTo>
                  <a:pt x="7169941" y="395002"/>
                </a:lnTo>
                <a:lnTo>
                  <a:pt x="7225416" y="416018"/>
                </a:lnTo>
                <a:lnTo>
                  <a:pt x="7278627" y="437789"/>
                </a:lnTo>
                <a:lnTo>
                  <a:pt x="7326801" y="461476"/>
                </a:lnTo>
                <a:lnTo>
                  <a:pt x="7371617" y="486439"/>
                </a:lnTo>
                <a:lnTo>
                  <a:pt x="7414195" y="512254"/>
                </a:lnTo>
                <a:lnTo>
                  <a:pt x="7450341" y="537930"/>
                </a:lnTo>
                <a:lnTo>
                  <a:pt x="7482199" y="563514"/>
                </a:lnTo>
                <a:lnTo>
                  <a:pt x="7511199" y="589037"/>
                </a:lnTo>
                <a:lnTo>
                  <a:pt x="7535472" y="615930"/>
                </a:lnTo>
                <a:lnTo>
                  <a:pt x="7556591" y="643737"/>
                </a:lnTo>
                <a:lnTo>
                  <a:pt x="7575611" y="672152"/>
                </a:lnTo>
                <a:lnTo>
                  <a:pt x="7590406" y="701679"/>
                </a:lnTo>
                <a:lnTo>
                  <a:pt x="7602387" y="731948"/>
                </a:lnTo>
                <a:lnTo>
                  <a:pt x="7612491" y="762709"/>
                </a:lnTo>
                <a:lnTo>
                  <a:pt x="7618523" y="794506"/>
                </a:lnTo>
                <a:lnTo>
                  <a:pt x="7621837" y="826993"/>
                </a:lnTo>
                <a:lnTo>
                  <a:pt x="7623341" y="859939"/>
                </a:lnTo>
                <a:lnTo>
                  <a:pt x="7622227" y="893898"/>
                </a:lnTo>
                <a:lnTo>
                  <a:pt x="7619368" y="928532"/>
                </a:lnTo>
                <a:lnTo>
                  <a:pt x="7615345" y="963616"/>
                </a:lnTo>
                <a:lnTo>
                  <a:pt x="7609135" y="1002527"/>
                </a:lnTo>
                <a:lnTo>
                  <a:pt x="7601468" y="1043990"/>
                </a:lnTo>
                <a:lnTo>
                  <a:pt x="7592829" y="1087154"/>
                </a:lnTo>
                <a:lnTo>
                  <a:pt x="7581424" y="1130747"/>
                </a:lnTo>
                <a:lnTo>
                  <a:pt x="7568177" y="1174626"/>
                </a:lnTo>
                <a:lnTo>
                  <a:pt x="7553701" y="1218695"/>
                </a:lnTo>
                <a:lnTo>
                  <a:pt x="7535583" y="1262185"/>
                </a:lnTo>
                <a:lnTo>
                  <a:pt x="7515038" y="1305290"/>
                </a:lnTo>
                <a:lnTo>
                  <a:pt x="7492876" y="1348138"/>
                </a:lnTo>
                <a:lnTo>
                  <a:pt x="7465400" y="1391520"/>
                </a:lnTo>
                <a:lnTo>
                  <a:pt x="7434383" y="1435258"/>
                </a:lnTo>
                <a:lnTo>
                  <a:pt x="7401006" y="1479233"/>
                </a:lnTo>
                <a:lnTo>
                  <a:pt x="7364642" y="1521955"/>
                </a:lnTo>
                <a:lnTo>
                  <a:pt x="7326288" y="1563842"/>
                </a:lnTo>
                <a:lnTo>
                  <a:pt x="7286609" y="1605172"/>
                </a:lnTo>
                <a:lnTo>
                  <a:pt x="7243928" y="1646132"/>
                </a:lnTo>
                <a:lnTo>
                  <a:pt x="7199246" y="1686843"/>
                </a:lnTo>
                <a:lnTo>
                  <a:pt x="7153230" y="1727390"/>
                </a:lnTo>
                <a:lnTo>
                  <a:pt x="7103504" y="1767826"/>
                </a:lnTo>
                <a:lnTo>
                  <a:pt x="7051302" y="1808189"/>
                </a:lnTo>
                <a:lnTo>
                  <a:pt x="6997451" y="1848504"/>
                </a:lnTo>
                <a:lnTo>
                  <a:pt x="6942501" y="1887375"/>
                </a:lnTo>
                <a:lnTo>
                  <a:pt x="6886817" y="1925283"/>
                </a:lnTo>
                <a:lnTo>
                  <a:pt x="6830644" y="1962550"/>
                </a:lnTo>
                <a:lnTo>
                  <a:pt x="6772735" y="1998683"/>
                </a:lnTo>
                <a:lnTo>
                  <a:pt x="6713668" y="2034061"/>
                </a:lnTo>
                <a:lnTo>
                  <a:pt x="6653828" y="2068935"/>
                </a:lnTo>
                <a:lnTo>
                  <a:pt x="6590652" y="2102767"/>
                </a:lnTo>
                <a:lnTo>
                  <a:pt x="6525251" y="2135906"/>
                </a:lnTo>
                <a:lnTo>
                  <a:pt x="6458368" y="2168581"/>
                </a:lnTo>
                <a:lnTo>
                  <a:pt x="6389084" y="2199537"/>
                </a:lnTo>
                <a:lnTo>
                  <a:pt x="6318200" y="2229347"/>
                </a:lnTo>
                <a:lnTo>
                  <a:pt x="6246251" y="2258392"/>
                </a:lnTo>
                <a:lnTo>
                  <a:pt x="6170061" y="2286927"/>
                </a:lnTo>
                <a:lnTo>
                  <a:pt x="6091046" y="2315124"/>
                </a:lnTo>
                <a:lnTo>
                  <a:pt x="6010147" y="2343093"/>
                </a:lnTo>
                <a:lnTo>
                  <a:pt x="5925170" y="2370207"/>
                </a:lnTo>
                <a:lnTo>
                  <a:pt x="5837475" y="2396748"/>
                </a:lnTo>
                <a:lnTo>
                  <a:pt x="5747967" y="2422910"/>
                </a:lnTo>
                <a:lnTo>
                  <a:pt x="5657249" y="2448818"/>
                </a:lnTo>
                <a:lnTo>
                  <a:pt x="5565728" y="2474556"/>
                </a:lnTo>
                <a:lnTo>
                  <a:pt x="5473667" y="2500181"/>
                </a:lnTo>
                <a:lnTo>
                  <a:pt x="5384073" y="2522910"/>
                </a:lnTo>
                <a:lnTo>
                  <a:pt x="5296121" y="2543706"/>
                </a:lnTo>
                <a:lnTo>
                  <a:pt x="5209264" y="2563215"/>
                </a:lnTo>
                <a:lnTo>
                  <a:pt x="5123137" y="2581160"/>
                </a:lnTo>
                <a:lnTo>
                  <a:pt x="5037496" y="2598062"/>
                </a:lnTo>
                <a:lnTo>
                  <a:pt x="4952181" y="2614269"/>
                </a:lnTo>
                <a:lnTo>
                  <a:pt x="4868493" y="2628602"/>
                </a:lnTo>
                <a:lnTo>
                  <a:pt x="4785889" y="2641684"/>
                </a:lnTo>
                <a:lnTo>
                  <a:pt x="4704010" y="2653934"/>
                </a:lnTo>
                <a:lnTo>
                  <a:pt x="4622612" y="2664923"/>
                </a:lnTo>
                <a:lnTo>
                  <a:pt x="4541536" y="2675070"/>
                </a:lnTo>
                <a:lnTo>
                  <a:pt x="4460674" y="2684657"/>
                </a:lnTo>
                <a:lnTo>
                  <a:pt x="4379250" y="2693166"/>
                </a:lnTo>
                <a:lnTo>
                  <a:pt x="4297449" y="2700955"/>
                </a:lnTo>
                <a:lnTo>
                  <a:pt x="4215400" y="2708265"/>
                </a:lnTo>
                <a:lnTo>
                  <a:pt x="4136005" y="2714549"/>
                </a:lnTo>
                <a:lnTo>
                  <a:pt x="4058381" y="2720149"/>
                </a:lnTo>
                <a:lnTo>
                  <a:pt x="3981938" y="2725293"/>
                </a:lnTo>
                <a:lnTo>
                  <a:pt x="3907692" y="2728018"/>
                </a:lnTo>
                <a:lnTo>
                  <a:pt x="3834911" y="2729128"/>
                </a:lnTo>
                <a:lnTo>
                  <a:pt x="3763107" y="2729163"/>
                </a:lnTo>
                <a:lnTo>
                  <a:pt x="3691249" y="2727775"/>
                </a:lnTo>
                <a:lnTo>
                  <a:pt x="3619355" y="2725439"/>
                </a:lnTo>
                <a:lnTo>
                  <a:pt x="3547437" y="2722470"/>
                </a:lnTo>
                <a:lnTo>
                  <a:pt x="3476914" y="2717669"/>
                </a:lnTo>
                <a:lnTo>
                  <a:pt x="3407320" y="2711645"/>
                </a:lnTo>
                <a:lnTo>
                  <a:pt x="3338347" y="2704808"/>
                </a:lnTo>
                <a:lnTo>
                  <a:pt x="3268376" y="2696722"/>
                </a:lnTo>
                <a:lnTo>
                  <a:pt x="3197740" y="2687804"/>
                </a:lnTo>
                <a:lnTo>
                  <a:pt x="3126660" y="2678330"/>
                </a:lnTo>
                <a:lnTo>
                  <a:pt x="3055284" y="2668486"/>
                </a:lnTo>
                <a:lnTo>
                  <a:pt x="2983712" y="2658396"/>
                </a:lnTo>
                <a:lnTo>
                  <a:pt x="2912008" y="2648142"/>
                </a:lnTo>
                <a:lnTo>
                  <a:pt x="2840922" y="2637073"/>
                </a:lnTo>
                <a:lnTo>
                  <a:pt x="2770248" y="2625459"/>
                </a:lnTo>
                <a:lnTo>
                  <a:pt x="2699848" y="2613484"/>
                </a:lnTo>
                <a:lnTo>
                  <a:pt x="2630338" y="2601267"/>
                </a:lnTo>
                <a:lnTo>
                  <a:pt x="2561420" y="2588889"/>
                </a:lnTo>
                <a:lnTo>
                  <a:pt x="2492896" y="2576403"/>
                </a:lnTo>
                <a:lnTo>
                  <a:pt x="2423225" y="2563141"/>
                </a:lnTo>
                <a:lnTo>
                  <a:pt x="2352789" y="2549360"/>
                </a:lnTo>
                <a:lnTo>
                  <a:pt x="2281843" y="2535234"/>
                </a:lnTo>
                <a:lnTo>
                  <a:pt x="2211967" y="2520878"/>
                </a:lnTo>
                <a:lnTo>
                  <a:pt x="2142806" y="2506368"/>
                </a:lnTo>
                <a:lnTo>
                  <a:pt x="2074120" y="2491757"/>
                </a:lnTo>
                <a:lnTo>
                  <a:pt x="2007869" y="2476371"/>
                </a:lnTo>
                <a:lnTo>
                  <a:pt x="1943240" y="2460469"/>
                </a:lnTo>
                <a:lnTo>
                  <a:pt x="1879694" y="2444224"/>
                </a:lnTo>
                <a:lnTo>
                  <a:pt x="1816162" y="2427044"/>
                </a:lnTo>
                <a:lnTo>
                  <a:pt x="1752641" y="2409240"/>
                </a:lnTo>
                <a:lnTo>
                  <a:pt x="1689128" y="2391021"/>
                </a:lnTo>
                <a:lnTo>
                  <a:pt x="1626324" y="2372525"/>
                </a:lnTo>
                <a:lnTo>
                  <a:pt x="1563993" y="2353844"/>
                </a:lnTo>
                <a:lnTo>
                  <a:pt x="1501979" y="2335041"/>
                </a:lnTo>
                <a:lnTo>
                  <a:pt x="1440175" y="2315450"/>
                </a:lnTo>
                <a:lnTo>
                  <a:pt x="1378511" y="2295333"/>
                </a:lnTo>
                <a:lnTo>
                  <a:pt x="1316941" y="2274866"/>
                </a:lnTo>
                <a:lnTo>
                  <a:pt x="1255433" y="2253460"/>
                </a:lnTo>
                <a:lnTo>
                  <a:pt x="1193966" y="2231429"/>
                </a:lnTo>
                <a:lnTo>
                  <a:pt x="1132527" y="2208981"/>
                </a:lnTo>
                <a:lnTo>
                  <a:pt x="1072518" y="2186253"/>
                </a:lnTo>
                <a:lnTo>
                  <a:pt x="1013462" y="2163342"/>
                </a:lnTo>
                <a:lnTo>
                  <a:pt x="955042" y="2140305"/>
                </a:lnTo>
                <a:lnTo>
                  <a:pt x="899866" y="2115775"/>
                </a:lnTo>
                <a:lnTo>
                  <a:pt x="846856" y="2090250"/>
                </a:lnTo>
                <a:lnTo>
                  <a:pt x="795287" y="2064061"/>
                </a:lnTo>
                <a:lnTo>
                  <a:pt x="744680" y="2035313"/>
                </a:lnTo>
                <a:lnTo>
                  <a:pt x="694715" y="2004858"/>
                </a:lnTo>
                <a:lnTo>
                  <a:pt x="645176" y="1973266"/>
                </a:lnTo>
                <a:lnTo>
                  <a:pt x="597334" y="1941622"/>
                </a:lnTo>
                <a:lnTo>
                  <a:pt x="550623" y="1909942"/>
                </a:lnTo>
                <a:lnTo>
                  <a:pt x="504665" y="1878239"/>
                </a:lnTo>
                <a:lnTo>
                  <a:pt x="451449" y="1833115"/>
                </a:lnTo>
                <a:lnTo>
                  <a:pt x="393394" y="1779043"/>
                </a:lnTo>
                <a:lnTo>
                  <a:pt x="332112" y="1719006"/>
                </a:lnTo>
                <a:lnTo>
                  <a:pt x="283497" y="1665577"/>
                </a:lnTo>
                <a:lnTo>
                  <a:pt x="243326" y="1616551"/>
                </a:lnTo>
                <a:lnTo>
                  <a:pt x="208784" y="1570461"/>
                </a:lnTo>
                <a:lnTo>
                  <a:pt x="180817" y="1526329"/>
                </a:lnTo>
                <a:lnTo>
                  <a:pt x="157233" y="1483503"/>
                </a:lnTo>
                <a:lnTo>
                  <a:pt x="136572" y="1441546"/>
                </a:lnTo>
                <a:lnTo>
                  <a:pt x="119976" y="1398053"/>
                </a:lnTo>
                <a:lnTo>
                  <a:pt x="106090" y="1353535"/>
                </a:lnTo>
                <a:lnTo>
                  <a:pt x="94010" y="1308334"/>
                </a:lnTo>
                <a:lnTo>
                  <a:pt x="87368" y="1262678"/>
                </a:lnTo>
                <a:lnTo>
                  <a:pt x="84350" y="1216718"/>
                </a:lnTo>
                <a:lnTo>
                  <a:pt x="83751" y="1170557"/>
                </a:lnTo>
                <a:lnTo>
                  <a:pt x="85467" y="1124260"/>
                </a:lnTo>
                <a:lnTo>
                  <a:pt x="88728" y="1077873"/>
                </a:lnTo>
                <a:lnTo>
                  <a:pt x="93019" y="1031427"/>
                </a:lnTo>
                <a:lnTo>
                  <a:pt x="99407" y="985645"/>
                </a:lnTo>
                <a:lnTo>
                  <a:pt x="107193" y="940308"/>
                </a:lnTo>
                <a:lnTo>
                  <a:pt x="115912" y="895266"/>
                </a:lnTo>
                <a:lnTo>
                  <a:pt x="124547" y="851127"/>
                </a:lnTo>
                <a:lnTo>
                  <a:pt x="133126" y="807590"/>
                </a:lnTo>
                <a:lnTo>
                  <a:pt x="141667" y="764454"/>
                </a:lnTo>
                <a:lnTo>
                  <a:pt x="149478" y="722997"/>
                </a:lnTo>
                <a:lnTo>
                  <a:pt x="156802" y="682659"/>
                </a:lnTo>
                <a:lnTo>
                  <a:pt x="163801" y="643067"/>
                </a:lnTo>
                <a:lnTo>
                  <a:pt x="169173" y="603972"/>
                </a:lnTo>
                <a:lnTo>
                  <a:pt x="173460" y="565209"/>
                </a:lnTo>
                <a:lnTo>
                  <a:pt x="177023" y="526667"/>
                </a:lnTo>
                <a:lnTo>
                  <a:pt x="181515" y="490389"/>
                </a:lnTo>
                <a:lnTo>
                  <a:pt x="186627" y="455620"/>
                </a:lnTo>
                <a:lnTo>
                  <a:pt x="192151" y="421858"/>
                </a:lnTo>
                <a:lnTo>
                  <a:pt x="200067" y="388060"/>
                </a:lnTo>
                <a:lnTo>
                  <a:pt x="209578" y="354240"/>
                </a:lnTo>
                <a:lnTo>
                  <a:pt x="220152" y="320404"/>
                </a:lnTo>
                <a:lnTo>
                  <a:pt x="232846" y="287970"/>
                </a:lnTo>
                <a:lnTo>
                  <a:pt x="246953" y="256468"/>
                </a:lnTo>
                <a:lnTo>
                  <a:pt x="262002" y="225590"/>
                </a:lnTo>
                <a:lnTo>
                  <a:pt x="279090" y="198654"/>
                </a:lnTo>
                <a:lnTo>
                  <a:pt x="316892" y="151792"/>
                </a:lnTo>
                <a:lnTo>
                  <a:pt x="355600" y="10668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007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362">
            <a:extLst>
              <a:ext uri="{FF2B5EF4-FFF2-40B4-BE49-F238E27FC236}">
                <a16:creationId xmlns:a16="http://schemas.microsoft.com/office/drawing/2014/main" xmlns="" id="{D183E11A-0C01-4AF1-B961-430482BBDF6B}"/>
              </a:ext>
            </a:extLst>
          </p:cNvPr>
          <p:cNvGrpSpPr/>
          <p:nvPr/>
        </p:nvGrpSpPr>
        <p:grpSpPr>
          <a:xfrm>
            <a:off x="1339850" y="603773"/>
            <a:ext cx="1517703" cy="678724"/>
            <a:chOff x="1339850" y="603773"/>
            <a:chExt cx="1517703" cy="678724"/>
          </a:xfrm>
        </p:grpSpPr>
        <p:sp>
          <p:nvSpPr>
            <p:cNvPr id="2" name="SMARTInkShape-2512">
              <a:extLst>
                <a:ext uri="{FF2B5EF4-FFF2-40B4-BE49-F238E27FC236}">
                  <a16:creationId xmlns:a16="http://schemas.microsoft.com/office/drawing/2014/main" xmlns="" id="{810848AC-F4F9-4AF5-BC8E-CDA30EBCA3AD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412237" y="739180"/>
              <a:ext cx="89116" cy="486371"/>
            </a:xfrm>
            <a:custGeom>
              <a:avLst/>
              <a:gdLst/>
              <a:ahLst/>
              <a:cxnLst/>
              <a:rect l="0" t="0" r="0" b="0"/>
              <a:pathLst>
                <a:path w="89116" h="486371">
                  <a:moveTo>
                    <a:pt x="80013" y="67270"/>
                  </a:moveTo>
                  <a:lnTo>
                    <a:pt x="80013" y="67270"/>
                  </a:lnTo>
                  <a:lnTo>
                    <a:pt x="88851" y="49593"/>
                  </a:lnTo>
                  <a:lnTo>
                    <a:pt x="89115" y="39658"/>
                  </a:lnTo>
                  <a:lnTo>
                    <a:pt x="86175" y="28892"/>
                  </a:lnTo>
                  <a:lnTo>
                    <a:pt x="80165" y="19404"/>
                  </a:lnTo>
                  <a:lnTo>
                    <a:pt x="65476" y="6129"/>
                  </a:lnTo>
                  <a:lnTo>
                    <a:pt x="53797" y="1291"/>
                  </a:lnTo>
                  <a:lnTo>
                    <a:pt x="47719" y="0"/>
                  </a:lnTo>
                  <a:lnTo>
                    <a:pt x="42256" y="551"/>
                  </a:lnTo>
                  <a:lnTo>
                    <a:pt x="32423" y="4927"/>
                  </a:lnTo>
                  <a:lnTo>
                    <a:pt x="23349" y="17219"/>
                  </a:lnTo>
                  <a:lnTo>
                    <a:pt x="6026" y="63969"/>
                  </a:lnTo>
                  <a:lnTo>
                    <a:pt x="0" y="111134"/>
                  </a:lnTo>
                  <a:lnTo>
                    <a:pt x="472" y="147913"/>
                  </a:lnTo>
                  <a:lnTo>
                    <a:pt x="3739" y="188484"/>
                  </a:lnTo>
                  <a:lnTo>
                    <a:pt x="9895" y="232385"/>
                  </a:lnTo>
                  <a:lnTo>
                    <a:pt x="19216" y="275886"/>
                  </a:lnTo>
                  <a:lnTo>
                    <a:pt x="28298" y="318033"/>
                  </a:lnTo>
                  <a:lnTo>
                    <a:pt x="32334" y="357931"/>
                  </a:lnTo>
                  <a:lnTo>
                    <a:pt x="34128" y="393068"/>
                  </a:lnTo>
                  <a:lnTo>
                    <a:pt x="33256" y="436853"/>
                  </a:lnTo>
                  <a:lnTo>
                    <a:pt x="29213" y="486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513">
              <a:extLst>
                <a:ext uri="{FF2B5EF4-FFF2-40B4-BE49-F238E27FC236}">
                  <a16:creationId xmlns:a16="http://schemas.microsoft.com/office/drawing/2014/main" xmlns="" id="{03E2E3E1-EF74-4280-ABA1-E122C406EFD2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339850" y="1016000"/>
              <a:ext cx="146051" cy="82551"/>
            </a:xfrm>
            <a:custGeom>
              <a:avLst/>
              <a:gdLst/>
              <a:ahLst/>
              <a:cxnLst/>
              <a:rect l="0" t="0" r="0" b="0"/>
              <a:pathLst>
                <a:path w="146051" h="82551">
                  <a:moveTo>
                    <a:pt x="0" y="82550"/>
                  </a:moveTo>
                  <a:lnTo>
                    <a:pt x="0" y="82550"/>
                  </a:lnTo>
                  <a:lnTo>
                    <a:pt x="21689" y="58613"/>
                  </a:lnTo>
                  <a:lnTo>
                    <a:pt x="67157" y="32039"/>
                  </a:lnTo>
                  <a:lnTo>
                    <a:pt x="107152" y="1466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514">
              <a:extLst>
                <a:ext uri="{FF2B5EF4-FFF2-40B4-BE49-F238E27FC236}">
                  <a16:creationId xmlns:a16="http://schemas.microsoft.com/office/drawing/2014/main" xmlns="" id="{C270250F-80E0-4BD1-B222-61E8B6A83A6D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609265" y="787400"/>
              <a:ext cx="105236" cy="381001"/>
            </a:xfrm>
            <a:custGeom>
              <a:avLst/>
              <a:gdLst/>
              <a:ahLst/>
              <a:cxnLst/>
              <a:rect l="0" t="0" r="0" b="0"/>
              <a:pathLst>
                <a:path w="105236" h="381001">
                  <a:moveTo>
                    <a:pt x="105235" y="0"/>
                  </a:moveTo>
                  <a:lnTo>
                    <a:pt x="105235" y="0"/>
                  </a:lnTo>
                  <a:lnTo>
                    <a:pt x="98493" y="0"/>
                  </a:lnTo>
                  <a:lnTo>
                    <a:pt x="84187" y="10113"/>
                  </a:lnTo>
                  <a:lnTo>
                    <a:pt x="55321" y="41091"/>
                  </a:lnTo>
                  <a:lnTo>
                    <a:pt x="32198" y="87199"/>
                  </a:lnTo>
                  <a:lnTo>
                    <a:pt x="20798" y="122716"/>
                  </a:lnTo>
                  <a:lnTo>
                    <a:pt x="11028" y="167194"/>
                  </a:lnTo>
                  <a:lnTo>
                    <a:pt x="3393" y="214714"/>
                  </a:lnTo>
                  <a:lnTo>
                    <a:pt x="0" y="257001"/>
                  </a:lnTo>
                  <a:lnTo>
                    <a:pt x="2255" y="293198"/>
                  </a:lnTo>
                  <a:lnTo>
                    <a:pt x="10077" y="323633"/>
                  </a:lnTo>
                  <a:lnTo>
                    <a:pt x="25313" y="346566"/>
                  </a:lnTo>
                  <a:lnTo>
                    <a:pt x="73485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515">
              <a:extLst>
                <a:ext uri="{FF2B5EF4-FFF2-40B4-BE49-F238E27FC236}">
                  <a16:creationId xmlns:a16="http://schemas.microsoft.com/office/drawing/2014/main" xmlns="" id="{0BF8310D-38F2-4D65-B607-98A4D095EE05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803739" y="891489"/>
              <a:ext cx="100519" cy="391008"/>
            </a:xfrm>
            <a:custGeom>
              <a:avLst/>
              <a:gdLst/>
              <a:ahLst/>
              <a:cxnLst/>
              <a:rect l="0" t="0" r="0" b="0"/>
              <a:pathLst>
                <a:path w="100519" h="391008">
                  <a:moveTo>
                    <a:pt x="18711" y="143561"/>
                  </a:moveTo>
                  <a:lnTo>
                    <a:pt x="18711" y="143561"/>
                  </a:lnTo>
                  <a:lnTo>
                    <a:pt x="16830" y="156113"/>
                  </a:lnTo>
                  <a:lnTo>
                    <a:pt x="13244" y="191745"/>
                  </a:lnTo>
                  <a:lnTo>
                    <a:pt x="12622" y="233959"/>
                  </a:lnTo>
                  <a:lnTo>
                    <a:pt x="12477" y="267699"/>
                  </a:lnTo>
                  <a:lnTo>
                    <a:pt x="12413" y="303156"/>
                  </a:lnTo>
                  <a:lnTo>
                    <a:pt x="12384" y="337729"/>
                  </a:lnTo>
                  <a:lnTo>
                    <a:pt x="12365" y="382815"/>
                  </a:lnTo>
                  <a:lnTo>
                    <a:pt x="12363" y="391007"/>
                  </a:lnTo>
                  <a:lnTo>
                    <a:pt x="11657" y="390370"/>
                  </a:lnTo>
                  <a:lnTo>
                    <a:pt x="5454" y="357779"/>
                  </a:lnTo>
                  <a:lnTo>
                    <a:pt x="2236" y="319202"/>
                  </a:lnTo>
                  <a:lnTo>
                    <a:pt x="1377" y="293111"/>
                  </a:lnTo>
                  <a:lnTo>
                    <a:pt x="805" y="264427"/>
                  </a:lnTo>
                  <a:lnTo>
                    <a:pt x="424" y="234722"/>
                  </a:lnTo>
                  <a:lnTo>
                    <a:pt x="169" y="204335"/>
                  </a:lnTo>
                  <a:lnTo>
                    <a:pt x="0" y="173494"/>
                  </a:lnTo>
                  <a:lnTo>
                    <a:pt x="593" y="145877"/>
                  </a:lnTo>
                  <a:lnTo>
                    <a:pt x="1693" y="120411"/>
                  </a:lnTo>
                  <a:lnTo>
                    <a:pt x="4798" y="76122"/>
                  </a:lnTo>
                  <a:lnTo>
                    <a:pt x="11923" y="29505"/>
                  </a:lnTo>
                  <a:lnTo>
                    <a:pt x="21339" y="9614"/>
                  </a:lnTo>
                  <a:lnTo>
                    <a:pt x="27518" y="4169"/>
                  </a:lnTo>
                  <a:lnTo>
                    <a:pt x="34460" y="1244"/>
                  </a:lnTo>
                  <a:lnTo>
                    <a:pt x="41911" y="0"/>
                  </a:lnTo>
                  <a:lnTo>
                    <a:pt x="61477" y="6143"/>
                  </a:lnTo>
                  <a:lnTo>
                    <a:pt x="72622" y="11732"/>
                  </a:lnTo>
                  <a:lnTo>
                    <a:pt x="88768" y="32994"/>
                  </a:lnTo>
                  <a:lnTo>
                    <a:pt x="98531" y="61259"/>
                  </a:lnTo>
                  <a:lnTo>
                    <a:pt x="100518" y="92636"/>
                  </a:lnTo>
                  <a:lnTo>
                    <a:pt x="90928" y="135293"/>
                  </a:lnTo>
                  <a:lnTo>
                    <a:pt x="67939" y="171372"/>
                  </a:lnTo>
                  <a:lnTo>
                    <a:pt x="45058" y="187906"/>
                  </a:lnTo>
                  <a:lnTo>
                    <a:pt x="6011" y="207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516">
              <a:extLst>
                <a:ext uri="{FF2B5EF4-FFF2-40B4-BE49-F238E27FC236}">
                  <a16:creationId xmlns:a16="http://schemas.microsoft.com/office/drawing/2014/main" xmlns="" id="{AB02DA11-959F-41A1-98D6-657388D2D802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114550" y="732015"/>
              <a:ext cx="25401" cy="446592"/>
            </a:xfrm>
            <a:custGeom>
              <a:avLst/>
              <a:gdLst/>
              <a:ahLst/>
              <a:cxnLst/>
              <a:rect l="0" t="0" r="0" b="0"/>
              <a:pathLst>
                <a:path w="25401" h="446592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4364" y="33681"/>
                  </a:lnTo>
                  <a:lnTo>
                    <a:pt x="5467" y="68787"/>
                  </a:lnTo>
                  <a:lnTo>
                    <a:pt x="9721" y="114023"/>
                  </a:lnTo>
                  <a:lnTo>
                    <a:pt x="12831" y="138927"/>
                  </a:lnTo>
                  <a:lnTo>
                    <a:pt x="15609" y="166819"/>
                  </a:lnTo>
                  <a:lnTo>
                    <a:pt x="18167" y="196702"/>
                  </a:lnTo>
                  <a:lnTo>
                    <a:pt x="20578" y="227913"/>
                  </a:lnTo>
                  <a:lnTo>
                    <a:pt x="21480" y="257892"/>
                  </a:lnTo>
                  <a:lnTo>
                    <a:pt x="21375" y="287051"/>
                  </a:lnTo>
                  <a:lnTo>
                    <a:pt x="20600" y="315662"/>
                  </a:lnTo>
                  <a:lnTo>
                    <a:pt x="19739" y="362505"/>
                  </a:lnTo>
                  <a:lnTo>
                    <a:pt x="18651" y="399316"/>
                  </a:lnTo>
                  <a:lnTo>
                    <a:pt x="15966" y="440299"/>
                  </a:lnTo>
                  <a:lnTo>
                    <a:pt x="16994" y="445345"/>
                  </a:lnTo>
                  <a:lnTo>
                    <a:pt x="18385" y="446591"/>
                  </a:lnTo>
                  <a:lnTo>
                    <a:pt x="20018" y="445306"/>
                  </a:lnTo>
                  <a:lnTo>
                    <a:pt x="25400" y="436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517">
              <a:extLst>
                <a:ext uri="{FF2B5EF4-FFF2-40B4-BE49-F238E27FC236}">
                  <a16:creationId xmlns:a16="http://schemas.microsoft.com/office/drawing/2014/main" xmlns="" id="{74105F8F-D969-4E6D-BE20-51A73731CA5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254250" y="857250"/>
              <a:ext cx="222251" cy="241301"/>
            </a:xfrm>
            <a:custGeom>
              <a:avLst/>
              <a:gdLst/>
              <a:ahLst/>
              <a:cxnLst/>
              <a:rect l="0" t="0" r="0" b="0"/>
              <a:pathLst>
                <a:path w="222251" h="2413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38682" y="47715"/>
                  </a:lnTo>
                  <a:lnTo>
                    <a:pt x="68454" y="93944"/>
                  </a:lnTo>
                  <a:lnTo>
                    <a:pt x="94159" y="129242"/>
                  </a:lnTo>
                  <a:lnTo>
                    <a:pt x="136398" y="174701"/>
                  </a:lnTo>
                  <a:lnTo>
                    <a:pt x="176821" y="208240"/>
                  </a:lnTo>
                  <a:lnTo>
                    <a:pt x="22225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518">
              <a:extLst>
                <a:ext uri="{FF2B5EF4-FFF2-40B4-BE49-F238E27FC236}">
                  <a16:creationId xmlns:a16="http://schemas.microsoft.com/office/drawing/2014/main" xmlns="" id="{261BD2EA-F515-4946-95A7-0112A596FA63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324100" y="819150"/>
              <a:ext cx="139701" cy="298451"/>
            </a:xfrm>
            <a:custGeom>
              <a:avLst/>
              <a:gdLst/>
              <a:ahLst/>
              <a:cxnLst/>
              <a:rect l="0" t="0" r="0" b="0"/>
              <a:pathLst>
                <a:path w="139701" h="298451">
                  <a:moveTo>
                    <a:pt x="139700" y="0"/>
                  </a:moveTo>
                  <a:lnTo>
                    <a:pt x="139700" y="0"/>
                  </a:lnTo>
                  <a:lnTo>
                    <a:pt x="132958" y="0"/>
                  </a:lnTo>
                  <a:lnTo>
                    <a:pt x="125885" y="3763"/>
                  </a:lnTo>
                  <a:lnTo>
                    <a:pt x="112088" y="17578"/>
                  </a:lnTo>
                  <a:lnTo>
                    <a:pt x="78350" y="61014"/>
                  </a:lnTo>
                  <a:lnTo>
                    <a:pt x="59046" y="95321"/>
                  </a:lnTo>
                  <a:lnTo>
                    <a:pt x="41060" y="134087"/>
                  </a:lnTo>
                  <a:lnTo>
                    <a:pt x="23658" y="174835"/>
                  </a:lnTo>
                  <a:lnTo>
                    <a:pt x="12161" y="212701"/>
                  </a:lnTo>
                  <a:lnTo>
                    <a:pt x="3603" y="260108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519">
              <a:extLst>
                <a:ext uri="{FF2B5EF4-FFF2-40B4-BE49-F238E27FC236}">
                  <a16:creationId xmlns:a16="http://schemas.microsoft.com/office/drawing/2014/main" xmlns="" id="{F49C95F6-42DD-47E4-BD9D-29DFBF446B3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522096" y="1034222"/>
              <a:ext cx="58937" cy="80230"/>
            </a:xfrm>
            <a:custGeom>
              <a:avLst/>
              <a:gdLst/>
              <a:ahLst/>
              <a:cxnLst/>
              <a:rect l="0" t="0" r="0" b="0"/>
              <a:pathLst>
                <a:path w="58937" h="80230">
                  <a:moveTo>
                    <a:pt x="17904" y="26228"/>
                  </a:moveTo>
                  <a:lnTo>
                    <a:pt x="17904" y="26228"/>
                  </a:lnTo>
                  <a:lnTo>
                    <a:pt x="12437" y="26228"/>
                  </a:lnTo>
                  <a:lnTo>
                    <a:pt x="8206" y="71008"/>
                  </a:lnTo>
                  <a:lnTo>
                    <a:pt x="4657" y="77880"/>
                  </a:lnTo>
                  <a:lnTo>
                    <a:pt x="2723" y="79713"/>
                  </a:lnTo>
                  <a:lnTo>
                    <a:pt x="1433" y="80229"/>
                  </a:lnTo>
                  <a:lnTo>
                    <a:pt x="573" y="79868"/>
                  </a:lnTo>
                  <a:lnTo>
                    <a:pt x="0" y="78921"/>
                  </a:lnTo>
                  <a:lnTo>
                    <a:pt x="7793" y="38470"/>
                  </a:lnTo>
                  <a:lnTo>
                    <a:pt x="17182" y="15274"/>
                  </a:lnTo>
                  <a:lnTo>
                    <a:pt x="24874" y="5367"/>
                  </a:lnTo>
                  <a:lnTo>
                    <a:pt x="28900" y="1737"/>
                  </a:lnTo>
                  <a:lnTo>
                    <a:pt x="32996" y="23"/>
                  </a:lnTo>
                  <a:lnTo>
                    <a:pt x="41310" y="0"/>
                  </a:lnTo>
                  <a:lnTo>
                    <a:pt x="44797" y="2393"/>
                  </a:lnTo>
                  <a:lnTo>
                    <a:pt x="50553" y="10696"/>
                  </a:lnTo>
                  <a:lnTo>
                    <a:pt x="58896" y="48958"/>
                  </a:lnTo>
                  <a:lnTo>
                    <a:pt x="58936" y="61260"/>
                  </a:lnTo>
                  <a:lnTo>
                    <a:pt x="56004" y="77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520">
              <a:extLst>
                <a:ext uri="{FF2B5EF4-FFF2-40B4-BE49-F238E27FC236}">
                  <a16:creationId xmlns:a16="http://schemas.microsoft.com/office/drawing/2014/main" xmlns="" id="{EB9EA481-0A80-4EBD-BF86-96E3B7571C3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241550" y="673100"/>
              <a:ext cx="279401" cy="38101"/>
            </a:xfrm>
            <a:custGeom>
              <a:avLst/>
              <a:gdLst/>
              <a:ahLst/>
              <a:cxnLst/>
              <a:rect l="0" t="0" r="0" b="0"/>
              <a:pathLst>
                <a:path w="279401" h="38101">
                  <a:moveTo>
                    <a:pt x="0" y="38100"/>
                  </a:moveTo>
                  <a:lnTo>
                    <a:pt x="0" y="38100"/>
                  </a:lnTo>
                  <a:lnTo>
                    <a:pt x="46139" y="38100"/>
                  </a:lnTo>
                  <a:lnTo>
                    <a:pt x="77657" y="35983"/>
                  </a:lnTo>
                  <a:lnTo>
                    <a:pt x="117534" y="27987"/>
                  </a:lnTo>
                  <a:lnTo>
                    <a:pt x="161128" y="21141"/>
                  </a:lnTo>
                  <a:lnTo>
                    <a:pt x="204257" y="15040"/>
                  </a:lnTo>
                  <a:lnTo>
                    <a:pt x="242240" y="7625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521">
              <a:extLst>
                <a:ext uri="{FF2B5EF4-FFF2-40B4-BE49-F238E27FC236}">
                  <a16:creationId xmlns:a16="http://schemas.microsoft.com/office/drawing/2014/main" xmlns="" id="{4553F556-A4A3-43D3-B243-6A0ABE44CCEA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470150" y="603773"/>
              <a:ext cx="91738" cy="158228"/>
            </a:xfrm>
            <a:custGeom>
              <a:avLst/>
              <a:gdLst/>
              <a:ahLst/>
              <a:cxnLst/>
              <a:rect l="0" t="0" r="0" b="0"/>
              <a:pathLst>
                <a:path w="91738" h="158228">
                  <a:moveTo>
                    <a:pt x="0" y="12177"/>
                  </a:moveTo>
                  <a:lnTo>
                    <a:pt x="0" y="12177"/>
                  </a:lnTo>
                  <a:lnTo>
                    <a:pt x="3371" y="5435"/>
                  </a:lnTo>
                  <a:lnTo>
                    <a:pt x="5775" y="3449"/>
                  </a:lnTo>
                  <a:lnTo>
                    <a:pt x="12209" y="1242"/>
                  </a:lnTo>
                  <a:lnTo>
                    <a:pt x="33878" y="0"/>
                  </a:lnTo>
                  <a:lnTo>
                    <a:pt x="62641" y="6374"/>
                  </a:lnTo>
                  <a:lnTo>
                    <a:pt x="77464" y="15242"/>
                  </a:lnTo>
                  <a:lnTo>
                    <a:pt x="83393" y="20571"/>
                  </a:lnTo>
                  <a:lnTo>
                    <a:pt x="89980" y="37780"/>
                  </a:lnTo>
                  <a:lnTo>
                    <a:pt x="91737" y="48295"/>
                  </a:lnTo>
                  <a:lnTo>
                    <a:pt x="88044" y="71268"/>
                  </a:lnTo>
                  <a:lnTo>
                    <a:pt x="71798" y="117139"/>
                  </a:lnTo>
                  <a:lnTo>
                    <a:pt x="50800" y="15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522">
              <a:extLst>
                <a:ext uri="{FF2B5EF4-FFF2-40B4-BE49-F238E27FC236}">
                  <a16:creationId xmlns:a16="http://schemas.microsoft.com/office/drawing/2014/main" xmlns="" id="{4D090FBC-C76D-46C7-9575-8123562972C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673350" y="685800"/>
              <a:ext cx="184203" cy="406401"/>
            </a:xfrm>
            <a:custGeom>
              <a:avLst/>
              <a:gdLst/>
              <a:ahLst/>
              <a:cxnLst/>
              <a:rect l="0" t="0" r="0" b="0"/>
              <a:pathLst>
                <a:path w="184203" h="406401">
                  <a:moveTo>
                    <a:pt x="82550" y="0"/>
                  </a:moveTo>
                  <a:lnTo>
                    <a:pt x="82550" y="0"/>
                  </a:lnTo>
                  <a:lnTo>
                    <a:pt x="85921" y="0"/>
                  </a:lnTo>
                  <a:lnTo>
                    <a:pt x="104931" y="23100"/>
                  </a:lnTo>
                  <a:lnTo>
                    <a:pt x="132064" y="66425"/>
                  </a:lnTo>
                  <a:lnTo>
                    <a:pt x="154651" y="108544"/>
                  </a:lnTo>
                  <a:lnTo>
                    <a:pt x="164483" y="132335"/>
                  </a:lnTo>
                  <a:lnTo>
                    <a:pt x="173156" y="157368"/>
                  </a:lnTo>
                  <a:lnTo>
                    <a:pt x="181054" y="183229"/>
                  </a:lnTo>
                  <a:lnTo>
                    <a:pt x="184202" y="208936"/>
                  </a:lnTo>
                  <a:lnTo>
                    <a:pt x="184185" y="234540"/>
                  </a:lnTo>
                  <a:lnTo>
                    <a:pt x="182057" y="260077"/>
                  </a:lnTo>
                  <a:lnTo>
                    <a:pt x="160877" y="305384"/>
                  </a:lnTo>
                  <a:lnTo>
                    <a:pt x="127945" y="343865"/>
                  </a:lnTo>
                  <a:lnTo>
                    <a:pt x="89791" y="372727"/>
                  </a:lnTo>
                  <a:lnTo>
                    <a:pt x="53077" y="389788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363">
            <a:extLst>
              <a:ext uri="{FF2B5EF4-FFF2-40B4-BE49-F238E27FC236}">
                <a16:creationId xmlns:a16="http://schemas.microsoft.com/office/drawing/2014/main" xmlns="" id="{CDD417B1-8996-47FA-B7BB-DF111E41EC43}"/>
              </a:ext>
            </a:extLst>
          </p:cNvPr>
          <p:cNvGrpSpPr/>
          <p:nvPr/>
        </p:nvGrpSpPr>
        <p:grpSpPr>
          <a:xfrm>
            <a:off x="5532717" y="836830"/>
            <a:ext cx="795264" cy="590340"/>
            <a:chOff x="5532717" y="836830"/>
            <a:chExt cx="795264" cy="590340"/>
          </a:xfrm>
        </p:grpSpPr>
        <p:sp>
          <p:nvSpPr>
            <p:cNvPr id="14" name="SMARTInkShape-2523">
              <a:extLst>
                <a:ext uri="{FF2B5EF4-FFF2-40B4-BE49-F238E27FC236}">
                  <a16:creationId xmlns:a16="http://schemas.microsoft.com/office/drawing/2014/main" xmlns="" id="{837A9ED6-F98E-4D6D-8C8D-45B5BFCE11F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532717" y="836830"/>
              <a:ext cx="137419" cy="478179"/>
            </a:xfrm>
            <a:custGeom>
              <a:avLst/>
              <a:gdLst/>
              <a:ahLst/>
              <a:cxnLst/>
              <a:rect l="0" t="0" r="0" b="0"/>
              <a:pathLst>
                <a:path w="137419" h="478179">
                  <a:moveTo>
                    <a:pt x="17183" y="166470"/>
                  </a:moveTo>
                  <a:lnTo>
                    <a:pt x="17183" y="166470"/>
                  </a:lnTo>
                  <a:lnTo>
                    <a:pt x="13812" y="173212"/>
                  </a:lnTo>
                  <a:lnTo>
                    <a:pt x="11716" y="187518"/>
                  </a:lnTo>
                  <a:lnTo>
                    <a:pt x="16783" y="232298"/>
                  </a:lnTo>
                  <a:lnTo>
                    <a:pt x="26080" y="279186"/>
                  </a:lnTo>
                  <a:lnTo>
                    <a:pt x="31250" y="314638"/>
                  </a:lnTo>
                  <a:lnTo>
                    <a:pt x="35899" y="353443"/>
                  </a:lnTo>
                  <a:lnTo>
                    <a:pt x="40318" y="392797"/>
                  </a:lnTo>
                  <a:lnTo>
                    <a:pt x="44634" y="429102"/>
                  </a:lnTo>
                  <a:lnTo>
                    <a:pt x="48367" y="475281"/>
                  </a:lnTo>
                  <a:lnTo>
                    <a:pt x="48556" y="478178"/>
                  </a:lnTo>
                  <a:lnTo>
                    <a:pt x="47270" y="477286"/>
                  </a:lnTo>
                  <a:lnTo>
                    <a:pt x="42079" y="468770"/>
                  </a:lnTo>
                  <a:lnTo>
                    <a:pt x="35068" y="438644"/>
                  </a:lnTo>
                  <a:lnTo>
                    <a:pt x="26543" y="391858"/>
                  </a:lnTo>
                  <a:lnTo>
                    <a:pt x="21306" y="362590"/>
                  </a:lnTo>
                  <a:lnTo>
                    <a:pt x="15698" y="331083"/>
                  </a:lnTo>
                  <a:lnTo>
                    <a:pt x="11254" y="298790"/>
                  </a:lnTo>
                  <a:lnTo>
                    <a:pt x="7586" y="265972"/>
                  </a:lnTo>
                  <a:lnTo>
                    <a:pt x="4435" y="232805"/>
                  </a:lnTo>
                  <a:lnTo>
                    <a:pt x="2334" y="202932"/>
                  </a:lnTo>
                  <a:lnTo>
                    <a:pt x="934" y="175256"/>
                  </a:lnTo>
                  <a:lnTo>
                    <a:pt x="0" y="149044"/>
                  </a:lnTo>
                  <a:lnTo>
                    <a:pt x="2726" y="104868"/>
                  </a:lnTo>
                  <a:lnTo>
                    <a:pt x="8641" y="68536"/>
                  </a:lnTo>
                  <a:lnTo>
                    <a:pt x="20610" y="29659"/>
                  </a:lnTo>
                  <a:lnTo>
                    <a:pt x="31406" y="11826"/>
                  </a:lnTo>
                  <a:lnTo>
                    <a:pt x="37953" y="6224"/>
                  </a:lnTo>
                  <a:lnTo>
                    <a:pt x="52755" y="0"/>
                  </a:lnTo>
                  <a:lnTo>
                    <a:pt x="72504" y="4759"/>
                  </a:lnTo>
                  <a:lnTo>
                    <a:pt x="93981" y="17693"/>
                  </a:lnTo>
                  <a:lnTo>
                    <a:pt x="112934" y="37552"/>
                  </a:lnTo>
                  <a:lnTo>
                    <a:pt x="132729" y="75904"/>
                  </a:lnTo>
                  <a:lnTo>
                    <a:pt x="137418" y="115176"/>
                  </a:lnTo>
                  <a:lnTo>
                    <a:pt x="132005" y="135206"/>
                  </a:lnTo>
                  <a:lnTo>
                    <a:pt x="127597" y="143511"/>
                  </a:lnTo>
                  <a:lnTo>
                    <a:pt x="113293" y="156501"/>
                  </a:lnTo>
                  <a:lnTo>
                    <a:pt x="94471" y="165567"/>
                  </a:lnTo>
                  <a:lnTo>
                    <a:pt x="62191" y="169965"/>
                  </a:lnTo>
                  <a:lnTo>
                    <a:pt x="23533" y="166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524">
              <a:extLst>
                <a:ext uri="{FF2B5EF4-FFF2-40B4-BE49-F238E27FC236}">
                  <a16:creationId xmlns:a16="http://schemas.microsoft.com/office/drawing/2014/main" xmlns="" id="{75C3295E-E659-4FD2-9615-E85D32090F75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689600" y="1054100"/>
              <a:ext cx="133351" cy="202400"/>
            </a:xfrm>
            <a:custGeom>
              <a:avLst/>
              <a:gdLst/>
              <a:ahLst/>
              <a:cxnLst/>
              <a:rect l="0" t="0" r="0" b="0"/>
              <a:pathLst>
                <a:path w="133351" h="202400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411" y="59136"/>
                  </a:lnTo>
                  <a:lnTo>
                    <a:pt x="11550" y="57738"/>
                  </a:lnTo>
                  <a:lnTo>
                    <a:pt x="24419" y="57412"/>
                  </a:lnTo>
                  <a:lnTo>
                    <a:pt x="54272" y="70711"/>
                  </a:lnTo>
                  <a:lnTo>
                    <a:pt x="72099" y="88577"/>
                  </a:lnTo>
                  <a:lnTo>
                    <a:pt x="94035" y="124317"/>
                  </a:lnTo>
                  <a:lnTo>
                    <a:pt x="104587" y="150502"/>
                  </a:lnTo>
                  <a:lnTo>
                    <a:pt x="106925" y="173899"/>
                  </a:lnTo>
                  <a:lnTo>
                    <a:pt x="101850" y="190413"/>
                  </a:lnTo>
                  <a:lnTo>
                    <a:pt x="97534" y="196792"/>
                  </a:lnTo>
                  <a:lnTo>
                    <a:pt x="92539" y="200339"/>
                  </a:lnTo>
                  <a:lnTo>
                    <a:pt x="87093" y="201998"/>
                  </a:lnTo>
                  <a:lnTo>
                    <a:pt x="81345" y="202399"/>
                  </a:lnTo>
                  <a:lnTo>
                    <a:pt x="76103" y="199844"/>
                  </a:lnTo>
                  <a:lnTo>
                    <a:pt x="66514" y="189479"/>
                  </a:lnTo>
                  <a:lnTo>
                    <a:pt x="56553" y="154292"/>
                  </a:lnTo>
                  <a:lnTo>
                    <a:pt x="59247" y="108119"/>
                  </a:lnTo>
                  <a:lnTo>
                    <a:pt x="69136" y="75334"/>
                  </a:lnTo>
                  <a:lnTo>
                    <a:pt x="85055" y="4477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525">
              <a:extLst>
                <a:ext uri="{FF2B5EF4-FFF2-40B4-BE49-F238E27FC236}">
                  <a16:creationId xmlns:a16="http://schemas.microsoft.com/office/drawing/2014/main" xmlns="" id="{3CEBB1D5-2147-4F67-900F-FA2EE4A9B41F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936830" y="877055"/>
              <a:ext cx="105392" cy="399296"/>
            </a:xfrm>
            <a:custGeom>
              <a:avLst/>
              <a:gdLst/>
              <a:ahLst/>
              <a:cxnLst/>
              <a:rect l="0" t="0" r="0" b="0"/>
              <a:pathLst>
                <a:path w="105392" h="399296">
                  <a:moveTo>
                    <a:pt x="102020" y="30995"/>
                  </a:moveTo>
                  <a:lnTo>
                    <a:pt x="102020" y="30995"/>
                  </a:lnTo>
                  <a:lnTo>
                    <a:pt x="105391" y="20882"/>
                  </a:lnTo>
                  <a:lnTo>
                    <a:pt x="105165" y="12154"/>
                  </a:lnTo>
                  <a:lnTo>
                    <a:pt x="102642" y="1795"/>
                  </a:lnTo>
                  <a:lnTo>
                    <a:pt x="101729" y="945"/>
                  </a:lnTo>
                  <a:lnTo>
                    <a:pt x="98833" y="0"/>
                  </a:lnTo>
                  <a:lnTo>
                    <a:pt x="79752" y="19695"/>
                  </a:lnTo>
                  <a:lnTo>
                    <a:pt x="51756" y="65825"/>
                  </a:lnTo>
                  <a:lnTo>
                    <a:pt x="31468" y="109740"/>
                  </a:lnTo>
                  <a:lnTo>
                    <a:pt x="21118" y="134292"/>
                  </a:lnTo>
                  <a:lnTo>
                    <a:pt x="13513" y="159832"/>
                  </a:lnTo>
                  <a:lnTo>
                    <a:pt x="7738" y="186030"/>
                  </a:lnTo>
                  <a:lnTo>
                    <a:pt x="3181" y="212669"/>
                  </a:lnTo>
                  <a:lnTo>
                    <a:pt x="850" y="238189"/>
                  </a:lnTo>
                  <a:lnTo>
                    <a:pt x="0" y="262963"/>
                  </a:lnTo>
                  <a:lnTo>
                    <a:pt x="3055" y="308364"/>
                  </a:lnTo>
                  <a:lnTo>
                    <a:pt x="13822" y="345005"/>
                  </a:lnTo>
                  <a:lnTo>
                    <a:pt x="29895" y="370227"/>
                  </a:lnTo>
                  <a:lnTo>
                    <a:pt x="39120" y="379917"/>
                  </a:lnTo>
                  <a:lnTo>
                    <a:pt x="62541" y="390682"/>
                  </a:lnTo>
                  <a:lnTo>
                    <a:pt x="102020" y="399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526">
              <a:extLst>
                <a:ext uri="{FF2B5EF4-FFF2-40B4-BE49-F238E27FC236}">
                  <a16:creationId xmlns:a16="http://schemas.microsoft.com/office/drawing/2014/main" xmlns="" id="{BDF93766-58CF-49CB-A520-61EC513C284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203950" y="1033536"/>
              <a:ext cx="124031" cy="393634"/>
            </a:xfrm>
            <a:custGeom>
              <a:avLst/>
              <a:gdLst/>
              <a:ahLst/>
              <a:cxnLst/>
              <a:rect l="0" t="0" r="0" b="0"/>
              <a:pathLst>
                <a:path w="124031" h="393634">
                  <a:moveTo>
                    <a:pt x="0" y="71364"/>
                  </a:moveTo>
                  <a:lnTo>
                    <a:pt x="0" y="71364"/>
                  </a:lnTo>
                  <a:lnTo>
                    <a:pt x="5775" y="116818"/>
                  </a:lnTo>
                  <a:lnTo>
                    <a:pt x="12209" y="147305"/>
                  </a:lnTo>
                  <a:lnTo>
                    <a:pt x="17891" y="185784"/>
                  </a:lnTo>
                  <a:lnTo>
                    <a:pt x="22768" y="228756"/>
                  </a:lnTo>
                  <a:lnTo>
                    <a:pt x="27287" y="273725"/>
                  </a:lnTo>
                  <a:lnTo>
                    <a:pt x="29766" y="313938"/>
                  </a:lnTo>
                  <a:lnTo>
                    <a:pt x="31162" y="360784"/>
                  </a:lnTo>
                  <a:lnTo>
                    <a:pt x="31634" y="391784"/>
                  </a:lnTo>
                  <a:lnTo>
                    <a:pt x="30967" y="393633"/>
                  </a:lnTo>
                  <a:lnTo>
                    <a:pt x="29817" y="393454"/>
                  </a:lnTo>
                  <a:lnTo>
                    <a:pt x="28344" y="391924"/>
                  </a:lnTo>
                  <a:lnTo>
                    <a:pt x="26272" y="356061"/>
                  </a:lnTo>
                  <a:lnTo>
                    <a:pt x="20143" y="314548"/>
                  </a:lnTo>
                  <a:lnTo>
                    <a:pt x="15545" y="290636"/>
                  </a:lnTo>
                  <a:lnTo>
                    <a:pt x="13186" y="265523"/>
                  </a:lnTo>
                  <a:lnTo>
                    <a:pt x="12318" y="239609"/>
                  </a:lnTo>
                  <a:lnTo>
                    <a:pt x="12445" y="213161"/>
                  </a:lnTo>
                  <a:lnTo>
                    <a:pt x="13236" y="187767"/>
                  </a:lnTo>
                  <a:lnTo>
                    <a:pt x="14469" y="163077"/>
                  </a:lnTo>
                  <a:lnTo>
                    <a:pt x="18425" y="117064"/>
                  </a:lnTo>
                  <a:lnTo>
                    <a:pt x="24887" y="77799"/>
                  </a:lnTo>
                  <a:lnTo>
                    <a:pt x="36459" y="34073"/>
                  </a:lnTo>
                  <a:lnTo>
                    <a:pt x="48424" y="13868"/>
                  </a:lnTo>
                  <a:lnTo>
                    <a:pt x="55567" y="5517"/>
                  </a:lnTo>
                  <a:lnTo>
                    <a:pt x="63150" y="1360"/>
                  </a:lnTo>
                  <a:lnTo>
                    <a:pt x="71027" y="0"/>
                  </a:lnTo>
                  <a:lnTo>
                    <a:pt x="79101" y="505"/>
                  </a:lnTo>
                  <a:lnTo>
                    <a:pt x="93718" y="8591"/>
                  </a:lnTo>
                  <a:lnTo>
                    <a:pt x="100579" y="14699"/>
                  </a:lnTo>
                  <a:lnTo>
                    <a:pt x="116976" y="50263"/>
                  </a:lnTo>
                  <a:lnTo>
                    <a:pt x="124030" y="89806"/>
                  </a:lnTo>
                  <a:lnTo>
                    <a:pt x="120035" y="113662"/>
                  </a:lnTo>
                  <a:lnTo>
                    <a:pt x="109794" y="135319"/>
                  </a:lnTo>
                  <a:lnTo>
                    <a:pt x="93482" y="154351"/>
                  </a:lnTo>
                  <a:lnTo>
                    <a:pt x="74474" y="166573"/>
                  </a:lnTo>
                  <a:lnTo>
                    <a:pt x="64466" y="170820"/>
                  </a:lnTo>
                  <a:lnTo>
                    <a:pt x="47701" y="171776"/>
                  </a:lnTo>
                  <a:lnTo>
                    <a:pt x="25400" y="166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364">
            <a:extLst>
              <a:ext uri="{FF2B5EF4-FFF2-40B4-BE49-F238E27FC236}">
                <a16:creationId xmlns:a16="http://schemas.microsoft.com/office/drawing/2014/main" xmlns="" id="{C643BE30-020D-49B4-8C5C-33E85795B218}"/>
              </a:ext>
            </a:extLst>
          </p:cNvPr>
          <p:cNvGrpSpPr/>
          <p:nvPr/>
        </p:nvGrpSpPr>
        <p:grpSpPr>
          <a:xfrm>
            <a:off x="6552888" y="864744"/>
            <a:ext cx="851213" cy="379857"/>
            <a:chOff x="6552888" y="864744"/>
            <a:chExt cx="851213" cy="379857"/>
          </a:xfrm>
        </p:grpSpPr>
        <p:sp>
          <p:nvSpPr>
            <p:cNvPr id="19" name="SMARTInkShape-2527">
              <a:extLst>
                <a:ext uri="{FF2B5EF4-FFF2-40B4-BE49-F238E27FC236}">
                  <a16:creationId xmlns:a16="http://schemas.microsoft.com/office/drawing/2014/main" xmlns="" id="{7C05C187-433A-4DED-BACF-81265014F67F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552888" y="962582"/>
              <a:ext cx="133663" cy="240123"/>
            </a:xfrm>
            <a:custGeom>
              <a:avLst/>
              <a:gdLst/>
              <a:ahLst/>
              <a:cxnLst/>
              <a:rect l="0" t="0" r="0" b="0"/>
              <a:pathLst>
                <a:path w="133663" h="240123">
                  <a:moveTo>
                    <a:pt x="133662" y="34368"/>
                  </a:moveTo>
                  <a:lnTo>
                    <a:pt x="133662" y="34368"/>
                  </a:lnTo>
                  <a:lnTo>
                    <a:pt x="130291" y="27626"/>
                  </a:lnTo>
                  <a:lnTo>
                    <a:pt x="130517" y="20553"/>
                  </a:lnTo>
                  <a:lnTo>
                    <a:pt x="131566" y="16691"/>
                  </a:lnTo>
                  <a:lnTo>
                    <a:pt x="131559" y="13411"/>
                  </a:lnTo>
                  <a:lnTo>
                    <a:pt x="129669" y="7885"/>
                  </a:lnTo>
                  <a:lnTo>
                    <a:pt x="124639" y="808"/>
                  </a:lnTo>
                  <a:lnTo>
                    <a:pt x="121297" y="0"/>
                  </a:lnTo>
                  <a:lnTo>
                    <a:pt x="111938" y="984"/>
                  </a:lnTo>
                  <a:lnTo>
                    <a:pt x="72770" y="28349"/>
                  </a:lnTo>
                  <a:lnTo>
                    <a:pt x="35264" y="62453"/>
                  </a:lnTo>
                  <a:lnTo>
                    <a:pt x="10904" y="103524"/>
                  </a:lnTo>
                  <a:lnTo>
                    <a:pt x="0" y="146973"/>
                  </a:lnTo>
                  <a:lnTo>
                    <a:pt x="1317" y="189010"/>
                  </a:lnTo>
                  <a:lnTo>
                    <a:pt x="6874" y="210577"/>
                  </a:lnTo>
                  <a:lnTo>
                    <a:pt x="15928" y="225807"/>
                  </a:lnTo>
                  <a:lnTo>
                    <a:pt x="21306" y="231844"/>
                  </a:lnTo>
                  <a:lnTo>
                    <a:pt x="38570" y="238552"/>
                  </a:lnTo>
                  <a:lnTo>
                    <a:pt x="60355" y="240122"/>
                  </a:lnTo>
                  <a:lnTo>
                    <a:pt x="108262" y="231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528">
              <a:extLst>
                <a:ext uri="{FF2B5EF4-FFF2-40B4-BE49-F238E27FC236}">
                  <a16:creationId xmlns:a16="http://schemas.microsoft.com/office/drawing/2014/main" xmlns="" id="{EC086F11-662F-4588-A3A1-DD7049893D7B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565899" y="1073150"/>
              <a:ext cx="101602" cy="25401"/>
            </a:xfrm>
            <a:custGeom>
              <a:avLst/>
              <a:gdLst/>
              <a:ahLst/>
              <a:cxnLst/>
              <a:rect l="0" t="0" r="0" b="0"/>
              <a:pathLst>
                <a:path w="101602" h="25401">
                  <a:moveTo>
                    <a:pt x="1" y="25400"/>
                  </a:moveTo>
                  <a:lnTo>
                    <a:pt x="1" y="25400"/>
                  </a:lnTo>
                  <a:lnTo>
                    <a:pt x="0" y="22029"/>
                  </a:lnTo>
                  <a:lnTo>
                    <a:pt x="3764" y="18492"/>
                  </a:lnTo>
                  <a:lnTo>
                    <a:pt x="6742" y="16562"/>
                  </a:lnTo>
                  <a:lnTo>
                    <a:pt x="43352" y="8393"/>
                  </a:lnTo>
                  <a:lnTo>
                    <a:pt x="101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529">
              <a:extLst>
                <a:ext uri="{FF2B5EF4-FFF2-40B4-BE49-F238E27FC236}">
                  <a16:creationId xmlns:a16="http://schemas.microsoft.com/office/drawing/2014/main" xmlns="" id="{63AD0352-AA9E-4879-9375-3AAA9267971B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868261" y="864744"/>
              <a:ext cx="199290" cy="373839"/>
            </a:xfrm>
            <a:custGeom>
              <a:avLst/>
              <a:gdLst/>
              <a:ahLst/>
              <a:cxnLst/>
              <a:rect l="0" t="0" r="0" b="0"/>
              <a:pathLst>
                <a:path w="199290" h="373839">
                  <a:moveTo>
                    <a:pt x="199289" y="11556"/>
                  </a:moveTo>
                  <a:lnTo>
                    <a:pt x="199289" y="11556"/>
                  </a:lnTo>
                  <a:lnTo>
                    <a:pt x="193514" y="6486"/>
                  </a:lnTo>
                  <a:lnTo>
                    <a:pt x="187080" y="2718"/>
                  </a:lnTo>
                  <a:lnTo>
                    <a:pt x="172153" y="0"/>
                  </a:lnTo>
                  <a:lnTo>
                    <a:pt x="126214" y="888"/>
                  </a:lnTo>
                  <a:lnTo>
                    <a:pt x="88114" y="7724"/>
                  </a:lnTo>
                  <a:lnTo>
                    <a:pt x="66865" y="20534"/>
                  </a:lnTo>
                  <a:lnTo>
                    <a:pt x="57413" y="33655"/>
                  </a:lnTo>
                  <a:lnTo>
                    <a:pt x="45597" y="71817"/>
                  </a:lnTo>
                  <a:lnTo>
                    <a:pt x="42037" y="114470"/>
                  </a:lnTo>
                  <a:lnTo>
                    <a:pt x="39324" y="148312"/>
                  </a:lnTo>
                  <a:lnTo>
                    <a:pt x="35059" y="185225"/>
                  </a:lnTo>
                  <a:lnTo>
                    <a:pt x="28461" y="225150"/>
                  </a:lnTo>
                  <a:lnTo>
                    <a:pt x="20825" y="260768"/>
                  </a:lnTo>
                  <a:lnTo>
                    <a:pt x="10473" y="306706"/>
                  </a:lnTo>
                  <a:lnTo>
                    <a:pt x="655" y="353412"/>
                  </a:lnTo>
                  <a:lnTo>
                    <a:pt x="0" y="366457"/>
                  </a:lnTo>
                  <a:lnTo>
                    <a:pt x="813" y="370923"/>
                  </a:lnTo>
                  <a:lnTo>
                    <a:pt x="4882" y="373195"/>
                  </a:lnTo>
                  <a:lnTo>
                    <a:pt x="18812" y="373838"/>
                  </a:lnTo>
                  <a:lnTo>
                    <a:pt x="62274" y="364138"/>
                  </a:lnTo>
                  <a:lnTo>
                    <a:pt x="102639" y="356933"/>
                  </a:lnTo>
                  <a:lnTo>
                    <a:pt x="142430" y="350329"/>
                  </a:lnTo>
                  <a:lnTo>
                    <a:pt x="199289" y="341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530">
              <a:extLst>
                <a:ext uri="{FF2B5EF4-FFF2-40B4-BE49-F238E27FC236}">
                  <a16:creationId xmlns:a16="http://schemas.microsoft.com/office/drawing/2014/main" xmlns="" id="{4B974C27-1862-44D3-AA0B-03CBF15983A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125912" y="988867"/>
              <a:ext cx="163889" cy="166862"/>
            </a:xfrm>
            <a:custGeom>
              <a:avLst/>
              <a:gdLst/>
              <a:ahLst/>
              <a:cxnLst/>
              <a:rect l="0" t="0" r="0" b="0"/>
              <a:pathLst>
                <a:path w="163889" h="166862">
                  <a:moveTo>
                    <a:pt x="138488" y="39833"/>
                  </a:moveTo>
                  <a:lnTo>
                    <a:pt x="138488" y="39833"/>
                  </a:lnTo>
                  <a:lnTo>
                    <a:pt x="132712" y="25330"/>
                  </a:lnTo>
                  <a:lnTo>
                    <a:pt x="118093" y="7262"/>
                  </a:lnTo>
                  <a:lnTo>
                    <a:pt x="104458" y="0"/>
                  </a:lnTo>
                  <a:lnTo>
                    <a:pt x="89262" y="3080"/>
                  </a:lnTo>
                  <a:lnTo>
                    <a:pt x="47390" y="25674"/>
                  </a:lnTo>
                  <a:lnTo>
                    <a:pt x="17578" y="59235"/>
                  </a:lnTo>
                  <a:lnTo>
                    <a:pt x="984" y="100458"/>
                  </a:lnTo>
                  <a:lnTo>
                    <a:pt x="0" y="125574"/>
                  </a:lnTo>
                  <a:lnTo>
                    <a:pt x="4971" y="147085"/>
                  </a:lnTo>
                  <a:lnTo>
                    <a:pt x="14236" y="163700"/>
                  </a:lnTo>
                  <a:lnTo>
                    <a:pt x="21787" y="166861"/>
                  </a:lnTo>
                  <a:lnTo>
                    <a:pt x="41464" y="164729"/>
                  </a:lnTo>
                  <a:lnTo>
                    <a:pt x="72973" y="144886"/>
                  </a:lnTo>
                  <a:lnTo>
                    <a:pt x="101281" y="106551"/>
                  </a:lnTo>
                  <a:lnTo>
                    <a:pt x="120800" y="62816"/>
                  </a:lnTo>
                  <a:lnTo>
                    <a:pt x="125217" y="44638"/>
                  </a:lnTo>
                  <a:lnTo>
                    <a:pt x="125675" y="33962"/>
                  </a:lnTo>
                  <a:lnTo>
                    <a:pt x="127177" y="58925"/>
                  </a:lnTo>
                  <a:lnTo>
                    <a:pt x="143461" y="104758"/>
                  </a:lnTo>
                  <a:lnTo>
                    <a:pt x="163888" y="141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531">
              <a:extLst>
                <a:ext uri="{FF2B5EF4-FFF2-40B4-BE49-F238E27FC236}">
                  <a16:creationId xmlns:a16="http://schemas.microsoft.com/office/drawing/2014/main" xmlns="" id="{184001D8-E638-41C6-A8DA-D23EC11FEA7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346950" y="1162050"/>
              <a:ext cx="57151" cy="82551"/>
            </a:xfrm>
            <a:custGeom>
              <a:avLst/>
              <a:gdLst/>
              <a:ahLst/>
              <a:cxnLst/>
              <a:rect l="0" t="0" r="0" b="0"/>
              <a:pathLst>
                <a:path w="57151" h="82551">
                  <a:moveTo>
                    <a:pt x="57150" y="0"/>
                  </a:moveTo>
                  <a:lnTo>
                    <a:pt x="57150" y="0"/>
                  </a:lnTo>
                  <a:lnTo>
                    <a:pt x="29712" y="4263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365">
            <a:extLst>
              <a:ext uri="{FF2B5EF4-FFF2-40B4-BE49-F238E27FC236}">
                <a16:creationId xmlns:a16="http://schemas.microsoft.com/office/drawing/2014/main" xmlns="" id="{79224B5F-73DC-465B-B1F6-AD61862E16A9}"/>
              </a:ext>
            </a:extLst>
          </p:cNvPr>
          <p:cNvGrpSpPr/>
          <p:nvPr/>
        </p:nvGrpSpPr>
        <p:grpSpPr>
          <a:xfrm>
            <a:off x="7702719" y="723900"/>
            <a:ext cx="678968" cy="501651"/>
            <a:chOff x="7702719" y="723900"/>
            <a:chExt cx="678968" cy="501651"/>
          </a:xfrm>
        </p:grpSpPr>
        <p:sp>
          <p:nvSpPr>
            <p:cNvPr id="25" name="SMARTInkShape-2532">
              <a:extLst>
                <a:ext uri="{FF2B5EF4-FFF2-40B4-BE49-F238E27FC236}">
                  <a16:creationId xmlns:a16="http://schemas.microsoft.com/office/drawing/2014/main" xmlns="" id="{C6E24A36-E9C9-4F29-B494-1C846C797C1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702719" y="840892"/>
              <a:ext cx="113217" cy="328281"/>
            </a:xfrm>
            <a:custGeom>
              <a:avLst/>
              <a:gdLst/>
              <a:ahLst/>
              <a:cxnLst/>
              <a:rect l="0" t="0" r="0" b="0"/>
              <a:pathLst>
                <a:path w="113217" h="328281">
                  <a:moveTo>
                    <a:pt x="31581" y="3658"/>
                  </a:moveTo>
                  <a:lnTo>
                    <a:pt x="31581" y="3658"/>
                  </a:lnTo>
                  <a:lnTo>
                    <a:pt x="31581" y="287"/>
                  </a:lnTo>
                  <a:lnTo>
                    <a:pt x="30875" y="0"/>
                  </a:lnTo>
                  <a:lnTo>
                    <a:pt x="28210" y="1562"/>
                  </a:lnTo>
                  <a:lnTo>
                    <a:pt x="29478" y="36483"/>
                  </a:lnTo>
                  <a:lnTo>
                    <a:pt x="27588" y="69988"/>
                  </a:lnTo>
                  <a:lnTo>
                    <a:pt x="26279" y="110279"/>
                  </a:lnTo>
                  <a:lnTo>
                    <a:pt x="24285" y="154762"/>
                  </a:lnTo>
                  <a:lnTo>
                    <a:pt x="21778" y="178477"/>
                  </a:lnTo>
                  <a:lnTo>
                    <a:pt x="16641" y="224583"/>
                  </a:lnTo>
                  <a:lnTo>
                    <a:pt x="14358" y="263889"/>
                  </a:lnTo>
                  <a:lnTo>
                    <a:pt x="4163" y="308356"/>
                  </a:lnTo>
                  <a:lnTo>
                    <a:pt x="1756" y="318526"/>
                  </a:lnTo>
                  <a:lnTo>
                    <a:pt x="1114" y="318698"/>
                  </a:lnTo>
                  <a:lnTo>
                    <a:pt x="0" y="277882"/>
                  </a:lnTo>
                  <a:lnTo>
                    <a:pt x="6623" y="238956"/>
                  </a:lnTo>
                  <a:lnTo>
                    <a:pt x="12120" y="228962"/>
                  </a:lnTo>
                  <a:lnTo>
                    <a:pt x="27636" y="214095"/>
                  </a:lnTo>
                  <a:lnTo>
                    <a:pt x="46290" y="206547"/>
                  </a:lnTo>
                  <a:lnTo>
                    <a:pt x="66340" y="204603"/>
                  </a:lnTo>
                  <a:lnTo>
                    <a:pt x="87011" y="208443"/>
                  </a:lnTo>
                  <a:lnTo>
                    <a:pt x="95345" y="213559"/>
                  </a:lnTo>
                  <a:lnTo>
                    <a:pt x="108369" y="228651"/>
                  </a:lnTo>
                  <a:lnTo>
                    <a:pt x="113216" y="247118"/>
                  </a:lnTo>
                  <a:lnTo>
                    <a:pt x="112313" y="267085"/>
                  </a:lnTo>
                  <a:lnTo>
                    <a:pt x="107208" y="287718"/>
                  </a:lnTo>
                  <a:lnTo>
                    <a:pt x="96472" y="304885"/>
                  </a:lnTo>
                  <a:lnTo>
                    <a:pt x="81588" y="318159"/>
                  </a:lnTo>
                  <a:lnTo>
                    <a:pt x="63214" y="326410"/>
                  </a:lnTo>
                  <a:lnTo>
                    <a:pt x="33036" y="328280"/>
                  </a:lnTo>
                  <a:lnTo>
                    <a:pt x="19763" y="324088"/>
                  </a:lnTo>
                  <a:lnTo>
                    <a:pt x="15235" y="320995"/>
                  </a:lnTo>
                  <a:lnTo>
                    <a:pt x="12217" y="316110"/>
                  </a:lnTo>
                  <a:lnTo>
                    <a:pt x="6181" y="28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533">
              <a:extLst>
                <a:ext uri="{FF2B5EF4-FFF2-40B4-BE49-F238E27FC236}">
                  <a16:creationId xmlns:a16="http://schemas.microsoft.com/office/drawing/2014/main" xmlns="" id="{B3095548-52E2-4ABA-BB4B-CD995E39DB32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867650" y="814197"/>
              <a:ext cx="177079" cy="404969"/>
            </a:xfrm>
            <a:custGeom>
              <a:avLst/>
              <a:gdLst/>
              <a:ahLst/>
              <a:cxnLst/>
              <a:rect l="0" t="0" r="0" b="0"/>
              <a:pathLst>
                <a:path w="177079" h="404969">
                  <a:moveTo>
                    <a:pt x="19050" y="17653"/>
                  </a:moveTo>
                  <a:lnTo>
                    <a:pt x="19050" y="17653"/>
                  </a:lnTo>
                  <a:lnTo>
                    <a:pt x="22420" y="10911"/>
                  </a:lnTo>
                  <a:lnTo>
                    <a:pt x="24824" y="8925"/>
                  </a:lnTo>
                  <a:lnTo>
                    <a:pt x="49557" y="2105"/>
                  </a:lnTo>
                  <a:lnTo>
                    <a:pt x="90457" y="0"/>
                  </a:lnTo>
                  <a:lnTo>
                    <a:pt x="133747" y="7532"/>
                  </a:lnTo>
                  <a:lnTo>
                    <a:pt x="142463" y="13390"/>
                  </a:lnTo>
                  <a:lnTo>
                    <a:pt x="145776" y="16928"/>
                  </a:lnTo>
                  <a:lnTo>
                    <a:pt x="149456" y="28384"/>
                  </a:lnTo>
                  <a:lnTo>
                    <a:pt x="149646" y="52583"/>
                  </a:lnTo>
                  <a:lnTo>
                    <a:pt x="143389" y="95735"/>
                  </a:lnTo>
                  <a:lnTo>
                    <a:pt x="140792" y="132511"/>
                  </a:lnTo>
                  <a:lnTo>
                    <a:pt x="143949" y="163245"/>
                  </a:lnTo>
                  <a:lnTo>
                    <a:pt x="150055" y="197366"/>
                  </a:lnTo>
                  <a:lnTo>
                    <a:pt x="157472" y="231346"/>
                  </a:lnTo>
                  <a:lnTo>
                    <a:pt x="165473" y="265263"/>
                  </a:lnTo>
                  <a:lnTo>
                    <a:pt x="174148" y="310447"/>
                  </a:lnTo>
                  <a:lnTo>
                    <a:pt x="177078" y="350577"/>
                  </a:lnTo>
                  <a:lnTo>
                    <a:pt x="173716" y="365291"/>
                  </a:lnTo>
                  <a:lnTo>
                    <a:pt x="170843" y="372179"/>
                  </a:lnTo>
                  <a:lnTo>
                    <a:pt x="166106" y="377476"/>
                  </a:lnTo>
                  <a:lnTo>
                    <a:pt x="153318" y="385243"/>
                  </a:lnTo>
                  <a:lnTo>
                    <a:pt x="116767" y="393582"/>
                  </a:lnTo>
                  <a:lnTo>
                    <a:pt x="84351" y="400162"/>
                  </a:lnTo>
                  <a:lnTo>
                    <a:pt x="51601" y="404968"/>
                  </a:lnTo>
                  <a:lnTo>
                    <a:pt x="0" y="398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534">
              <a:extLst>
                <a:ext uri="{FF2B5EF4-FFF2-40B4-BE49-F238E27FC236}">
                  <a16:creationId xmlns:a16="http://schemas.microsoft.com/office/drawing/2014/main" xmlns="" id="{F764EFA7-77BE-42EE-8C89-F1514177162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216900" y="723900"/>
              <a:ext cx="164787" cy="501651"/>
            </a:xfrm>
            <a:custGeom>
              <a:avLst/>
              <a:gdLst/>
              <a:ahLst/>
              <a:cxnLst/>
              <a:rect l="0" t="0" r="0" b="0"/>
              <a:pathLst>
                <a:path w="164787" h="501651">
                  <a:moveTo>
                    <a:pt x="31750" y="0"/>
                  </a:moveTo>
                  <a:lnTo>
                    <a:pt x="31750" y="0"/>
                  </a:lnTo>
                  <a:lnTo>
                    <a:pt x="38230" y="706"/>
                  </a:lnTo>
                  <a:lnTo>
                    <a:pt x="47330" y="3371"/>
                  </a:lnTo>
                  <a:lnTo>
                    <a:pt x="67725" y="22322"/>
                  </a:lnTo>
                  <a:lnTo>
                    <a:pt x="98383" y="63764"/>
                  </a:lnTo>
                  <a:lnTo>
                    <a:pt x="123923" y="103834"/>
                  </a:lnTo>
                  <a:lnTo>
                    <a:pt x="147505" y="151276"/>
                  </a:lnTo>
                  <a:lnTo>
                    <a:pt x="154781" y="177756"/>
                  </a:lnTo>
                  <a:lnTo>
                    <a:pt x="160338" y="205287"/>
                  </a:lnTo>
                  <a:lnTo>
                    <a:pt x="163336" y="233519"/>
                  </a:lnTo>
                  <a:lnTo>
                    <a:pt x="164629" y="262219"/>
                  </a:lnTo>
                  <a:lnTo>
                    <a:pt x="164786" y="291229"/>
                  </a:lnTo>
                  <a:lnTo>
                    <a:pt x="162068" y="318330"/>
                  </a:lnTo>
                  <a:lnTo>
                    <a:pt x="157434" y="344159"/>
                  </a:lnTo>
                  <a:lnTo>
                    <a:pt x="143349" y="391437"/>
                  </a:lnTo>
                  <a:lnTo>
                    <a:pt x="122977" y="431265"/>
                  </a:lnTo>
                  <a:lnTo>
                    <a:pt x="87708" y="475308"/>
                  </a:lnTo>
                  <a:lnTo>
                    <a:pt x="62970" y="491824"/>
                  </a:lnTo>
                  <a:lnTo>
                    <a:pt x="39275" y="500105"/>
                  </a:lnTo>
                  <a:lnTo>
                    <a:pt x="0" y="501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366">
            <a:extLst>
              <a:ext uri="{FF2B5EF4-FFF2-40B4-BE49-F238E27FC236}">
                <a16:creationId xmlns:a16="http://schemas.microsoft.com/office/drawing/2014/main" xmlns="" id="{EFB5629A-C4B0-4C32-BCB7-14AEF7DD5345}"/>
              </a:ext>
            </a:extLst>
          </p:cNvPr>
          <p:cNvGrpSpPr/>
          <p:nvPr/>
        </p:nvGrpSpPr>
        <p:grpSpPr>
          <a:xfrm>
            <a:off x="8858250" y="895350"/>
            <a:ext cx="425451" cy="298451"/>
            <a:chOff x="8858250" y="895350"/>
            <a:chExt cx="425451" cy="298451"/>
          </a:xfrm>
        </p:grpSpPr>
        <p:sp>
          <p:nvSpPr>
            <p:cNvPr id="29" name="SMARTInkShape-2535">
              <a:extLst>
                <a:ext uri="{FF2B5EF4-FFF2-40B4-BE49-F238E27FC236}">
                  <a16:creationId xmlns:a16="http://schemas.microsoft.com/office/drawing/2014/main" xmlns="" id="{91C501A3-85C7-41DD-BB44-570DAF57339A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858250" y="895350"/>
              <a:ext cx="316763" cy="228601"/>
            </a:xfrm>
            <a:custGeom>
              <a:avLst/>
              <a:gdLst/>
              <a:ahLst/>
              <a:cxnLst/>
              <a:rect l="0" t="0" r="0" b="0"/>
              <a:pathLst>
                <a:path w="316763" h="228601">
                  <a:moveTo>
                    <a:pt x="0" y="0"/>
                  </a:moveTo>
                  <a:lnTo>
                    <a:pt x="0" y="0"/>
                  </a:lnTo>
                  <a:lnTo>
                    <a:pt x="18030" y="10139"/>
                  </a:lnTo>
                  <a:lnTo>
                    <a:pt x="54183" y="21662"/>
                  </a:lnTo>
                  <a:lnTo>
                    <a:pt x="86875" y="29854"/>
                  </a:lnTo>
                  <a:lnTo>
                    <a:pt x="126335" y="40079"/>
                  </a:lnTo>
                  <a:lnTo>
                    <a:pt x="169037" y="51680"/>
                  </a:lnTo>
                  <a:lnTo>
                    <a:pt x="211535" y="63891"/>
                  </a:lnTo>
                  <a:lnTo>
                    <a:pt x="246415" y="76374"/>
                  </a:lnTo>
                  <a:lnTo>
                    <a:pt x="287971" y="93420"/>
                  </a:lnTo>
                  <a:lnTo>
                    <a:pt x="307903" y="102903"/>
                  </a:lnTo>
                  <a:lnTo>
                    <a:pt x="316762" y="111822"/>
                  </a:lnTo>
                  <a:lnTo>
                    <a:pt x="316302" y="116881"/>
                  </a:lnTo>
                  <a:lnTo>
                    <a:pt x="308266" y="128147"/>
                  </a:lnTo>
                  <a:lnTo>
                    <a:pt x="264587" y="155756"/>
                  </a:lnTo>
                  <a:lnTo>
                    <a:pt x="232600" y="169414"/>
                  </a:lnTo>
                  <a:lnTo>
                    <a:pt x="190160" y="180188"/>
                  </a:lnTo>
                  <a:lnTo>
                    <a:pt x="148721" y="191561"/>
                  </a:lnTo>
                  <a:lnTo>
                    <a:pt x="109842" y="202261"/>
                  </a:lnTo>
                  <a:lnTo>
                    <a:pt x="73748" y="209368"/>
                  </a:lnTo>
                  <a:lnTo>
                    <a:pt x="32049" y="219679"/>
                  </a:lnTo>
                  <a:lnTo>
                    <a:pt x="190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536">
              <a:extLst>
                <a:ext uri="{FF2B5EF4-FFF2-40B4-BE49-F238E27FC236}">
                  <a16:creationId xmlns:a16="http://schemas.microsoft.com/office/drawing/2014/main" xmlns="" id="{F0405761-BD10-4D2C-A225-99964FC3C1E4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9029700" y="1104900"/>
              <a:ext cx="254001" cy="88901"/>
            </a:xfrm>
            <a:custGeom>
              <a:avLst/>
              <a:gdLst/>
              <a:ahLst/>
              <a:cxnLst/>
              <a:rect l="0" t="0" r="0" b="0"/>
              <a:pathLst>
                <a:path w="254001" h="88901">
                  <a:moveTo>
                    <a:pt x="254000" y="0"/>
                  </a:moveTo>
                  <a:lnTo>
                    <a:pt x="254000" y="0"/>
                  </a:lnTo>
                  <a:lnTo>
                    <a:pt x="206438" y="12209"/>
                  </a:lnTo>
                  <a:lnTo>
                    <a:pt x="160415" y="27136"/>
                  </a:lnTo>
                  <a:lnTo>
                    <a:pt x="124917" y="38872"/>
                  </a:lnTo>
                  <a:lnTo>
                    <a:pt x="89385" y="51143"/>
                  </a:lnTo>
                  <a:lnTo>
                    <a:pt x="43731" y="6924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367">
            <a:extLst>
              <a:ext uri="{FF2B5EF4-FFF2-40B4-BE49-F238E27FC236}">
                <a16:creationId xmlns:a16="http://schemas.microsoft.com/office/drawing/2014/main" xmlns="" id="{6C1B3052-F558-4A05-9C4C-F838034821BE}"/>
              </a:ext>
            </a:extLst>
          </p:cNvPr>
          <p:cNvGrpSpPr/>
          <p:nvPr/>
        </p:nvGrpSpPr>
        <p:grpSpPr>
          <a:xfrm>
            <a:off x="9619888" y="952500"/>
            <a:ext cx="724263" cy="285751"/>
            <a:chOff x="9619888" y="952500"/>
            <a:chExt cx="724263" cy="285751"/>
          </a:xfrm>
        </p:grpSpPr>
        <p:sp>
          <p:nvSpPr>
            <p:cNvPr id="32" name="SMARTInkShape-2537">
              <a:extLst>
                <a:ext uri="{FF2B5EF4-FFF2-40B4-BE49-F238E27FC236}">
                  <a16:creationId xmlns:a16="http://schemas.microsoft.com/office/drawing/2014/main" xmlns="" id="{ADD43F8F-E322-4712-A52D-19035A22987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619888" y="980421"/>
              <a:ext cx="134690" cy="207893"/>
            </a:xfrm>
            <a:custGeom>
              <a:avLst/>
              <a:gdLst/>
              <a:ahLst/>
              <a:cxnLst/>
              <a:rect l="0" t="0" r="0" b="0"/>
              <a:pathLst>
                <a:path w="134690" h="207893">
                  <a:moveTo>
                    <a:pt x="114662" y="41929"/>
                  </a:moveTo>
                  <a:lnTo>
                    <a:pt x="114662" y="41929"/>
                  </a:lnTo>
                  <a:lnTo>
                    <a:pt x="105935" y="27426"/>
                  </a:lnTo>
                  <a:lnTo>
                    <a:pt x="102746" y="10241"/>
                  </a:lnTo>
                  <a:lnTo>
                    <a:pt x="102484" y="5987"/>
                  </a:lnTo>
                  <a:lnTo>
                    <a:pt x="100900" y="3151"/>
                  </a:lnTo>
                  <a:lnTo>
                    <a:pt x="98431" y="1260"/>
                  </a:lnTo>
                  <a:lnTo>
                    <a:pt x="95375" y="0"/>
                  </a:lnTo>
                  <a:lnTo>
                    <a:pt x="86333" y="2362"/>
                  </a:lnTo>
                  <a:lnTo>
                    <a:pt x="80959" y="4968"/>
                  </a:lnTo>
                  <a:lnTo>
                    <a:pt x="42624" y="46048"/>
                  </a:lnTo>
                  <a:lnTo>
                    <a:pt x="21496" y="78332"/>
                  </a:lnTo>
                  <a:lnTo>
                    <a:pt x="7873" y="111965"/>
                  </a:lnTo>
                  <a:lnTo>
                    <a:pt x="0" y="158871"/>
                  </a:lnTo>
                  <a:lnTo>
                    <a:pt x="120" y="172807"/>
                  </a:lnTo>
                  <a:lnTo>
                    <a:pt x="3729" y="184214"/>
                  </a:lnTo>
                  <a:lnTo>
                    <a:pt x="17145" y="202534"/>
                  </a:lnTo>
                  <a:lnTo>
                    <a:pt x="26368" y="206854"/>
                  </a:lnTo>
                  <a:lnTo>
                    <a:pt x="47903" y="207892"/>
                  </a:lnTo>
                  <a:lnTo>
                    <a:pt x="73467" y="196124"/>
                  </a:lnTo>
                  <a:lnTo>
                    <a:pt x="99175" y="175371"/>
                  </a:lnTo>
                  <a:lnTo>
                    <a:pt x="120008" y="147333"/>
                  </a:lnTo>
                  <a:lnTo>
                    <a:pt x="131149" y="116057"/>
                  </a:lnTo>
                  <a:lnTo>
                    <a:pt x="134689" y="83341"/>
                  </a:lnTo>
                  <a:lnTo>
                    <a:pt x="131559" y="49986"/>
                  </a:lnTo>
                  <a:lnTo>
                    <a:pt x="121701" y="25755"/>
                  </a:lnTo>
                  <a:lnTo>
                    <a:pt x="115122" y="16329"/>
                  </a:lnTo>
                  <a:lnTo>
                    <a:pt x="107207" y="10046"/>
                  </a:lnTo>
                  <a:lnTo>
                    <a:pt x="89006" y="3064"/>
                  </a:lnTo>
                  <a:lnTo>
                    <a:pt x="74802" y="1843"/>
                  </a:lnTo>
                  <a:lnTo>
                    <a:pt x="69038" y="2505"/>
                  </a:lnTo>
                  <a:lnTo>
                    <a:pt x="67312" y="4357"/>
                  </a:lnTo>
                  <a:lnTo>
                    <a:pt x="68279" y="7003"/>
                  </a:lnTo>
                  <a:lnTo>
                    <a:pt x="76562" y="16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538">
              <a:extLst>
                <a:ext uri="{FF2B5EF4-FFF2-40B4-BE49-F238E27FC236}">
                  <a16:creationId xmlns:a16="http://schemas.microsoft.com/office/drawing/2014/main" xmlns="" id="{8D2521C1-D1D2-46B3-8050-20AC9FA6B1AC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855199" y="1104900"/>
              <a:ext cx="25402" cy="6351"/>
            </a:xfrm>
            <a:custGeom>
              <a:avLst/>
              <a:gdLst/>
              <a:ahLst/>
              <a:cxnLst/>
              <a:rect l="0" t="0" r="0" b="0"/>
              <a:pathLst>
                <a:path w="25402" h="6351">
                  <a:moveTo>
                    <a:pt x="1" y="6350"/>
                  </a:moveTo>
                  <a:lnTo>
                    <a:pt x="1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2" y="1324"/>
                  </a:lnTo>
                  <a:lnTo>
                    <a:pt x="6481" y="588"/>
                  </a:lnTo>
                  <a:lnTo>
                    <a:pt x="25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539">
              <a:extLst>
                <a:ext uri="{FF2B5EF4-FFF2-40B4-BE49-F238E27FC236}">
                  <a16:creationId xmlns:a16="http://schemas.microsoft.com/office/drawing/2014/main" xmlns="" id="{B26FF774-C350-404F-AA9D-4FFDE90C09C2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9923471" y="965173"/>
              <a:ext cx="92898" cy="273078"/>
            </a:xfrm>
            <a:custGeom>
              <a:avLst/>
              <a:gdLst/>
              <a:ahLst/>
              <a:cxnLst/>
              <a:rect l="0" t="0" r="0" b="0"/>
              <a:pathLst>
                <a:path w="92898" h="273078">
                  <a:moveTo>
                    <a:pt x="90479" y="76227"/>
                  </a:moveTo>
                  <a:lnTo>
                    <a:pt x="90479" y="76227"/>
                  </a:lnTo>
                  <a:lnTo>
                    <a:pt x="89067" y="33608"/>
                  </a:lnTo>
                  <a:lnTo>
                    <a:pt x="76173" y="3639"/>
                  </a:lnTo>
                  <a:lnTo>
                    <a:pt x="71064" y="1024"/>
                  </a:lnTo>
                  <a:lnTo>
                    <a:pt x="55980" y="0"/>
                  </a:lnTo>
                  <a:lnTo>
                    <a:pt x="37516" y="9422"/>
                  </a:lnTo>
                  <a:lnTo>
                    <a:pt x="11051" y="34561"/>
                  </a:lnTo>
                  <a:lnTo>
                    <a:pt x="3660" y="44216"/>
                  </a:lnTo>
                  <a:lnTo>
                    <a:pt x="144" y="53475"/>
                  </a:lnTo>
                  <a:lnTo>
                    <a:pt x="0" y="71289"/>
                  </a:lnTo>
                  <a:lnTo>
                    <a:pt x="3349" y="77874"/>
                  </a:lnTo>
                  <a:lnTo>
                    <a:pt x="14595" y="87072"/>
                  </a:lnTo>
                  <a:lnTo>
                    <a:pt x="29001" y="89749"/>
                  </a:lnTo>
                  <a:lnTo>
                    <a:pt x="44811" y="87881"/>
                  </a:lnTo>
                  <a:lnTo>
                    <a:pt x="61245" y="82347"/>
                  </a:lnTo>
                  <a:lnTo>
                    <a:pt x="74193" y="73303"/>
                  </a:lnTo>
                  <a:lnTo>
                    <a:pt x="87262" y="60362"/>
                  </a:lnTo>
                  <a:lnTo>
                    <a:pt x="89040" y="60712"/>
                  </a:lnTo>
                  <a:lnTo>
                    <a:pt x="92897" y="64863"/>
                  </a:lnTo>
                  <a:lnTo>
                    <a:pt x="90983" y="100009"/>
                  </a:lnTo>
                  <a:lnTo>
                    <a:pt x="85768" y="140345"/>
                  </a:lnTo>
                  <a:lnTo>
                    <a:pt x="80460" y="187026"/>
                  </a:lnTo>
                  <a:lnTo>
                    <a:pt x="78573" y="230333"/>
                  </a:lnTo>
                  <a:lnTo>
                    <a:pt x="79425" y="259158"/>
                  </a:lnTo>
                  <a:lnTo>
                    <a:pt x="81700" y="263798"/>
                  </a:lnTo>
                  <a:lnTo>
                    <a:pt x="90479" y="273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540">
              <a:extLst>
                <a:ext uri="{FF2B5EF4-FFF2-40B4-BE49-F238E27FC236}">
                  <a16:creationId xmlns:a16="http://schemas.microsoft.com/office/drawing/2014/main" xmlns="" id="{1F9772FF-ADE4-44A2-A2D6-ECD508854B0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111485" y="992365"/>
              <a:ext cx="67566" cy="217391"/>
            </a:xfrm>
            <a:custGeom>
              <a:avLst/>
              <a:gdLst/>
              <a:ahLst/>
              <a:cxnLst/>
              <a:rect l="0" t="0" r="0" b="0"/>
              <a:pathLst>
                <a:path w="67566" h="217391">
                  <a:moveTo>
                    <a:pt x="67565" y="10935"/>
                  </a:moveTo>
                  <a:lnTo>
                    <a:pt x="67565" y="10935"/>
                  </a:lnTo>
                  <a:lnTo>
                    <a:pt x="60823" y="4193"/>
                  </a:lnTo>
                  <a:lnTo>
                    <a:pt x="49988" y="883"/>
                  </a:lnTo>
                  <a:lnTo>
                    <a:pt x="43146" y="0"/>
                  </a:lnTo>
                  <a:lnTo>
                    <a:pt x="20035" y="5500"/>
                  </a:lnTo>
                  <a:lnTo>
                    <a:pt x="9281" y="14164"/>
                  </a:lnTo>
                  <a:lnTo>
                    <a:pt x="5425" y="19437"/>
                  </a:lnTo>
                  <a:lnTo>
                    <a:pt x="0" y="43715"/>
                  </a:lnTo>
                  <a:lnTo>
                    <a:pt x="5133" y="76621"/>
                  </a:lnTo>
                  <a:lnTo>
                    <a:pt x="28239" y="116233"/>
                  </a:lnTo>
                  <a:lnTo>
                    <a:pt x="47854" y="157297"/>
                  </a:lnTo>
                  <a:lnTo>
                    <a:pt x="54571" y="176879"/>
                  </a:lnTo>
                  <a:lnTo>
                    <a:pt x="55205" y="192638"/>
                  </a:lnTo>
                  <a:lnTo>
                    <a:pt x="52974" y="199098"/>
                  </a:lnTo>
                  <a:lnTo>
                    <a:pt x="44852" y="210039"/>
                  </a:lnTo>
                  <a:lnTo>
                    <a:pt x="36068" y="215842"/>
                  </a:lnTo>
                  <a:lnTo>
                    <a:pt x="31750" y="217390"/>
                  </a:lnTo>
                  <a:lnTo>
                    <a:pt x="27460" y="215599"/>
                  </a:lnTo>
                  <a:lnTo>
                    <a:pt x="10415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541">
              <a:extLst>
                <a:ext uri="{FF2B5EF4-FFF2-40B4-BE49-F238E27FC236}">
                  <a16:creationId xmlns:a16="http://schemas.microsoft.com/office/drawing/2014/main" xmlns="" id="{7F2551B9-441E-402A-8320-4DD80D7D6E1C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0115550" y="952500"/>
              <a:ext cx="228601" cy="44451"/>
            </a:xfrm>
            <a:custGeom>
              <a:avLst/>
              <a:gdLst/>
              <a:ahLst/>
              <a:cxnLst/>
              <a:rect l="0" t="0" r="0" b="0"/>
              <a:pathLst>
                <a:path w="228601" h="44451">
                  <a:moveTo>
                    <a:pt x="0" y="44450"/>
                  </a:moveTo>
                  <a:lnTo>
                    <a:pt x="0" y="44450"/>
                  </a:lnTo>
                  <a:lnTo>
                    <a:pt x="45465" y="26773"/>
                  </a:lnTo>
                  <a:lnTo>
                    <a:pt x="92964" y="14596"/>
                  </a:lnTo>
                  <a:lnTo>
                    <a:pt x="128806" y="8134"/>
                  </a:lnTo>
                  <a:lnTo>
                    <a:pt x="164492" y="3615"/>
                  </a:lnTo>
                  <a:lnTo>
                    <a:pt x="207409" y="107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368">
            <a:extLst>
              <a:ext uri="{FF2B5EF4-FFF2-40B4-BE49-F238E27FC236}">
                <a16:creationId xmlns:a16="http://schemas.microsoft.com/office/drawing/2014/main" xmlns="" id="{A480D97C-9224-417D-8970-E7739318A290}"/>
              </a:ext>
            </a:extLst>
          </p:cNvPr>
          <p:cNvGrpSpPr/>
          <p:nvPr/>
        </p:nvGrpSpPr>
        <p:grpSpPr>
          <a:xfrm>
            <a:off x="7162800" y="1312952"/>
            <a:ext cx="628651" cy="69204"/>
            <a:chOff x="7162800" y="1312952"/>
            <a:chExt cx="628651" cy="69204"/>
          </a:xfrm>
        </p:grpSpPr>
        <p:sp>
          <p:nvSpPr>
            <p:cNvPr id="38" name="SMARTInkShape-2542">
              <a:extLst>
                <a:ext uri="{FF2B5EF4-FFF2-40B4-BE49-F238E27FC236}">
                  <a16:creationId xmlns:a16="http://schemas.microsoft.com/office/drawing/2014/main" xmlns="" id="{8C4C1530-BC96-4611-8335-812FBAF5040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162800" y="1333500"/>
              <a:ext cx="184151" cy="48656"/>
            </a:xfrm>
            <a:custGeom>
              <a:avLst/>
              <a:gdLst/>
              <a:ahLst/>
              <a:cxnLst/>
              <a:rect l="0" t="0" r="0" b="0"/>
              <a:pathLst>
                <a:path w="184151" h="48656">
                  <a:moveTo>
                    <a:pt x="0" y="0"/>
                  </a:moveTo>
                  <a:lnTo>
                    <a:pt x="0" y="0"/>
                  </a:lnTo>
                  <a:lnTo>
                    <a:pt x="39232" y="0"/>
                  </a:lnTo>
                  <a:lnTo>
                    <a:pt x="82179" y="0"/>
                  </a:lnTo>
                  <a:lnTo>
                    <a:pt x="127595" y="1882"/>
                  </a:lnTo>
                  <a:lnTo>
                    <a:pt x="155869" y="6907"/>
                  </a:lnTo>
                  <a:lnTo>
                    <a:pt x="161062" y="8838"/>
                  </a:lnTo>
                  <a:lnTo>
                    <a:pt x="162408" y="11537"/>
                  </a:lnTo>
                  <a:lnTo>
                    <a:pt x="161188" y="14747"/>
                  </a:lnTo>
                  <a:lnTo>
                    <a:pt x="158259" y="18298"/>
                  </a:lnTo>
                  <a:lnTo>
                    <a:pt x="130539" y="26666"/>
                  </a:lnTo>
                  <a:lnTo>
                    <a:pt x="87674" y="33615"/>
                  </a:lnTo>
                  <a:lnTo>
                    <a:pt x="40653" y="45942"/>
                  </a:lnTo>
                  <a:lnTo>
                    <a:pt x="29121" y="48641"/>
                  </a:lnTo>
                  <a:lnTo>
                    <a:pt x="27175" y="48655"/>
                  </a:lnTo>
                  <a:lnTo>
                    <a:pt x="27289" y="47959"/>
                  </a:lnTo>
                  <a:lnTo>
                    <a:pt x="28776" y="46789"/>
                  </a:lnTo>
                  <a:lnTo>
                    <a:pt x="68060" y="39842"/>
                  </a:lnTo>
                  <a:lnTo>
                    <a:pt x="100099" y="35817"/>
                  </a:lnTo>
                  <a:lnTo>
                    <a:pt x="133624" y="31676"/>
                  </a:lnTo>
                  <a:lnTo>
                    <a:pt x="184150" y="25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543">
              <a:extLst>
                <a:ext uri="{FF2B5EF4-FFF2-40B4-BE49-F238E27FC236}">
                  <a16:creationId xmlns:a16="http://schemas.microsoft.com/office/drawing/2014/main" xmlns="" id="{C70B6E19-3BAF-4EF2-A093-2D052E36A71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633719" y="1312952"/>
              <a:ext cx="145032" cy="20549"/>
            </a:xfrm>
            <a:custGeom>
              <a:avLst/>
              <a:gdLst/>
              <a:ahLst/>
              <a:cxnLst/>
              <a:rect l="0" t="0" r="0" b="0"/>
              <a:pathLst>
                <a:path w="145032" h="20549">
                  <a:moveTo>
                    <a:pt x="11681" y="14198"/>
                  </a:moveTo>
                  <a:lnTo>
                    <a:pt x="11681" y="14198"/>
                  </a:lnTo>
                  <a:lnTo>
                    <a:pt x="1568" y="10827"/>
                  </a:lnTo>
                  <a:lnTo>
                    <a:pt x="0" y="9834"/>
                  </a:lnTo>
                  <a:lnTo>
                    <a:pt x="366" y="9172"/>
                  </a:lnTo>
                  <a:lnTo>
                    <a:pt x="36506" y="0"/>
                  </a:lnTo>
                  <a:lnTo>
                    <a:pt x="78146" y="1446"/>
                  </a:lnTo>
                  <a:lnTo>
                    <a:pt x="121131" y="10137"/>
                  </a:lnTo>
                  <a:lnTo>
                    <a:pt x="145031" y="205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544">
              <a:extLst>
                <a:ext uri="{FF2B5EF4-FFF2-40B4-BE49-F238E27FC236}">
                  <a16:creationId xmlns:a16="http://schemas.microsoft.com/office/drawing/2014/main" xmlns="" id="{0A1E6F80-9E3E-4490-BFA0-7BEA37FC24C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664450" y="134620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45465" y="14073"/>
                  </a:lnTo>
                  <a:lnTo>
                    <a:pt x="92963" y="526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369">
            <a:extLst>
              <a:ext uri="{FF2B5EF4-FFF2-40B4-BE49-F238E27FC236}">
                <a16:creationId xmlns:a16="http://schemas.microsoft.com/office/drawing/2014/main" xmlns="" id="{C3C64920-FBF2-44D9-9BAA-6FD1B62F707D}"/>
              </a:ext>
            </a:extLst>
          </p:cNvPr>
          <p:cNvGrpSpPr/>
          <p:nvPr/>
        </p:nvGrpSpPr>
        <p:grpSpPr>
          <a:xfrm>
            <a:off x="2194731" y="2405167"/>
            <a:ext cx="205478" cy="1263157"/>
            <a:chOff x="2194731" y="2405167"/>
            <a:chExt cx="205478" cy="1263157"/>
          </a:xfrm>
        </p:grpSpPr>
        <p:sp>
          <p:nvSpPr>
            <p:cNvPr id="42" name="SMARTInkShape-2545">
              <a:extLst>
                <a:ext uri="{FF2B5EF4-FFF2-40B4-BE49-F238E27FC236}">
                  <a16:creationId xmlns:a16="http://schemas.microsoft.com/office/drawing/2014/main" xmlns="" id="{C41FB7B0-E4A4-43C2-93A4-98A563202E0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242486" y="2685539"/>
              <a:ext cx="136073" cy="715850"/>
            </a:xfrm>
            <a:custGeom>
              <a:avLst/>
              <a:gdLst/>
              <a:ahLst/>
              <a:cxnLst/>
              <a:rect l="0" t="0" r="0" b="0"/>
              <a:pathLst>
                <a:path w="136073" h="715850">
                  <a:moveTo>
                    <a:pt x="132414" y="57661"/>
                  </a:moveTo>
                  <a:lnTo>
                    <a:pt x="132414" y="57661"/>
                  </a:lnTo>
                  <a:lnTo>
                    <a:pt x="136072" y="38088"/>
                  </a:lnTo>
                  <a:lnTo>
                    <a:pt x="134510" y="25679"/>
                  </a:lnTo>
                  <a:lnTo>
                    <a:pt x="129583" y="14989"/>
                  </a:lnTo>
                  <a:lnTo>
                    <a:pt x="126293" y="10163"/>
                  </a:lnTo>
                  <a:lnTo>
                    <a:pt x="116993" y="2919"/>
                  </a:lnTo>
                  <a:lnTo>
                    <a:pt x="111550" y="0"/>
                  </a:lnTo>
                  <a:lnTo>
                    <a:pt x="104394" y="170"/>
                  </a:lnTo>
                  <a:lnTo>
                    <a:pt x="87035" y="6004"/>
                  </a:lnTo>
                  <a:lnTo>
                    <a:pt x="50686" y="34672"/>
                  </a:lnTo>
                  <a:lnTo>
                    <a:pt x="18749" y="77818"/>
                  </a:lnTo>
                  <a:lnTo>
                    <a:pt x="5931" y="113656"/>
                  </a:lnTo>
                  <a:lnTo>
                    <a:pt x="0" y="153103"/>
                  </a:lnTo>
                  <a:lnTo>
                    <a:pt x="2067" y="194154"/>
                  </a:lnTo>
                  <a:lnTo>
                    <a:pt x="9571" y="235917"/>
                  </a:lnTo>
                  <a:lnTo>
                    <a:pt x="19961" y="278703"/>
                  </a:lnTo>
                  <a:lnTo>
                    <a:pt x="31635" y="323589"/>
                  </a:lnTo>
                  <a:lnTo>
                    <a:pt x="47642" y="369408"/>
                  </a:lnTo>
                  <a:lnTo>
                    <a:pt x="65810" y="414938"/>
                  </a:lnTo>
                  <a:lnTo>
                    <a:pt x="83292" y="458692"/>
                  </a:lnTo>
                  <a:lnTo>
                    <a:pt x="98587" y="501656"/>
                  </a:lnTo>
                  <a:lnTo>
                    <a:pt x="111030" y="544270"/>
                  </a:lnTo>
                  <a:lnTo>
                    <a:pt x="118912" y="586728"/>
                  </a:lnTo>
                  <a:lnTo>
                    <a:pt x="121004" y="621591"/>
                  </a:lnTo>
                  <a:lnTo>
                    <a:pt x="118170" y="649785"/>
                  </a:lnTo>
                  <a:lnTo>
                    <a:pt x="96645" y="696570"/>
                  </a:lnTo>
                  <a:lnTo>
                    <a:pt x="84296" y="706863"/>
                  </a:lnTo>
                  <a:lnTo>
                    <a:pt x="65240" y="714743"/>
                  </a:lnTo>
                  <a:lnTo>
                    <a:pt x="60115" y="715849"/>
                  </a:lnTo>
                  <a:lnTo>
                    <a:pt x="55992" y="715176"/>
                  </a:lnTo>
                  <a:lnTo>
                    <a:pt x="52538" y="713315"/>
                  </a:lnTo>
                  <a:lnTo>
                    <a:pt x="43514" y="705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546">
              <a:extLst>
                <a:ext uri="{FF2B5EF4-FFF2-40B4-BE49-F238E27FC236}">
                  <a16:creationId xmlns:a16="http://schemas.microsoft.com/office/drawing/2014/main" xmlns="" id="{BACAA10D-E50F-49FE-986A-762E0DFB377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308485" y="3517364"/>
              <a:ext cx="91724" cy="150960"/>
            </a:xfrm>
            <a:custGeom>
              <a:avLst/>
              <a:gdLst/>
              <a:ahLst/>
              <a:cxnLst/>
              <a:rect l="0" t="0" r="0" b="0"/>
              <a:pathLst>
                <a:path w="91724" h="150960">
                  <a:moveTo>
                    <a:pt x="66415" y="32286"/>
                  </a:moveTo>
                  <a:lnTo>
                    <a:pt x="66415" y="32286"/>
                  </a:lnTo>
                  <a:lnTo>
                    <a:pt x="51488" y="2432"/>
                  </a:lnTo>
                  <a:lnTo>
                    <a:pt x="47997" y="389"/>
                  </a:lnTo>
                  <a:lnTo>
                    <a:pt x="38474" y="0"/>
                  </a:lnTo>
                  <a:lnTo>
                    <a:pt x="33676" y="3001"/>
                  </a:lnTo>
                  <a:lnTo>
                    <a:pt x="24583" y="13861"/>
                  </a:lnTo>
                  <a:lnTo>
                    <a:pt x="8159" y="49326"/>
                  </a:lnTo>
                  <a:lnTo>
                    <a:pt x="0" y="95582"/>
                  </a:lnTo>
                  <a:lnTo>
                    <a:pt x="4325" y="131552"/>
                  </a:lnTo>
                  <a:lnTo>
                    <a:pt x="8794" y="139386"/>
                  </a:lnTo>
                  <a:lnTo>
                    <a:pt x="21285" y="149971"/>
                  </a:lnTo>
                  <a:lnTo>
                    <a:pt x="29273" y="150959"/>
                  </a:lnTo>
                  <a:lnTo>
                    <a:pt x="47555" y="146413"/>
                  </a:lnTo>
                  <a:lnTo>
                    <a:pt x="63677" y="131692"/>
                  </a:lnTo>
                  <a:lnTo>
                    <a:pt x="87903" y="91119"/>
                  </a:lnTo>
                  <a:lnTo>
                    <a:pt x="91723" y="72075"/>
                  </a:lnTo>
                  <a:lnTo>
                    <a:pt x="90363" y="55614"/>
                  </a:lnTo>
                  <a:lnTo>
                    <a:pt x="85055" y="43595"/>
                  </a:lnTo>
                  <a:lnTo>
                    <a:pt x="76111" y="35431"/>
                  </a:lnTo>
                  <a:lnTo>
                    <a:pt x="60065" y="25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547">
              <a:extLst>
                <a:ext uri="{FF2B5EF4-FFF2-40B4-BE49-F238E27FC236}">
                  <a16:creationId xmlns:a16="http://schemas.microsoft.com/office/drawing/2014/main" xmlns="" id="{92FBAFF0-49E4-4C46-BF02-3316E7AC3001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194731" y="2405167"/>
              <a:ext cx="154770" cy="124123"/>
            </a:xfrm>
            <a:custGeom>
              <a:avLst/>
              <a:gdLst/>
              <a:ahLst/>
              <a:cxnLst/>
              <a:rect l="0" t="0" r="0" b="0"/>
              <a:pathLst>
                <a:path w="154770" h="124123">
                  <a:moveTo>
                    <a:pt x="84919" y="39583"/>
                  </a:moveTo>
                  <a:lnTo>
                    <a:pt x="84919" y="39583"/>
                  </a:lnTo>
                  <a:lnTo>
                    <a:pt x="84919" y="27374"/>
                  </a:lnTo>
                  <a:lnTo>
                    <a:pt x="83038" y="21692"/>
                  </a:lnTo>
                  <a:lnTo>
                    <a:pt x="73382" y="5738"/>
                  </a:lnTo>
                  <a:lnTo>
                    <a:pt x="66621" y="317"/>
                  </a:lnTo>
                  <a:lnTo>
                    <a:pt x="62137" y="0"/>
                  </a:lnTo>
                  <a:lnTo>
                    <a:pt x="51510" y="3411"/>
                  </a:lnTo>
                  <a:lnTo>
                    <a:pt x="30256" y="23378"/>
                  </a:lnTo>
                  <a:lnTo>
                    <a:pt x="9456" y="58378"/>
                  </a:lnTo>
                  <a:lnTo>
                    <a:pt x="0" y="89916"/>
                  </a:lnTo>
                  <a:lnTo>
                    <a:pt x="790" y="98538"/>
                  </a:lnTo>
                  <a:lnTo>
                    <a:pt x="7311" y="113763"/>
                  </a:lnTo>
                  <a:lnTo>
                    <a:pt x="12014" y="118670"/>
                  </a:lnTo>
                  <a:lnTo>
                    <a:pt x="22883" y="124122"/>
                  </a:lnTo>
                  <a:lnTo>
                    <a:pt x="28745" y="123459"/>
                  </a:lnTo>
                  <a:lnTo>
                    <a:pt x="40903" y="117077"/>
                  </a:lnTo>
                  <a:lnTo>
                    <a:pt x="56277" y="98214"/>
                  </a:lnTo>
                  <a:lnTo>
                    <a:pt x="78421" y="55126"/>
                  </a:lnTo>
                  <a:lnTo>
                    <a:pt x="89577" y="32457"/>
                  </a:lnTo>
                  <a:lnTo>
                    <a:pt x="90141" y="32010"/>
                  </a:lnTo>
                  <a:lnTo>
                    <a:pt x="90517" y="32418"/>
                  </a:lnTo>
                  <a:lnTo>
                    <a:pt x="94933" y="65782"/>
                  </a:lnTo>
                  <a:lnTo>
                    <a:pt x="102775" y="81566"/>
                  </a:lnTo>
                  <a:lnTo>
                    <a:pt x="123057" y="101646"/>
                  </a:lnTo>
                  <a:lnTo>
                    <a:pt x="154769" y="122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370">
            <a:extLst>
              <a:ext uri="{FF2B5EF4-FFF2-40B4-BE49-F238E27FC236}">
                <a16:creationId xmlns:a16="http://schemas.microsoft.com/office/drawing/2014/main" xmlns="" id="{188236A2-35CF-4C80-89B2-3F980C94DDB1}"/>
              </a:ext>
            </a:extLst>
          </p:cNvPr>
          <p:cNvGrpSpPr/>
          <p:nvPr/>
        </p:nvGrpSpPr>
        <p:grpSpPr>
          <a:xfrm>
            <a:off x="2660650" y="2719124"/>
            <a:ext cx="1331312" cy="603829"/>
            <a:chOff x="2660650" y="2719124"/>
            <a:chExt cx="1331312" cy="603829"/>
          </a:xfrm>
        </p:grpSpPr>
        <p:sp>
          <p:nvSpPr>
            <p:cNvPr id="46" name="SMARTInkShape-2548">
              <a:extLst>
                <a:ext uri="{FF2B5EF4-FFF2-40B4-BE49-F238E27FC236}">
                  <a16:creationId xmlns:a16="http://schemas.microsoft.com/office/drawing/2014/main" xmlns="" id="{CF3FDFEA-E87E-4480-8AA7-CD083B703EC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718556" y="2789380"/>
              <a:ext cx="55512" cy="449121"/>
            </a:xfrm>
            <a:custGeom>
              <a:avLst/>
              <a:gdLst/>
              <a:ahLst/>
              <a:cxnLst/>
              <a:rect l="0" t="0" r="0" b="0"/>
              <a:pathLst>
                <a:path w="55512" h="449121">
                  <a:moveTo>
                    <a:pt x="50044" y="61770"/>
                  </a:moveTo>
                  <a:lnTo>
                    <a:pt x="50044" y="61770"/>
                  </a:lnTo>
                  <a:lnTo>
                    <a:pt x="55511" y="29788"/>
                  </a:lnTo>
                  <a:lnTo>
                    <a:pt x="52761" y="14272"/>
                  </a:lnTo>
                  <a:lnTo>
                    <a:pt x="47478" y="4109"/>
                  </a:lnTo>
                  <a:lnTo>
                    <a:pt x="44100" y="2162"/>
                  </a:lnTo>
                  <a:lnTo>
                    <a:pt x="34702" y="0"/>
                  </a:lnTo>
                  <a:lnTo>
                    <a:pt x="29938" y="1540"/>
                  </a:lnTo>
                  <a:lnTo>
                    <a:pt x="20882" y="8895"/>
                  </a:lnTo>
                  <a:lnTo>
                    <a:pt x="7850" y="45163"/>
                  </a:lnTo>
                  <a:lnTo>
                    <a:pt x="3069" y="80259"/>
                  </a:lnTo>
                  <a:lnTo>
                    <a:pt x="944" y="121493"/>
                  </a:lnTo>
                  <a:lnTo>
                    <a:pt x="377" y="145330"/>
                  </a:lnTo>
                  <a:lnTo>
                    <a:pt x="0" y="170393"/>
                  </a:lnTo>
                  <a:lnTo>
                    <a:pt x="453" y="196980"/>
                  </a:lnTo>
                  <a:lnTo>
                    <a:pt x="1461" y="224582"/>
                  </a:lnTo>
                  <a:lnTo>
                    <a:pt x="2839" y="252861"/>
                  </a:lnTo>
                  <a:lnTo>
                    <a:pt x="4463" y="279475"/>
                  </a:lnTo>
                  <a:lnTo>
                    <a:pt x="6251" y="304979"/>
                  </a:lnTo>
                  <a:lnTo>
                    <a:pt x="9414" y="351190"/>
                  </a:lnTo>
                  <a:lnTo>
                    <a:pt x="10819" y="388192"/>
                  </a:lnTo>
                  <a:lnTo>
                    <a:pt x="11722" y="434158"/>
                  </a:lnTo>
                  <a:lnTo>
                    <a:pt x="11944" y="44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549">
              <a:extLst>
                <a:ext uri="{FF2B5EF4-FFF2-40B4-BE49-F238E27FC236}">
                  <a16:creationId xmlns:a16="http://schemas.microsoft.com/office/drawing/2014/main" xmlns="" id="{92EEDA4D-7866-4414-86FE-88C68EE20940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660650" y="3067050"/>
              <a:ext cx="101601" cy="44451"/>
            </a:xfrm>
            <a:custGeom>
              <a:avLst/>
              <a:gdLst/>
              <a:ahLst/>
              <a:cxnLst/>
              <a:rect l="0" t="0" r="0" b="0"/>
              <a:pathLst>
                <a:path w="1016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6742" y="32241"/>
                  </a:lnTo>
                  <a:lnTo>
                    <a:pt x="36165" y="17318"/>
                  </a:lnTo>
                  <a:lnTo>
                    <a:pt x="81711" y="456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550">
              <a:extLst>
                <a:ext uri="{FF2B5EF4-FFF2-40B4-BE49-F238E27FC236}">
                  <a16:creationId xmlns:a16="http://schemas.microsoft.com/office/drawing/2014/main" xmlns="" id="{FD0B5E93-0F6E-409E-AB46-80B6363FA78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872882" y="2852033"/>
              <a:ext cx="92569" cy="348368"/>
            </a:xfrm>
            <a:custGeom>
              <a:avLst/>
              <a:gdLst/>
              <a:ahLst/>
              <a:cxnLst/>
              <a:rect l="0" t="0" r="0" b="0"/>
              <a:pathLst>
                <a:path w="92569" h="348368">
                  <a:moveTo>
                    <a:pt x="92568" y="5467"/>
                  </a:moveTo>
                  <a:lnTo>
                    <a:pt x="92568" y="5467"/>
                  </a:lnTo>
                  <a:lnTo>
                    <a:pt x="92568" y="2096"/>
                  </a:lnTo>
                  <a:lnTo>
                    <a:pt x="91157" y="1103"/>
                  </a:lnTo>
                  <a:lnTo>
                    <a:pt x="85826" y="0"/>
                  </a:lnTo>
                  <a:lnTo>
                    <a:pt x="68149" y="9491"/>
                  </a:lnTo>
                  <a:lnTo>
                    <a:pt x="45038" y="35822"/>
                  </a:lnTo>
                  <a:lnTo>
                    <a:pt x="30521" y="65995"/>
                  </a:lnTo>
                  <a:lnTo>
                    <a:pt x="17719" y="104335"/>
                  </a:lnTo>
                  <a:lnTo>
                    <a:pt x="7326" y="149597"/>
                  </a:lnTo>
                  <a:lnTo>
                    <a:pt x="1766" y="196055"/>
                  </a:lnTo>
                  <a:lnTo>
                    <a:pt x="0" y="240456"/>
                  </a:lnTo>
                  <a:lnTo>
                    <a:pt x="1568" y="279005"/>
                  </a:lnTo>
                  <a:lnTo>
                    <a:pt x="10261" y="307426"/>
                  </a:lnTo>
                  <a:lnTo>
                    <a:pt x="23531" y="327349"/>
                  </a:lnTo>
                  <a:lnTo>
                    <a:pt x="54468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551">
              <a:extLst>
                <a:ext uri="{FF2B5EF4-FFF2-40B4-BE49-F238E27FC236}">
                  <a16:creationId xmlns:a16="http://schemas.microsoft.com/office/drawing/2014/main" xmlns="" id="{5D513610-5326-418D-8BF5-ADB622EC4FC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985406" y="2965924"/>
              <a:ext cx="94053" cy="357029"/>
            </a:xfrm>
            <a:custGeom>
              <a:avLst/>
              <a:gdLst/>
              <a:ahLst/>
              <a:cxnLst/>
              <a:rect l="0" t="0" r="0" b="0"/>
              <a:pathLst>
                <a:path w="94053" h="357029">
                  <a:moveTo>
                    <a:pt x="24494" y="139226"/>
                  </a:moveTo>
                  <a:lnTo>
                    <a:pt x="24494" y="139226"/>
                  </a:lnTo>
                  <a:lnTo>
                    <a:pt x="21123" y="181321"/>
                  </a:lnTo>
                  <a:lnTo>
                    <a:pt x="15656" y="223352"/>
                  </a:lnTo>
                  <a:lnTo>
                    <a:pt x="13510" y="255167"/>
                  </a:lnTo>
                  <a:lnTo>
                    <a:pt x="12557" y="287417"/>
                  </a:lnTo>
                  <a:lnTo>
                    <a:pt x="11314" y="329811"/>
                  </a:lnTo>
                  <a:lnTo>
                    <a:pt x="6356" y="357028"/>
                  </a:lnTo>
                  <a:lnTo>
                    <a:pt x="3682" y="315064"/>
                  </a:lnTo>
                  <a:lnTo>
                    <a:pt x="1133" y="273115"/>
                  </a:lnTo>
                  <a:lnTo>
                    <a:pt x="453" y="246124"/>
                  </a:lnTo>
                  <a:lnTo>
                    <a:pt x="0" y="216842"/>
                  </a:lnTo>
                  <a:lnTo>
                    <a:pt x="1109" y="186031"/>
                  </a:lnTo>
                  <a:lnTo>
                    <a:pt x="3260" y="154201"/>
                  </a:lnTo>
                  <a:lnTo>
                    <a:pt x="6105" y="121693"/>
                  </a:lnTo>
                  <a:lnTo>
                    <a:pt x="9412" y="94376"/>
                  </a:lnTo>
                  <a:lnTo>
                    <a:pt x="16850" y="48972"/>
                  </a:lnTo>
                  <a:lnTo>
                    <a:pt x="32342" y="8532"/>
                  </a:lnTo>
                  <a:lnTo>
                    <a:pt x="38898" y="2708"/>
                  </a:lnTo>
                  <a:lnTo>
                    <a:pt x="46091" y="236"/>
                  </a:lnTo>
                  <a:lnTo>
                    <a:pt x="53709" y="0"/>
                  </a:lnTo>
                  <a:lnTo>
                    <a:pt x="69698" y="7263"/>
                  </a:lnTo>
                  <a:lnTo>
                    <a:pt x="77914" y="13151"/>
                  </a:lnTo>
                  <a:lnTo>
                    <a:pt x="88923" y="34744"/>
                  </a:lnTo>
                  <a:lnTo>
                    <a:pt x="94052" y="61745"/>
                  </a:lnTo>
                  <a:lnTo>
                    <a:pt x="91627" y="87856"/>
                  </a:lnTo>
                  <a:lnTo>
                    <a:pt x="82082" y="109810"/>
                  </a:lnTo>
                  <a:lnTo>
                    <a:pt x="75586" y="119615"/>
                  </a:lnTo>
                  <a:lnTo>
                    <a:pt x="57079" y="134273"/>
                  </a:lnTo>
                  <a:lnTo>
                    <a:pt x="46217" y="140158"/>
                  </a:lnTo>
                  <a:lnTo>
                    <a:pt x="36860" y="141963"/>
                  </a:lnTo>
                  <a:lnTo>
                    <a:pt x="28504" y="141051"/>
                  </a:lnTo>
                  <a:lnTo>
                    <a:pt x="5444" y="132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552">
              <a:extLst>
                <a:ext uri="{FF2B5EF4-FFF2-40B4-BE49-F238E27FC236}">
                  <a16:creationId xmlns:a16="http://schemas.microsoft.com/office/drawing/2014/main" xmlns="" id="{3C2FF06A-CF3A-468F-A6B1-E91D59081D40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175000" y="2809679"/>
              <a:ext cx="30606" cy="397072"/>
            </a:xfrm>
            <a:custGeom>
              <a:avLst/>
              <a:gdLst/>
              <a:ahLst/>
              <a:cxnLst/>
              <a:rect l="0" t="0" r="0" b="0"/>
              <a:pathLst>
                <a:path w="30606" h="397072">
                  <a:moveTo>
                    <a:pt x="19050" y="3371"/>
                  </a:moveTo>
                  <a:lnTo>
                    <a:pt x="19050" y="3371"/>
                  </a:lnTo>
                  <a:lnTo>
                    <a:pt x="19050" y="0"/>
                  </a:lnTo>
                  <a:lnTo>
                    <a:pt x="22421" y="8017"/>
                  </a:lnTo>
                  <a:lnTo>
                    <a:pt x="29176" y="48425"/>
                  </a:lnTo>
                  <a:lnTo>
                    <a:pt x="30605" y="85249"/>
                  </a:lnTo>
                  <a:lnTo>
                    <a:pt x="29360" y="131248"/>
                  </a:lnTo>
                  <a:lnTo>
                    <a:pt x="28040" y="156356"/>
                  </a:lnTo>
                  <a:lnTo>
                    <a:pt x="26454" y="182266"/>
                  </a:lnTo>
                  <a:lnTo>
                    <a:pt x="24692" y="208713"/>
                  </a:lnTo>
                  <a:lnTo>
                    <a:pt x="22811" y="235515"/>
                  </a:lnTo>
                  <a:lnTo>
                    <a:pt x="20147" y="261145"/>
                  </a:lnTo>
                  <a:lnTo>
                    <a:pt x="16959" y="285993"/>
                  </a:lnTo>
                  <a:lnTo>
                    <a:pt x="10359" y="330769"/>
                  </a:lnTo>
                  <a:lnTo>
                    <a:pt x="3383" y="375545"/>
                  </a:lnTo>
                  <a:lnTo>
                    <a:pt x="0" y="39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553">
              <a:extLst>
                <a:ext uri="{FF2B5EF4-FFF2-40B4-BE49-F238E27FC236}">
                  <a16:creationId xmlns:a16="http://schemas.microsoft.com/office/drawing/2014/main" xmlns="" id="{05AB2CAE-7E83-4D2A-AA03-106ED736997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403600" y="2901950"/>
              <a:ext cx="177801" cy="266701"/>
            </a:xfrm>
            <a:custGeom>
              <a:avLst/>
              <a:gdLst/>
              <a:ahLst/>
              <a:cxnLst/>
              <a:rect l="0" t="0" r="0" b="0"/>
              <a:pathLst>
                <a:path w="177801" h="266701">
                  <a:moveTo>
                    <a:pt x="0" y="0"/>
                  </a:moveTo>
                  <a:lnTo>
                    <a:pt x="0" y="0"/>
                  </a:lnTo>
                  <a:lnTo>
                    <a:pt x="32324" y="47071"/>
                  </a:lnTo>
                  <a:lnTo>
                    <a:pt x="63670" y="91558"/>
                  </a:lnTo>
                  <a:lnTo>
                    <a:pt x="85448" y="123948"/>
                  </a:lnTo>
                  <a:lnTo>
                    <a:pt x="109238" y="157158"/>
                  </a:lnTo>
                  <a:lnTo>
                    <a:pt x="143060" y="204218"/>
                  </a:lnTo>
                  <a:lnTo>
                    <a:pt x="169474" y="250700"/>
                  </a:lnTo>
                  <a:lnTo>
                    <a:pt x="1778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554">
              <a:extLst>
                <a:ext uri="{FF2B5EF4-FFF2-40B4-BE49-F238E27FC236}">
                  <a16:creationId xmlns:a16="http://schemas.microsoft.com/office/drawing/2014/main" xmlns="" id="{132343EC-B058-4CC4-9A85-6925D1B3BA3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441700" y="2894025"/>
              <a:ext cx="177801" cy="280976"/>
            </a:xfrm>
            <a:custGeom>
              <a:avLst/>
              <a:gdLst/>
              <a:ahLst/>
              <a:cxnLst/>
              <a:rect l="0" t="0" r="0" b="0"/>
              <a:pathLst>
                <a:path w="177801" h="280976">
                  <a:moveTo>
                    <a:pt x="177800" y="26975"/>
                  </a:moveTo>
                  <a:lnTo>
                    <a:pt x="177800" y="26975"/>
                  </a:lnTo>
                  <a:lnTo>
                    <a:pt x="170892" y="4990"/>
                  </a:lnTo>
                  <a:lnTo>
                    <a:pt x="168962" y="1735"/>
                  </a:lnTo>
                  <a:lnTo>
                    <a:pt x="166263" y="270"/>
                  </a:lnTo>
                  <a:lnTo>
                    <a:pt x="163053" y="0"/>
                  </a:lnTo>
                  <a:lnTo>
                    <a:pt x="159502" y="525"/>
                  </a:lnTo>
                  <a:lnTo>
                    <a:pt x="149912" y="12397"/>
                  </a:lnTo>
                  <a:lnTo>
                    <a:pt x="132613" y="46644"/>
                  </a:lnTo>
                  <a:lnTo>
                    <a:pt x="118911" y="78050"/>
                  </a:lnTo>
                  <a:lnTo>
                    <a:pt x="101062" y="115527"/>
                  </a:lnTo>
                  <a:lnTo>
                    <a:pt x="77607" y="153820"/>
                  </a:lnTo>
                  <a:lnTo>
                    <a:pt x="52131" y="189889"/>
                  </a:lnTo>
                  <a:lnTo>
                    <a:pt x="20777" y="232585"/>
                  </a:lnTo>
                  <a:lnTo>
                    <a:pt x="0" y="2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555">
              <a:extLst>
                <a:ext uri="{FF2B5EF4-FFF2-40B4-BE49-F238E27FC236}">
                  <a16:creationId xmlns:a16="http://schemas.microsoft.com/office/drawing/2014/main" xmlns="" id="{06D85C65-269B-42EE-88EC-BF8A98EFC98B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664794" y="3115171"/>
              <a:ext cx="60960" cy="104280"/>
            </a:xfrm>
            <a:custGeom>
              <a:avLst/>
              <a:gdLst/>
              <a:ahLst/>
              <a:cxnLst/>
              <a:rect l="0" t="0" r="0" b="0"/>
              <a:pathLst>
                <a:path w="60960" h="104280">
                  <a:moveTo>
                    <a:pt x="24556" y="2679"/>
                  </a:moveTo>
                  <a:lnTo>
                    <a:pt x="24556" y="2679"/>
                  </a:lnTo>
                  <a:lnTo>
                    <a:pt x="12347" y="18259"/>
                  </a:lnTo>
                  <a:lnTo>
                    <a:pt x="4162" y="35282"/>
                  </a:lnTo>
                  <a:lnTo>
                    <a:pt x="3262" y="47508"/>
                  </a:lnTo>
                  <a:lnTo>
                    <a:pt x="5063" y="69232"/>
                  </a:lnTo>
                  <a:lnTo>
                    <a:pt x="4505" y="71037"/>
                  </a:lnTo>
                  <a:lnTo>
                    <a:pt x="3427" y="70829"/>
                  </a:lnTo>
                  <a:lnTo>
                    <a:pt x="2004" y="69279"/>
                  </a:lnTo>
                  <a:lnTo>
                    <a:pt x="0" y="53613"/>
                  </a:lnTo>
                  <a:lnTo>
                    <a:pt x="6148" y="31098"/>
                  </a:lnTo>
                  <a:lnTo>
                    <a:pt x="16906" y="9923"/>
                  </a:lnTo>
                  <a:lnTo>
                    <a:pt x="21573" y="5392"/>
                  </a:lnTo>
                  <a:lnTo>
                    <a:pt x="32402" y="357"/>
                  </a:lnTo>
                  <a:lnTo>
                    <a:pt x="42389" y="0"/>
                  </a:lnTo>
                  <a:lnTo>
                    <a:pt x="47028" y="893"/>
                  </a:lnTo>
                  <a:lnTo>
                    <a:pt x="50826" y="3605"/>
                  </a:lnTo>
                  <a:lnTo>
                    <a:pt x="56928" y="12263"/>
                  </a:lnTo>
                  <a:lnTo>
                    <a:pt x="60959" y="35779"/>
                  </a:lnTo>
                  <a:lnTo>
                    <a:pt x="55525" y="78778"/>
                  </a:lnTo>
                  <a:lnTo>
                    <a:pt x="49956" y="104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556">
              <a:extLst>
                <a:ext uri="{FF2B5EF4-FFF2-40B4-BE49-F238E27FC236}">
                  <a16:creationId xmlns:a16="http://schemas.microsoft.com/office/drawing/2014/main" xmlns="" id="{0971A5A9-7D0F-4FA7-B8AF-AB70FBB4684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381179" y="2787650"/>
              <a:ext cx="320872" cy="12701"/>
            </a:xfrm>
            <a:custGeom>
              <a:avLst/>
              <a:gdLst/>
              <a:ahLst/>
              <a:cxnLst/>
              <a:rect l="0" t="0" r="0" b="0"/>
              <a:pathLst>
                <a:path w="3208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1958" y="8336"/>
                  </a:lnTo>
                  <a:lnTo>
                    <a:pt x="75789" y="7233"/>
                  </a:lnTo>
                  <a:lnTo>
                    <a:pt x="119988" y="6742"/>
                  </a:lnTo>
                  <a:lnTo>
                    <a:pt x="144615" y="6611"/>
                  </a:lnTo>
                  <a:lnTo>
                    <a:pt x="169501" y="6524"/>
                  </a:lnTo>
                  <a:lnTo>
                    <a:pt x="194557" y="6466"/>
                  </a:lnTo>
                  <a:lnTo>
                    <a:pt x="242154" y="5696"/>
                  </a:lnTo>
                  <a:lnTo>
                    <a:pt x="282123" y="3002"/>
                  </a:lnTo>
                  <a:lnTo>
                    <a:pt x="320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557">
              <a:extLst>
                <a:ext uri="{FF2B5EF4-FFF2-40B4-BE49-F238E27FC236}">
                  <a16:creationId xmlns:a16="http://schemas.microsoft.com/office/drawing/2014/main" xmlns="" id="{C82A7100-CB23-4452-90B4-833B49B8C89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636729" y="2719124"/>
              <a:ext cx="88250" cy="132027"/>
            </a:xfrm>
            <a:custGeom>
              <a:avLst/>
              <a:gdLst/>
              <a:ahLst/>
              <a:cxnLst/>
              <a:rect l="0" t="0" r="0" b="0"/>
              <a:pathLst>
                <a:path w="88250" h="132027">
                  <a:moveTo>
                    <a:pt x="8171" y="5026"/>
                  </a:moveTo>
                  <a:lnTo>
                    <a:pt x="8171" y="5026"/>
                  </a:lnTo>
                  <a:lnTo>
                    <a:pt x="1429" y="5026"/>
                  </a:lnTo>
                  <a:lnTo>
                    <a:pt x="148" y="4320"/>
                  </a:lnTo>
                  <a:lnTo>
                    <a:pt x="0" y="3144"/>
                  </a:lnTo>
                  <a:lnTo>
                    <a:pt x="607" y="1655"/>
                  </a:lnTo>
                  <a:lnTo>
                    <a:pt x="8807" y="0"/>
                  </a:lnTo>
                  <a:lnTo>
                    <a:pt x="22565" y="675"/>
                  </a:lnTo>
                  <a:lnTo>
                    <a:pt x="49438" y="9695"/>
                  </a:lnTo>
                  <a:lnTo>
                    <a:pt x="66964" y="19801"/>
                  </a:lnTo>
                  <a:lnTo>
                    <a:pt x="85955" y="40762"/>
                  </a:lnTo>
                  <a:lnTo>
                    <a:pt x="88249" y="48606"/>
                  </a:lnTo>
                  <a:lnTo>
                    <a:pt x="87036" y="64846"/>
                  </a:lnTo>
                  <a:lnTo>
                    <a:pt x="78029" y="79591"/>
                  </a:lnTo>
                  <a:lnTo>
                    <a:pt x="33010" y="121823"/>
                  </a:lnTo>
                  <a:lnTo>
                    <a:pt x="32491" y="124518"/>
                  </a:lnTo>
                  <a:lnTo>
                    <a:pt x="33571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558">
              <a:extLst>
                <a:ext uri="{FF2B5EF4-FFF2-40B4-BE49-F238E27FC236}">
                  <a16:creationId xmlns:a16="http://schemas.microsoft.com/office/drawing/2014/main" xmlns="" id="{4BE220AB-6D74-4B0E-9DBD-8B4269FE5E8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841750" y="2762250"/>
              <a:ext cx="150212" cy="450851"/>
            </a:xfrm>
            <a:custGeom>
              <a:avLst/>
              <a:gdLst/>
              <a:ahLst/>
              <a:cxnLst/>
              <a:rect l="0" t="0" r="0" b="0"/>
              <a:pathLst>
                <a:path w="150212" h="450851">
                  <a:moveTo>
                    <a:pt x="38100" y="0"/>
                  </a:moveTo>
                  <a:lnTo>
                    <a:pt x="38100" y="0"/>
                  </a:lnTo>
                  <a:lnTo>
                    <a:pt x="45991" y="12256"/>
                  </a:lnTo>
                  <a:lnTo>
                    <a:pt x="82358" y="53979"/>
                  </a:lnTo>
                  <a:lnTo>
                    <a:pt x="107159" y="88902"/>
                  </a:lnTo>
                  <a:lnTo>
                    <a:pt x="129941" y="132645"/>
                  </a:lnTo>
                  <a:lnTo>
                    <a:pt x="138133" y="156869"/>
                  </a:lnTo>
                  <a:lnTo>
                    <a:pt x="144299" y="182190"/>
                  </a:lnTo>
                  <a:lnTo>
                    <a:pt x="149116" y="208244"/>
                  </a:lnTo>
                  <a:lnTo>
                    <a:pt x="150211" y="236196"/>
                  </a:lnTo>
                  <a:lnTo>
                    <a:pt x="148824" y="265414"/>
                  </a:lnTo>
                  <a:lnTo>
                    <a:pt x="145783" y="295476"/>
                  </a:lnTo>
                  <a:lnTo>
                    <a:pt x="138816" y="322573"/>
                  </a:lnTo>
                  <a:lnTo>
                    <a:pt x="129233" y="347693"/>
                  </a:lnTo>
                  <a:lnTo>
                    <a:pt x="104709" y="391597"/>
                  </a:lnTo>
                  <a:lnTo>
                    <a:pt x="74995" y="425221"/>
                  </a:lnTo>
                  <a:lnTo>
                    <a:pt x="44855" y="441106"/>
                  </a:lnTo>
                  <a:lnTo>
                    <a:pt x="0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371">
            <a:extLst>
              <a:ext uri="{FF2B5EF4-FFF2-40B4-BE49-F238E27FC236}">
                <a16:creationId xmlns:a16="http://schemas.microsoft.com/office/drawing/2014/main" xmlns="" id="{3C8977BD-66B7-495A-AD89-110EE9EE3E62}"/>
              </a:ext>
            </a:extLst>
          </p:cNvPr>
          <p:cNvGrpSpPr/>
          <p:nvPr/>
        </p:nvGrpSpPr>
        <p:grpSpPr>
          <a:xfrm>
            <a:off x="4371454" y="2871224"/>
            <a:ext cx="425992" cy="561301"/>
            <a:chOff x="4371454" y="2871224"/>
            <a:chExt cx="425992" cy="561301"/>
          </a:xfrm>
        </p:grpSpPr>
        <p:sp>
          <p:nvSpPr>
            <p:cNvPr id="58" name="SMARTInkShape-2559">
              <a:extLst>
                <a:ext uri="{FF2B5EF4-FFF2-40B4-BE49-F238E27FC236}">
                  <a16:creationId xmlns:a16="http://schemas.microsoft.com/office/drawing/2014/main" xmlns="" id="{B0A16E30-724D-40E5-B10D-F60952744F5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470400" y="3136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560">
              <a:extLst>
                <a:ext uri="{FF2B5EF4-FFF2-40B4-BE49-F238E27FC236}">
                  <a16:creationId xmlns:a16="http://schemas.microsoft.com/office/drawing/2014/main" xmlns="" id="{CF77E27D-1FA8-4155-8C66-2ED0834B555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371454" y="2871224"/>
              <a:ext cx="194197" cy="369590"/>
            </a:xfrm>
            <a:custGeom>
              <a:avLst/>
              <a:gdLst/>
              <a:ahLst/>
              <a:cxnLst/>
              <a:rect l="0" t="0" r="0" b="0"/>
              <a:pathLst>
                <a:path w="194197" h="369590">
                  <a:moveTo>
                    <a:pt x="124346" y="240276"/>
                  </a:moveTo>
                  <a:lnTo>
                    <a:pt x="124346" y="240276"/>
                  </a:lnTo>
                  <a:lnTo>
                    <a:pt x="123640" y="224375"/>
                  </a:lnTo>
                  <a:lnTo>
                    <a:pt x="120975" y="216511"/>
                  </a:lnTo>
                  <a:lnTo>
                    <a:pt x="112137" y="204150"/>
                  </a:lnTo>
                  <a:lnTo>
                    <a:pt x="100810" y="197644"/>
                  </a:lnTo>
                  <a:lnTo>
                    <a:pt x="93839" y="194921"/>
                  </a:lnTo>
                  <a:lnTo>
                    <a:pt x="78567" y="193777"/>
                  </a:lnTo>
                  <a:lnTo>
                    <a:pt x="70543" y="194460"/>
                  </a:lnTo>
                  <a:lnTo>
                    <a:pt x="52221" y="204626"/>
                  </a:lnTo>
                  <a:lnTo>
                    <a:pt x="42396" y="212276"/>
                  </a:lnTo>
                  <a:lnTo>
                    <a:pt x="18455" y="250010"/>
                  </a:lnTo>
                  <a:lnTo>
                    <a:pt x="6493" y="282702"/>
                  </a:lnTo>
                  <a:lnTo>
                    <a:pt x="0" y="315576"/>
                  </a:lnTo>
                  <a:lnTo>
                    <a:pt x="4170" y="341947"/>
                  </a:lnTo>
                  <a:lnTo>
                    <a:pt x="9656" y="351801"/>
                  </a:lnTo>
                  <a:lnTo>
                    <a:pt x="25160" y="366513"/>
                  </a:lnTo>
                  <a:lnTo>
                    <a:pt x="35644" y="369589"/>
                  </a:lnTo>
                  <a:lnTo>
                    <a:pt x="60464" y="369244"/>
                  </a:lnTo>
                  <a:lnTo>
                    <a:pt x="86076" y="356862"/>
                  </a:lnTo>
                  <a:lnTo>
                    <a:pt x="110865" y="334425"/>
                  </a:lnTo>
                  <a:lnTo>
                    <a:pt x="133642" y="300935"/>
                  </a:lnTo>
                  <a:lnTo>
                    <a:pt x="153642" y="255006"/>
                  </a:lnTo>
                  <a:lnTo>
                    <a:pt x="162927" y="228929"/>
                  </a:lnTo>
                  <a:lnTo>
                    <a:pt x="169117" y="199551"/>
                  </a:lnTo>
                  <a:lnTo>
                    <a:pt x="173243" y="167970"/>
                  </a:lnTo>
                  <a:lnTo>
                    <a:pt x="175994" y="134922"/>
                  </a:lnTo>
                  <a:lnTo>
                    <a:pt x="176417" y="105835"/>
                  </a:lnTo>
                  <a:lnTo>
                    <a:pt x="175287" y="79387"/>
                  </a:lnTo>
                  <a:lnTo>
                    <a:pt x="169564" y="36125"/>
                  </a:lnTo>
                  <a:lnTo>
                    <a:pt x="159965" y="9843"/>
                  </a:lnTo>
                  <a:lnTo>
                    <a:pt x="153737" y="3398"/>
                  </a:lnTo>
                  <a:lnTo>
                    <a:pt x="146762" y="513"/>
                  </a:lnTo>
                  <a:lnTo>
                    <a:pt x="139290" y="0"/>
                  </a:lnTo>
                  <a:lnTo>
                    <a:pt x="132897" y="3892"/>
                  </a:lnTo>
                  <a:lnTo>
                    <a:pt x="122032" y="19505"/>
                  </a:lnTo>
                  <a:lnTo>
                    <a:pt x="116262" y="51845"/>
                  </a:lnTo>
                  <a:lnTo>
                    <a:pt x="113697" y="95851"/>
                  </a:lnTo>
                  <a:lnTo>
                    <a:pt x="113014" y="121415"/>
                  </a:lnTo>
                  <a:lnTo>
                    <a:pt x="112558" y="148335"/>
                  </a:lnTo>
                  <a:lnTo>
                    <a:pt x="114371" y="173338"/>
                  </a:lnTo>
                  <a:lnTo>
                    <a:pt x="122029" y="219933"/>
                  </a:lnTo>
                  <a:lnTo>
                    <a:pt x="134370" y="260398"/>
                  </a:lnTo>
                  <a:lnTo>
                    <a:pt x="150673" y="294375"/>
                  </a:lnTo>
                  <a:lnTo>
                    <a:pt x="194196" y="341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561">
              <a:extLst>
                <a:ext uri="{FF2B5EF4-FFF2-40B4-BE49-F238E27FC236}">
                  <a16:creationId xmlns:a16="http://schemas.microsoft.com/office/drawing/2014/main" xmlns="" id="{A81D7369-CD0E-4B60-9894-41359AB93D0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636722" y="2987629"/>
              <a:ext cx="160724" cy="444896"/>
            </a:xfrm>
            <a:custGeom>
              <a:avLst/>
              <a:gdLst/>
              <a:ahLst/>
              <a:cxnLst/>
              <a:rect l="0" t="0" r="0" b="0"/>
              <a:pathLst>
                <a:path w="160724" h="444896">
                  <a:moveTo>
                    <a:pt x="36878" y="155621"/>
                  </a:moveTo>
                  <a:lnTo>
                    <a:pt x="36878" y="155621"/>
                  </a:lnTo>
                  <a:lnTo>
                    <a:pt x="30136" y="158992"/>
                  </a:lnTo>
                  <a:lnTo>
                    <a:pt x="24944" y="166291"/>
                  </a:lnTo>
                  <a:lnTo>
                    <a:pt x="20991" y="178002"/>
                  </a:lnTo>
                  <a:lnTo>
                    <a:pt x="18453" y="218028"/>
                  </a:lnTo>
                  <a:lnTo>
                    <a:pt x="18013" y="264423"/>
                  </a:lnTo>
                  <a:lnTo>
                    <a:pt x="17204" y="302755"/>
                  </a:lnTo>
                  <a:lnTo>
                    <a:pt x="14493" y="343310"/>
                  </a:lnTo>
                  <a:lnTo>
                    <a:pt x="10936" y="381090"/>
                  </a:lnTo>
                  <a:lnTo>
                    <a:pt x="4967" y="424686"/>
                  </a:lnTo>
                  <a:lnTo>
                    <a:pt x="0" y="444895"/>
                  </a:lnTo>
                  <a:lnTo>
                    <a:pt x="7728" y="403404"/>
                  </a:lnTo>
                  <a:lnTo>
                    <a:pt x="14750" y="363113"/>
                  </a:lnTo>
                  <a:lnTo>
                    <a:pt x="18598" y="335577"/>
                  </a:lnTo>
                  <a:lnTo>
                    <a:pt x="22575" y="305225"/>
                  </a:lnTo>
                  <a:lnTo>
                    <a:pt x="26637" y="269468"/>
                  </a:lnTo>
                  <a:lnTo>
                    <a:pt x="30756" y="230108"/>
                  </a:lnTo>
                  <a:lnTo>
                    <a:pt x="34913" y="188346"/>
                  </a:lnTo>
                  <a:lnTo>
                    <a:pt x="39802" y="151332"/>
                  </a:lnTo>
                  <a:lnTo>
                    <a:pt x="45177" y="117483"/>
                  </a:lnTo>
                  <a:lnTo>
                    <a:pt x="50878" y="85746"/>
                  </a:lnTo>
                  <a:lnTo>
                    <a:pt x="64737" y="41075"/>
                  </a:lnTo>
                  <a:lnTo>
                    <a:pt x="72384" y="24224"/>
                  </a:lnTo>
                  <a:lnTo>
                    <a:pt x="81010" y="12990"/>
                  </a:lnTo>
                  <a:lnTo>
                    <a:pt x="100001" y="507"/>
                  </a:lnTo>
                  <a:lnTo>
                    <a:pt x="109299" y="0"/>
                  </a:lnTo>
                  <a:lnTo>
                    <a:pt x="127156" y="6964"/>
                  </a:lnTo>
                  <a:lnTo>
                    <a:pt x="153076" y="43606"/>
                  </a:lnTo>
                  <a:lnTo>
                    <a:pt x="160723" y="76909"/>
                  </a:lnTo>
                  <a:lnTo>
                    <a:pt x="159654" y="112171"/>
                  </a:lnTo>
                  <a:lnTo>
                    <a:pt x="149771" y="146658"/>
                  </a:lnTo>
                  <a:lnTo>
                    <a:pt x="132208" y="173275"/>
                  </a:lnTo>
                  <a:lnTo>
                    <a:pt x="108880" y="193100"/>
                  </a:lnTo>
                  <a:lnTo>
                    <a:pt x="79697" y="206615"/>
                  </a:lnTo>
                  <a:lnTo>
                    <a:pt x="51676" y="209800"/>
                  </a:lnTo>
                  <a:lnTo>
                    <a:pt x="11478" y="20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372">
            <a:extLst>
              <a:ext uri="{FF2B5EF4-FFF2-40B4-BE49-F238E27FC236}">
                <a16:creationId xmlns:a16="http://schemas.microsoft.com/office/drawing/2014/main" xmlns="" id="{AD09137E-F443-47F1-9273-F60F41463392}"/>
              </a:ext>
            </a:extLst>
          </p:cNvPr>
          <p:cNvGrpSpPr/>
          <p:nvPr/>
        </p:nvGrpSpPr>
        <p:grpSpPr>
          <a:xfrm>
            <a:off x="5340350" y="2952750"/>
            <a:ext cx="1435101" cy="266701"/>
            <a:chOff x="5340350" y="2952750"/>
            <a:chExt cx="1435101" cy="266701"/>
          </a:xfrm>
        </p:grpSpPr>
        <p:sp>
          <p:nvSpPr>
            <p:cNvPr id="62" name="SMARTInkShape-2562">
              <a:extLst>
                <a:ext uri="{FF2B5EF4-FFF2-40B4-BE49-F238E27FC236}">
                  <a16:creationId xmlns:a16="http://schemas.microsoft.com/office/drawing/2014/main" xmlns="" id="{4EB5B65A-EF67-4B6D-B93E-6D38DDF157A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340350" y="3044629"/>
              <a:ext cx="177801" cy="3372"/>
            </a:xfrm>
            <a:custGeom>
              <a:avLst/>
              <a:gdLst/>
              <a:ahLst/>
              <a:cxnLst/>
              <a:rect l="0" t="0" r="0" b="0"/>
              <a:pathLst>
                <a:path w="177801" h="3372">
                  <a:moveTo>
                    <a:pt x="0" y="3371"/>
                  </a:moveTo>
                  <a:lnTo>
                    <a:pt x="0" y="3371"/>
                  </a:lnTo>
                  <a:lnTo>
                    <a:pt x="45466" y="3371"/>
                  </a:lnTo>
                  <a:lnTo>
                    <a:pt x="92964" y="0"/>
                  </a:lnTo>
                  <a:lnTo>
                    <a:pt x="126924" y="227"/>
                  </a:lnTo>
                  <a:lnTo>
                    <a:pt x="17780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563">
              <a:extLst>
                <a:ext uri="{FF2B5EF4-FFF2-40B4-BE49-F238E27FC236}">
                  <a16:creationId xmlns:a16="http://schemas.microsoft.com/office/drawing/2014/main" xmlns="" id="{501131F8-95DC-41D0-9C5B-0B2938BE604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346860" y="3143250"/>
              <a:ext cx="145891" cy="17906"/>
            </a:xfrm>
            <a:custGeom>
              <a:avLst/>
              <a:gdLst/>
              <a:ahLst/>
              <a:cxnLst/>
              <a:rect l="0" t="0" r="0" b="0"/>
              <a:pathLst>
                <a:path w="145891" h="17906">
                  <a:moveTo>
                    <a:pt x="25240" y="6350"/>
                  </a:moveTo>
                  <a:lnTo>
                    <a:pt x="25240" y="6350"/>
                  </a:lnTo>
                  <a:lnTo>
                    <a:pt x="3254" y="13257"/>
                  </a:lnTo>
                  <a:lnTo>
                    <a:pt x="0" y="15188"/>
                  </a:lnTo>
                  <a:lnTo>
                    <a:pt x="652" y="16476"/>
                  </a:lnTo>
                  <a:lnTo>
                    <a:pt x="8903" y="17905"/>
                  </a:lnTo>
                  <a:lnTo>
                    <a:pt x="49641" y="11969"/>
                  </a:lnTo>
                  <a:lnTo>
                    <a:pt x="86649" y="6966"/>
                  </a:lnTo>
                  <a:lnTo>
                    <a:pt x="1458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564">
              <a:extLst>
                <a:ext uri="{FF2B5EF4-FFF2-40B4-BE49-F238E27FC236}">
                  <a16:creationId xmlns:a16="http://schemas.microsoft.com/office/drawing/2014/main" xmlns="" id="{7E56C212-F031-4211-BB1D-1BBD81775C2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791941" y="2993829"/>
              <a:ext cx="125982" cy="209193"/>
            </a:xfrm>
            <a:custGeom>
              <a:avLst/>
              <a:gdLst/>
              <a:ahLst/>
              <a:cxnLst/>
              <a:rect l="0" t="0" r="0" b="0"/>
              <a:pathLst>
                <a:path w="125982" h="209193">
                  <a:moveTo>
                    <a:pt x="119909" y="3371"/>
                  </a:moveTo>
                  <a:lnTo>
                    <a:pt x="119909" y="3371"/>
                  </a:lnTo>
                  <a:lnTo>
                    <a:pt x="113167" y="0"/>
                  </a:lnTo>
                  <a:lnTo>
                    <a:pt x="95490" y="1275"/>
                  </a:lnTo>
                  <a:lnTo>
                    <a:pt x="62266" y="22975"/>
                  </a:lnTo>
                  <a:lnTo>
                    <a:pt x="27883" y="56217"/>
                  </a:lnTo>
                  <a:lnTo>
                    <a:pt x="5467" y="99619"/>
                  </a:lnTo>
                  <a:lnTo>
                    <a:pt x="0" y="144856"/>
                  </a:lnTo>
                  <a:lnTo>
                    <a:pt x="9592" y="182797"/>
                  </a:lnTo>
                  <a:lnTo>
                    <a:pt x="21960" y="199768"/>
                  </a:lnTo>
                  <a:lnTo>
                    <a:pt x="29210" y="206269"/>
                  </a:lnTo>
                  <a:lnTo>
                    <a:pt x="38276" y="209192"/>
                  </a:lnTo>
                  <a:lnTo>
                    <a:pt x="59639" y="208677"/>
                  </a:lnTo>
                  <a:lnTo>
                    <a:pt x="81363" y="198099"/>
                  </a:lnTo>
                  <a:lnTo>
                    <a:pt x="92095" y="190340"/>
                  </a:lnTo>
                  <a:lnTo>
                    <a:pt x="107781" y="168548"/>
                  </a:lnTo>
                  <a:lnTo>
                    <a:pt x="118752" y="139577"/>
                  </a:lnTo>
                  <a:lnTo>
                    <a:pt x="125981" y="100831"/>
                  </a:lnTo>
                  <a:lnTo>
                    <a:pt x="124019" y="63385"/>
                  </a:lnTo>
                  <a:lnTo>
                    <a:pt x="116091" y="32160"/>
                  </a:lnTo>
                  <a:lnTo>
                    <a:pt x="105512" y="13579"/>
                  </a:lnTo>
                  <a:lnTo>
                    <a:pt x="99728" y="9471"/>
                  </a:lnTo>
                  <a:lnTo>
                    <a:pt x="93754" y="8143"/>
                  </a:lnTo>
                  <a:lnTo>
                    <a:pt x="75459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565">
              <a:extLst>
                <a:ext uri="{FF2B5EF4-FFF2-40B4-BE49-F238E27FC236}">
                  <a16:creationId xmlns:a16="http://schemas.microsoft.com/office/drawing/2014/main" xmlns="" id="{8F80873D-B694-405C-BD5D-2DF807CD88F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975350" y="31496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15679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566">
              <a:extLst>
                <a:ext uri="{FF2B5EF4-FFF2-40B4-BE49-F238E27FC236}">
                  <a16:creationId xmlns:a16="http://schemas.microsoft.com/office/drawing/2014/main" xmlns="" id="{2D444F70-50E5-4EF5-9DD9-AC0AB434E3C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129059" y="3018015"/>
              <a:ext cx="124501" cy="168217"/>
            </a:xfrm>
            <a:custGeom>
              <a:avLst/>
              <a:gdLst/>
              <a:ahLst/>
              <a:cxnLst/>
              <a:rect l="0" t="0" r="0" b="0"/>
              <a:pathLst>
                <a:path w="124501" h="168217">
                  <a:moveTo>
                    <a:pt x="106641" y="10935"/>
                  </a:moveTo>
                  <a:lnTo>
                    <a:pt x="106641" y="10935"/>
                  </a:lnTo>
                  <a:lnTo>
                    <a:pt x="103270" y="4193"/>
                  </a:lnTo>
                  <a:lnTo>
                    <a:pt x="100161" y="2207"/>
                  </a:lnTo>
                  <a:lnTo>
                    <a:pt x="91061" y="0"/>
                  </a:lnTo>
                  <a:lnTo>
                    <a:pt x="67295" y="5500"/>
                  </a:lnTo>
                  <a:lnTo>
                    <a:pt x="37911" y="29550"/>
                  </a:lnTo>
                  <a:lnTo>
                    <a:pt x="13603" y="66859"/>
                  </a:lnTo>
                  <a:lnTo>
                    <a:pt x="3110" y="109193"/>
                  </a:lnTo>
                  <a:lnTo>
                    <a:pt x="0" y="149645"/>
                  </a:lnTo>
                  <a:lnTo>
                    <a:pt x="4503" y="158442"/>
                  </a:lnTo>
                  <a:lnTo>
                    <a:pt x="12443" y="164306"/>
                  </a:lnTo>
                  <a:lnTo>
                    <a:pt x="22676" y="168216"/>
                  </a:lnTo>
                  <a:lnTo>
                    <a:pt x="47216" y="166915"/>
                  </a:lnTo>
                  <a:lnTo>
                    <a:pt x="85035" y="154283"/>
                  </a:lnTo>
                  <a:lnTo>
                    <a:pt x="96470" y="148834"/>
                  </a:lnTo>
                  <a:lnTo>
                    <a:pt x="112939" y="133371"/>
                  </a:lnTo>
                  <a:lnTo>
                    <a:pt x="119307" y="124309"/>
                  </a:lnTo>
                  <a:lnTo>
                    <a:pt x="124500" y="101070"/>
                  </a:lnTo>
                  <a:lnTo>
                    <a:pt x="122340" y="74278"/>
                  </a:lnTo>
                  <a:lnTo>
                    <a:pt x="111972" y="45908"/>
                  </a:lnTo>
                  <a:lnTo>
                    <a:pt x="97957" y="26243"/>
                  </a:lnTo>
                  <a:lnTo>
                    <a:pt x="81725" y="12884"/>
                  </a:lnTo>
                  <a:lnTo>
                    <a:pt x="74891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567">
              <a:extLst>
                <a:ext uri="{FF2B5EF4-FFF2-40B4-BE49-F238E27FC236}">
                  <a16:creationId xmlns:a16="http://schemas.microsoft.com/office/drawing/2014/main" xmlns="" id="{6D06F38C-B286-4120-B4D9-6C01F57316A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325303" y="2983073"/>
              <a:ext cx="164398" cy="200609"/>
            </a:xfrm>
            <a:custGeom>
              <a:avLst/>
              <a:gdLst/>
              <a:ahLst/>
              <a:cxnLst/>
              <a:rect l="0" t="0" r="0" b="0"/>
              <a:pathLst>
                <a:path w="164398" h="200609">
                  <a:moveTo>
                    <a:pt x="18347" y="26827"/>
                  </a:moveTo>
                  <a:lnTo>
                    <a:pt x="18347" y="26827"/>
                  </a:lnTo>
                  <a:lnTo>
                    <a:pt x="14976" y="20085"/>
                  </a:lnTo>
                  <a:lnTo>
                    <a:pt x="15202" y="13012"/>
                  </a:lnTo>
                  <a:lnTo>
                    <a:pt x="16251" y="9150"/>
                  </a:lnTo>
                  <a:lnTo>
                    <a:pt x="19066" y="5870"/>
                  </a:lnTo>
                  <a:lnTo>
                    <a:pt x="27839" y="345"/>
                  </a:lnTo>
                  <a:lnTo>
                    <a:pt x="33141" y="0"/>
                  </a:lnTo>
                  <a:lnTo>
                    <a:pt x="44678" y="3380"/>
                  </a:lnTo>
                  <a:lnTo>
                    <a:pt x="69815" y="19958"/>
                  </a:lnTo>
                  <a:lnTo>
                    <a:pt x="89491" y="46115"/>
                  </a:lnTo>
                  <a:lnTo>
                    <a:pt x="93947" y="69737"/>
                  </a:lnTo>
                  <a:lnTo>
                    <a:pt x="94147" y="82950"/>
                  </a:lnTo>
                  <a:lnTo>
                    <a:pt x="84962" y="108921"/>
                  </a:lnTo>
                  <a:lnTo>
                    <a:pt x="58075" y="145460"/>
                  </a:lnTo>
                  <a:lnTo>
                    <a:pt x="10931" y="184214"/>
                  </a:lnTo>
                  <a:lnTo>
                    <a:pt x="1411" y="191556"/>
                  </a:lnTo>
                  <a:lnTo>
                    <a:pt x="0" y="194502"/>
                  </a:lnTo>
                  <a:lnTo>
                    <a:pt x="471" y="197171"/>
                  </a:lnTo>
                  <a:lnTo>
                    <a:pt x="2196" y="199656"/>
                  </a:lnTo>
                  <a:lnTo>
                    <a:pt x="6169" y="200608"/>
                  </a:lnTo>
                  <a:lnTo>
                    <a:pt x="50811" y="195352"/>
                  </a:lnTo>
                  <a:lnTo>
                    <a:pt x="95150" y="189571"/>
                  </a:lnTo>
                  <a:lnTo>
                    <a:pt x="137294" y="183389"/>
                  </a:lnTo>
                  <a:lnTo>
                    <a:pt x="164397" y="179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568">
              <a:extLst>
                <a:ext uri="{FF2B5EF4-FFF2-40B4-BE49-F238E27FC236}">
                  <a16:creationId xmlns:a16="http://schemas.microsoft.com/office/drawing/2014/main" xmlns="" id="{7BECA169-461F-4D83-92FB-AF9ECD4F0F9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540500" y="2980798"/>
              <a:ext cx="120651" cy="238653"/>
            </a:xfrm>
            <a:custGeom>
              <a:avLst/>
              <a:gdLst/>
              <a:ahLst/>
              <a:cxnLst/>
              <a:rect l="0" t="0" r="0" b="0"/>
              <a:pathLst>
                <a:path w="120651" h="238653">
                  <a:moveTo>
                    <a:pt x="120650" y="16402"/>
                  </a:moveTo>
                  <a:lnTo>
                    <a:pt x="120650" y="16402"/>
                  </a:lnTo>
                  <a:lnTo>
                    <a:pt x="113908" y="6289"/>
                  </a:lnTo>
                  <a:lnTo>
                    <a:pt x="109805" y="3310"/>
                  </a:lnTo>
                  <a:lnTo>
                    <a:pt x="99602" y="0"/>
                  </a:lnTo>
                  <a:lnTo>
                    <a:pt x="78587" y="1508"/>
                  </a:lnTo>
                  <a:lnTo>
                    <a:pt x="64560" y="8371"/>
                  </a:lnTo>
                  <a:lnTo>
                    <a:pt x="57857" y="13165"/>
                  </a:lnTo>
                  <a:lnTo>
                    <a:pt x="48527" y="26017"/>
                  </a:lnTo>
                  <a:lnTo>
                    <a:pt x="45052" y="33395"/>
                  </a:lnTo>
                  <a:lnTo>
                    <a:pt x="43070" y="49119"/>
                  </a:lnTo>
                  <a:lnTo>
                    <a:pt x="43531" y="57264"/>
                  </a:lnTo>
                  <a:lnTo>
                    <a:pt x="61032" y="88952"/>
                  </a:lnTo>
                  <a:lnTo>
                    <a:pt x="92777" y="131104"/>
                  </a:lnTo>
                  <a:lnTo>
                    <a:pt x="111450" y="155045"/>
                  </a:lnTo>
                  <a:lnTo>
                    <a:pt x="116561" y="171390"/>
                  </a:lnTo>
                  <a:lnTo>
                    <a:pt x="115102" y="178994"/>
                  </a:lnTo>
                  <a:lnTo>
                    <a:pt x="105955" y="193087"/>
                  </a:lnTo>
                  <a:lnTo>
                    <a:pt x="72017" y="218676"/>
                  </a:lnTo>
                  <a:lnTo>
                    <a:pt x="41720" y="232106"/>
                  </a:lnTo>
                  <a:lnTo>
                    <a:pt x="0" y="238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569">
              <a:extLst>
                <a:ext uri="{FF2B5EF4-FFF2-40B4-BE49-F238E27FC236}">
                  <a16:creationId xmlns:a16="http://schemas.microsoft.com/office/drawing/2014/main" xmlns="" id="{721FB319-1D24-4FD3-88BF-50B1170CC3D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565900" y="2952750"/>
              <a:ext cx="209551" cy="31751"/>
            </a:xfrm>
            <a:custGeom>
              <a:avLst/>
              <a:gdLst/>
              <a:ahLst/>
              <a:cxnLst/>
              <a:rect l="0" t="0" r="0" b="0"/>
              <a:pathLst>
                <a:path w="209551" h="31751">
                  <a:moveTo>
                    <a:pt x="0" y="0"/>
                  </a:moveTo>
                  <a:lnTo>
                    <a:pt x="0" y="0"/>
                  </a:lnTo>
                  <a:lnTo>
                    <a:pt x="39720" y="6481"/>
                  </a:lnTo>
                  <a:lnTo>
                    <a:pt x="82093" y="15580"/>
                  </a:lnTo>
                  <a:lnTo>
                    <a:pt x="106235" y="19559"/>
                  </a:lnTo>
                  <a:lnTo>
                    <a:pt x="131501" y="22917"/>
                  </a:lnTo>
                  <a:lnTo>
                    <a:pt x="174861" y="27824"/>
                  </a:lnTo>
                  <a:lnTo>
                    <a:pt x="2095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373">
            <a:extLst>
              <a:ext uri="{FF2B5EF4-FFF2-40B4-BE49-F238E27FC236}">
                <a16:creationId xmlns:a16="http://schemas.microsoft.com/office/drawing/2014/main" xmlns="" id="{D8947327-D5A7-4D59-BD87-0DD1BE20AFEF}"/>
              </a:ext>
            </a:extLst>
          </p:cNvPr>
          <p:cNvGrpSpPr/>
          <p:nvPr/>
        </p:nvGrpSpPr>
        <p:grpSpPr>
          <a:xfrm>
            <a:off x="8518329" y="2113759"/>
            <a:ext cx="3667322" cy="2644289"/>
            <a:chOff x="8518329" y="2113759"/>
            <a:chExt cx="3667322" cy="2644289"/>
          </a:xfrm>
        </p:grpSpPr>
        <p:sp>
          <p:nvSpPr>
            <p:cNvPr id="71" name="SMARTInkShape-2570">
              <a:extLst>
                <a:ext uri="{FF2B5EF4-FFF2-40B4-BE49-F238E27FC236}">
                  <a16:creationId xmlns:a16="http://schemas.microsoft.com/office/drawing/2014/main" xmlns="" id="{3C546448-25F5-4941-AD31-A42AB4A890D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889578" y="2113759"/>
              <a:ext cx="173960" cy="2644289"/>
            </a:xfrm>
            <a:custGeom>
              <a:avLst/>
              <a:gdLst/>
              <a:ahLst/>
              <a:cxnLst/>
              <a:rect l="0" t="0" r="0" b="0"/>
              <a:pathLst>
                <a:path w="173960" h="2644289">
                  <a:moveTo>
                    <a:pt x="114722" y="38891"/>
                  </a:moveTo>
                  <a:lnTo>
                    <a:pt x="114722" y="38891"/>
                  </a:lnTo>
                  <a:lnTo>
                    <a:pt x="99541" y="663"/>
                  </a:lnTo>
                  <a:lnTo>
                    <a:pt x="99662" y="0"/>
                  </a:lnTo>
                  <a:lnTo>
                    <a:pt x="100448" y="264"/>
                  </a:lnTo>
                  <a:lnTo>
                    <a:pt x="115040" y="20861"/>
                  </a:lnTo>
                  <a:lnTo>
                    <a:pt x="131325" y="60981"/>
                  </a:lnTo>
                  <a:lnTo>
                    <a:pt x="140608" y="87485"/>
                  </a:lnTo>
                  <a:lnTo>
                    <a:pt x="148912" y="123498"/>
                  </a:lnTo>
                  <a:lnTo>
                    <a:pt x="156565" y="165851"/>
                  </a:lnTo>
                  <a:lnTo>
                    <a:pt x="163784" y="212431"/>
                  </a:lnTo>
                  <a:lnTo>
                    <a:pt x="168597" y="267473"/>
                  </a:lnTo>
                  <a:lnTo>
                    <a:pt x="171805" y="328157"/>
                  </a:lnTo>
                  <a:lnTo>
                    <a:pt x="173943" y="392602"/>
                  </a:lnTo>
                  <a:lnTo>
                    <a:pt x="173959" y="462376"/>
                  </a:lnTo>
                  <a:lnTo>
                    <a:pt x="172558" y="535703"/>
                  </a:lnTo>
                  <a:lnTo>
                    <a:pt x="170212" y="611399"/>
                  </a:lnTo>
                  <a:lnTo>
                    <a:pt x="167238" y="691496"/>
                  </a:lnTo>
                  <a:lnTo>
                    <a:pt x="163844" y="774528"/>
                  </a:lnTo>
                  <a:lnTo>
                    <a:pt x="160170" y="859516"/>
                  </a:lnTo>
                  <a:lnTo>
                    <a:pt x="156309" y="948630"/>
                  </a:lnTo>
                  <a:lnTo>
                    <a:pt x="152324" y="1040494"/>
                  </a:lnTo>
                  <a:lnTo>
                    <a:pt x="148256" y="1134193"/>
                  </a:lnTo>
                  <a:lnTo>
                    <a:pt x="144135" y="1229820"/>
                  </a:lnTo>
                  <a:lnTo>
                    <a:pt x="139975" y="1326732"/>
                  </a:lnTo>
                  <a:lnTo>
                    <a:pt x="135790" y="1424502"/>
                  </a:lnTo>
                  <a:lnTo>
                    <a:pt x="130885" y="1522137"/>
                  </a:lnTo>
                  <a:lnTo>
                    <a:pt x="125497" y="1619683"/>
                  </a:lnTo>
                  <a:lnTo>
                    <a:pt x="119788" y="1717169"/>
                  </a:lnTo>
                  <a:lnTo>
                    <a:pt x="113865" y="1812499"/>
                  </a:lnTo>
                  <a:lnTo>
                    <a:pt x="107801" y="1906391"/>
                  </a:lnTo>
                  <a:lnTo>
                    <a:pt x="101641" y="1999324"/>
                  </a:lnTo>
                  <a:lnTo>
                    <a:pt x="94713" y="2085974"/>
                  </a:lnTo>
                  <a:lnTo>
                    <a:pt x="87272" y="2168435"/>
                  </a:lnTo>
                  <a:lnTo>
                    <a:pt x="79488" y="2248104"/>
                  </a:lnTo>
                  <a:lnTo>
                    <a:pt x="70771" y="2318150"/>
                  </a:lnTo>
                  <a:lnTo>
                    <a:pt x="61433" y="2381780"/>
                  </a:lnTo>
                  <a:lnTo>
                    <a:pt x="51679" y="2441134"/>
                  </a:lnTo>
                  <a:lnTo>
                    <a:pt x="41649" y="2490581"/>
                  </a:lnTo>
                  <a:lnTo>
                    <a:pt x="31435" y="2533423"/>
                  </a:lnTo>
                  <a:lnTo>
                    <a:pt x="21097" y="2571862"/>
                  </a:lnTo>
                  <a:lnTo>
                    <a:pt x="13500" y="2599605"/>
                  </a:lnTo>
                  <a:lnTo>
                    <a:pt x="848" y="2643119"/>
                  </a:lnTo>
                  <a:lnTo>
                    <a:pt x="0" y="2644288"/>
                  </a:lnTo>
                  <a:lnTo>
                    <a:pt x="422" y="2636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571">
              <a:extLst>
                <a:ext uri="{FF2B5EF4-FFF2-40B4-BE49-F238E27FC236}">
                  <a16:creationId xmlns:a16="http://schemas.microsoft.com/office/drawing/2014/main" xmlns="" id="{4CCA92F5-AC98-421A-92D4-9286DC748D1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518329" y="4261760"/>
              <a:ext cx="3667322" cy="183241"/>
            </a:xfrm>
            <a:custGeom>
              <a:avLst/>
              <a:gdLst/>
              <a:ahLst/>
              <a:cxnLst/>
              <a:rect l="0" t="0" r="0" b="0"/>
              <a:pathLst>
                <a:path w="3667322" h="183241">
                  <a:moveTo>
                    <a:pt x="3371" y="183240"/>
                  </a:moveTo>
                  <a:lnTo>
                    <a:pt x="3371" y="183240"/>
                  </a:lnTo>
                  <a:lnTo>
                    <a:pt x="0" y="183240"/>
                  </a:lnTo>
                  <a:lnTo>
                    <a:pt x="31613" y="176498"/>
                  </a:lnTo>
                  <a:lnTo>
                    <a:pt x="58889" y="170984"/>
                  </a:lnTo>
                  <a:lnTo>
                    <a:pt x="94710" y="163780"/>
                  </a:lnTo>
                  <a:lnTo>
                    <a:pt x="136230" y="155451"/>
                  </a:lnTo>
                  <a:lnTo>
                    <a:pt x="191427" y="146369"/>
                  </a:lnTo>
                  <a:lnTo>
                    <a:pt x="255742" y="136787"/>
                  </a:lnTo>
                  <a:lnTo>
                    <a:pt x="326135" y="126871"/>
                  </a:lnTo>
                  <a:lnTo>
                    <a:pt x="409752" y="115322"/>
                  </a:lnTo>
                  <a:lnTo>
                    <a:pt x="502186" y="102684"/>
                  </a:lnTo>
                  <a:lnTo>
                    <a:pt x="600497" y="89319"/>
                  </a:lnTo>
                  <a:lnTo>
                    <a:pt x="709782" y="76176"/>
                  </a:lnTo>
                  <a:lnTo>
                    <a:pt x="826384" y="63181"/>
                  </a:lnTo>
                  <a:lnTo>
                    <a:pt x="947863" y="50284"/>
                  </a:lnTo>
                  <a:lnTo>
                    <a:pt x="1078238" y="38864"/>
                  </a:lnTo>
                  <a:lnTo>
                    <a:pt x="1214544" y="28428"/>
                  </a:lnTo>
                  <a:lnTo>
                    <a:pt x="1354803" y="18648"/>
                  </a:lnTo>
                  <a:lnTo>
                    <a:pt x="1504752" y="11423"/>
                  </a:lnTo>
                  <a:lnTo>
                    <a:pt x="1661164" y="5901"/>
                  </a:lnTo>
                  <a:lnTo>
                    <a:pt x="1821882" y="1514"/>
                  </a:lnTo>
                  <a:lnTo>
                    <a:pt x="1981945" y="0"/>
                  </a:lnTo>
                  <a:lnTo>
                    <a:pt x="2141570" y="402"/>
                  </a:lnTo>
                  <a:lnTo>
                    <a:pt x="2300904" y="2082"/>
                  </a:lnTo>
                  <a:lnTo>
                    <a:pt x="2455104" y="5318"/>
                  </a:lnTo>
                  <a:lnTo>
                    <a:pt x="2605880" y="9592"/>
                  </a:lnTo>
                  <a:lnTo>
                    <a:pt x="2754377" y="14558"/>
                  </a:lnTo>
                  <a:lnTo>
                    <a:pt x="2892181" y="19985"/>
                  </a:lnTo>
                  <a:lnTo>
                    <a:pt x="3022855" y="25720"/>
                  </a:lnTo>
                  <a:lnTo>
                    <a:pt x="3148776" y="31660"/>
                  </a:lnTo>
                  <a:lnTo>
                    <a:pt x="3256008" y="37031"/>
                  </a:lnTo>
                  <a:lnTo>
                    <a:pt x="3350779" y="42023"/>
                  </a:lnTo>
                  <a:lnTo>
                    <a:pt x="3437244" y="46762"/>
                  </a:lnTo>
                  <a:lnTo>
                    <a:pt x="3501236" y="49921"/>
                  </a:lnTo>
                  <a:lnTo>
                    <a:pt x="3550248" y="52027"/>
                  </a:lnTo>
                  <a:lnTo>
                    <a:pt x="3589272" y="53431"/>
                  </a:lnTo>
                  <a:lnTo>
                    <a:pt x="3632633" y="51229"/>
                  </a:lnTo>
                  <a:lnTo>
                    <a:pt x="3667321" y="43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SMARTInkShape-2572">
            <a:extLst>
              <a:ext uri="{FF2B5EF4-FFF2-40B4-BE49-F238E27FC236}">
                <a16:creationId xmlns:a16="http://schemas.microsoft.com/office/drawing/2014/main" xmlns="" id="{1B68A62B-3D84-45BF-B5CC-798FFFD6BDC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997950" y="3371878"/>
            <a:ext cx="3187701" cy="945356"/>
          </a:xfrm>
          <a:custGeom>
            <a:avLst/>
            <a:gdLst/>
            <a:ahLst/>
            <a:cxnLst/>
            <a:rect l="0" t="0" r="0" b="0"/>
            <a:pathLst>
              <a:path w="3187701" h="945356">
                <a:moveTo>
                  <a:pt x="0" y="927072"/>
                </a:moveTo>
                <a:lnTo>
                  <a:pt x="0" y="927072"/>
                </a:lnTo>
                <a:lnTo>
                  <a:pt x="3370" y="930443"/>
                </a:lnTo>
                <a:lnTo>
                  <a:pt x="8789" y="932098"/>
                </a:lnTo>
                <a:lnTo>
                  <a:pt x="53302" y="940295"/>
                </a:lnTo>
                <a:lnTo>
                  <a:pt x="94873" y="945355"/>
                </a:lnTo>
                <a:lnTo>
                  <a:pt x="140879" y="944089"/>
                </a:lnTo>
                <a:lnTo>
                  <a:pt x="178149" y="939169"/>
                </a:lnTo>
                <a:lnTo>
                  <a:pt x="217885" y="933243"/>
                </a:lnTo>
                <a:lnTo>
                  <a:pt x="260938" y="927019"/>
                </a:lnTo>
                <a:lnTo>
                  <a:pt x="303092" y="918825"/>
                </a:lnTo>
                <a:lnTo>
                  <a:pt x="342394" y="907460"/>
                </a:lnTo>
                <a:lnTo>
                  <a:pt x="380850" y="895155"/>
                </a:lnTo>
                <a:lnTo>
                  <a:pt x="425028" y="878356"/>
                </a:lnTo>
                <a:lnTo>
                  <a:pt x="466000" y="852015"/>
                </a:lnTo>
                <a:lnTo>
                  <a:pt x="508066" y="827579"/>
                </a:lnTo>
                <a:lnTo>
                  <a:pt x="550346" y="805584"/>
                </a:lnTo>
                <a:lnTo>
                  <a:pt x="597739" y="780151"/>
                </a:lnTo>
                <a:lnTo>
                  <a:pt x="635248" y="756853"/>
                </a:lnTo>
                <a:lnTo>
                  <a:pt x="672467" y="732076"/>
                </a:lnTo>
                <a:lnTo>
                  <a:pt x="717007" y="698420"/>
                </a:lnTo>
                <a:lnTo>
                  <a:pt x="759776" y="664595"/>
                </a:lnTo>
                <a:lnTo>
                  <a:pt x="801490" y="630737"/>
                </a:lnTo>
                <a:lnTo>
                  <a:pt x="846292" y="588405"/>
                </a:lnTo>
                <a:lnTo>
                  <a:pt x="888951" y="542928"/>
                </a:lnTo>
                <a:lnTo>
                  <a:pt x="930621" y="499666"/>
                </a:lnTo>
                <a:lnTo>
                  <a:pt x="975665" y="453193"/>
                </a:lnTo>
                <a:lnTo>
                  <a:pt x="1020167" y="407861"/>
                </a:lnTo>
                <a:lnTo>
                  <a:pt x="1053813" y="362701"/>
                </a:lnTo>
                <a:lnTo>
                  <a:pt x="1085811" y="317854"/>
                </a:lnTo>
                <a:lnTo>
                  <a:pt x="1117594" y="274483"/>
                </a:lnTo>
                <a:lnTo>
                  <a:pt x="1152720" y="227345"/>
                </a:lnTo>
                <a:lnTo>
                  <a:pt x="1192084" y="184239"/>
                </a:lnTo>
                <a:lnTo>
                  <a:pt x="1230393" y="142509"/>
                </a:lnTo>
                <a:lnTo>
                  <a:pt x="1272196" y="108295"/>
                </a:lnTo>
                <a:lnTo>
                  <a:pt x="1314459" y="76221"/>
                </a:lnTo>
                <a:lnTo>
                  <a:pt x="1356784" y="45839"/>
                </a:lnTo>
                <a:lnTo>
                  <a:pt x="1399116" y="26978"/>
                </a:lnTo>
                <a:lnTo>
                  <a:pt x="1441450" y="8136"/>
                </a:lnTo>
                <a:lnTo>
                  <a:pt x="1475316" y="1585"/>
                </a:lnTo>
                <a:lnTo>
                  <a:pt x="1522676" y="185"/>
                </a:lnTo>
                <a:lnTo>
                  <a:pt x="1566159" y="0"/>
                </a:lnTo>
                <a:lnTo>
                  <a:pt x="1605273" y="3347"/>
                </a:lnTo>
                <a:lnTo>
                  <a:pt x="1645040" y="14719"/>
                </a:lnTo>
                <a:lnTo>
                  <a:pt x="1690458" y="33225"/>
                </a:lnTo>
                <a:lnTo>
                  <a:pt x="1733111" y="57254"/>
                </a:lnTo>
                <a:lnTo>
                  <a:pt x="1773493" y="82533"/>
                </a:lnTo>
                <a:lnTo>
                  <a:pt x="1817586" y="107923"/>
                </a:lnTo>
                <a:lnTo>
                  <a:pt x="1862006" y="140230"/>
                </a:lnTo>
                <a:lnTo>
                  <a:pt x="1903780" y="171495"/>
                </a:lnTo>
                <a:lnTo>
                  <a:pt x="1950710" y="203182"/>
                </a:lnTo>
                <a:lnTo>
                  <a:pt x="1993787" y="236805"/>
                </a:lnTo>
                <a:lnTo>
                  <a:pt x="2036218" y="273139"/>
                </a:lnTo>
                <a:lnTo>
                  <a:pt x="2078565" y="313533"/>
                </a:lnTo>
                <a:lnTo>
                  <a:pt x="2120900" y="350584"/>
                </a:lnTo>
                <a:lnTo>
                  <a:pt x="2158869" y="391029"/>
                </a:lnTo>
                <a:lnTo>
                  <a:pt x="2203494" y="435904"/>
                </a:lnTo>
                <a:lnTo>
                  <a:pt x="2243595" y="477438"/>
                </a:lnTo>
                <a:lnTo>
                  <a:pt x="2278944" y="518881"/>
                </a:lnTo>
                <a:lnTo>
                  <a:pt x="2321059" y="561985"/>
                </a:lnTo>
                <a:lnTo>
                  <a:pt x="2357331" y="594577"/>
                </a:lnTo>
                <a:lnTo>
                  <a:pt x="2399871" y="628978"/>
                </a:lnTo>
                <a:lnTo>
                  <a:pt x="2440243" y="664872"/>
                </a:lnTo>
                <a:lnTo>
                  <a:pt x="2482454" y="696985"/>
                </a:lnTo>
                <a:lnTo>
                  <a:pt x="2525942" y="723741"/>
                </a:lnTo>
                <a:lnTo>
                  <a:pt x="2567163" y="749260"/>
                </a:lnTo>
                <a:lnTo>
                  <a:pt x="2607965" y="769732"/>
                </a:lnTo>
                <a:lnTo>
                  <a:pt x="2650097" y="782767"/>
                </a:lnTo>
                <a:lnTo>
                  <a:pt x="2692404" y="793673"/>
                </a:lnTo>
                <a:lnTo>
                  <a:pt x="2736145" y="803593"/>
                </a:lnTo>
                <a:lnTo>
                  <a:pt x="2780534" y="807745"/>
                </a:lnTo>
                <a:lnTo>
                  <a:pt x="2816585" y="815046"/>
                </a:lnTo>
                <a:lnTo>
                  <a:pt x="2856666" y="824264"/>
                </a:lnTo>
                <a:lnTo>
                  <a:pt x="2895354" y="833346"/>
                </a:lnTo>
                <a:lnTo>
                  <a:pt x="2933627" y="844973"/>
                </a:lnTo>
                <a:lnTo>
                  <a:pt x="2971778" y="855474"/>
                </a:lnTo>
                <a:lnTo>
                  <a:pt x="3009895" y="861173"/>
                </a:lnTo>
                <a:lnTo>
                  <a:pt x="3051761" y="864742"/>
                </a:lnTo>
                <a:lnTo>
                  <a:pt x="3098033" y="872150"/>
                </a:lnTo>
                <a:lnTo>
                  <a:pt x="3143023" y="881401"/>
                </a:lnTo>
                <a:lnTo>
                  <a:pt x="3167842" y="887018"/>
                </a:lnTo>
                <a:lnTo>
                  <a:pt x="3178875" y="894218"/>
                </a:lnTo>
                <a:lnTo>
                  <a:pt x="3183777" y="900240"/>
                </a:lnTo>
                <a:lnTo>
                  <a:pt x="3186926" y="906484"/>
                </a:lnTo>
                <a:lnTo>
                  <a:pt x="3187700" y="93977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SMARTInkShape-Group375">
            <a:extLst>
              <a:ext uri="{FF2B5EF4-FFF2-40B4-BE49-F238E27FC236}">
                <a16:creationId xmlns:a16="http://schemas.microsoft.com/office/drawing/2014/main" xmlns="" id="{F6B2857C-C885-4672-8382-0EAEA565659D}"/>
              </a:ext>
            </a:extLst>
          </p:cNvPr>
          <p:cNvGrpSpPr/>
          <p:nvPr/>
        </p:nvGrpSpPr>
        <p:grpSpPr>
          <a:xfrm>
            <a:off x="11093449" y="3128534"/>
            <a:ext cx="874440" cy="392137"/>
            <a:chOff x="11093449" y="3128534"/>
            <a:chExt cx="874440" cy="392137"/>
          </a:xfrm>
        </p:grpSpPr>
        <p:sp>
          <p:nvSpPr>
            <p:cNvPr id="75" name="SMARTInkShape-2573">
              <a:extLst>
                <a:ext uri="{FF2B5EF4-FFF2-40B4-BE49-F238E27FC236}">
                  <a16:creationId xmlns:a16="http://schemas.microsoft.com/office/drawing/2014/main" xmlns="" id="{146814FF-F867-4AFF-9B9E-7F8B4C4670B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1132577" y="3128534"/>
              <a:ext cx="62474" cy="357617"/>
            </a:xfrm>
            <a:custGeom>
              <a:avLst/>
              <a:gdLst/>
              <a:ahLst/>
              <a:cxnLst/>
              <a:rect l="0" t="0" r="0" b="0"/>
              <a:pathLst>
                <a:path w="62474" h="357617">
                  <a:moveTo>
                    <a:pt x="62473" y="21066"/>
                  </a:moveTo>
                  <a:lnTo>
                    <a:pt x="62473" y="21066"/>
                  </a:lnTo>
                  <a:lnTo>
                    <a:pt x="57447" y="9133"/>
                  </a:lnTo>
                  <a:lnTo>
                    <a:pt x="57005" y="6761"/>
                  </a:lnTo>
                  <a:lnTo>
                    <a:pt x="54633" y="2243"/>
                  </a:lnTo>
                  <a:lnTo>
                    <a:pt x="53013" y="51"/>
                  </a:lnTo>
                  <a:lnTo>
                    <a:pt x="50523" y="0"/>
                  </a:lnTo>
                  <a:lnTo>
                    <a:pt x="43992" y="3707"/>
                  </a:lnTo>
                  <a:lnTo>
                    <a:pt x="29009" y="20469"/>
                  </a:lnTo>
                  <a:lnTo>
                    <a:pt x="17908" y="60165"/>
                  </a:lnTo>
                  <a:lnTo>
                    <a:pt x="10681" y="96064"/>
                  </a:lnTo>
                  <a:lnTo>
                    <a:pt x="4177" y="135537"/>
                  </a:lnTo>
                  <a:lnTo>
                    <a:pt x="1285" y="176600"/>
                  </a:lnTo>
                  <a:lnTo>
                    <a:pt x="0" y="216486"/>
                  </a:lnTo>
                  <a:lnTo>
                    <a:pt x="135" y="253970"/>
                  </a:lnTo>
                  <a:lnTo>
                    <a:pt x="3472" y="301427"/>
                  </a:lnTo>
                  <a:lnTo>
                    <a:pt x="5079" y="347377"/>
                  </a:lnTo>
                  <a:lnTo>
                    <a:pt x="5323" y="3576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574">
              <a:extLst>
                <a:ext uri="{FF2B5EF4-FFF2-40B4-BE49-F238E27FC236}">
                  <a16:creationId xmlns:a16="http://schemas.microsoft.com/office/drawing/2014/main" xmlns="" id="{8E5571F4-8773-42F7-8BF5-4B0838A4D60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1093449" y="3359150"/>
              <a:ext cx="95252" cy="44451"/>
            </a:xfrm>
            <a:custGeom>
              <a:avLst/>
              <a:gdLst/>
              <a:ahLst/>
              <a:cxnLst/>
              <a:rect l="0" t="0" r="0" b="0"/>
              <a:pathLst>
                <a:path w="95252" h="44451">
                  <a:moveTo>
                    <a:pt x="1" y="44450"/>
                  </a:moveTo>
                  <a:lnTo>
                    <a:pt x="1" y="44450"/>
                  </a:lnTo>
                  <a:lnTo>
                    <a:pt x="0" y="41079"/>
                  </a:lnTo>
                  <a:lnTo>
                    <a:pt x="5646" y="37543"/>
                  </a:lnTo>
                  <a:lnTo>
                    <a:pt x="44044" y="21668"/>
                  </a:lnTo>
                  <a:lnTo>
                    <a:pt x="952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575">
              <a:extLst>
                <a:ext uri="{FF2B5EF4-FFF2-40B4-BE49-F238E27FC236}">
                  <a16:creationId xmlns:a16="http://schemas.microsoft.com/office/drawing/2014/main" xmlns="" id="{B7A03489-D0D1-454C-B572-83915A0122E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1293242" y="3183115"/>
              <a:ext cx="73259" cy="290336"/>
            </a:xfrm>
            <a:custGeom>
              <a:avLst/>
              <a:gdLst/>
              <a:ahLst/>
              <a:cxnLst/>
              <a:rect l="0" t="0" r="0" b="0"/>
              <a:pathLst>
                <a:path w="73259" h="290336">
                  <a:moveTo>
                    <a:pt x="73258" y="10935"/>
                  </a:moveTo>
                  <a:lnTo>
                    <a:pt x="73258" y="10935"/>
                  </a:lnTo>
                  <a:lnTo>
                    <a:pt x="69888" y="4193"/>
                  </a:lnTo>
                  <a:lnTo>
                    <a:pt x="67483" y="2207"/>
                  </a:lnTo>
                  <a:lnTo>
                    <a:pt x="61049" y="0"/>
                  </a:lnTo>
                  <a:lnTo>
                    <a:pt x="57357" y="823"/>
                  </a:lnTo>
                  <a:lnTo>
                    <a:pt x="49494" y="5500"/>
                  </a:lnTo>
                  <a:lnTo>
                    <a:pt x="33760" y="29551"/>
                  </a:lnTo>
                  <a:lnTo>
                    <a:pt x="21837" y="61072"/>
                  </a:lnTo>
                  <a:lnTo>
                    <a:pt x="10894" y="99540"/>
                  </a:lnTo>
                  <a:lnTo>
                    <a:pt x="3678" y="137804"/>
                  </a:lnTo>
                  <a:lnTo>
                    <a:pt x="0" y="175976"/>
                  </a:lnTo>
                  <a:lnTo>
                    <a:pt x="483" y="212698"/>
                  </a:lnTo>
                  <a:lnTo>
                    <a:pt x="12654" y="257610"/>
                  </a:lnTo>
                  <a:lnTo>
                    <a:pt x="35158" y="2903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576">
              <a:extLst>
                <a:ext uri="{FF2B5EF4-FFF2-40B4-BE49-F238E27FC236}">
                  <a16:creationId xmlns:a16="http://schemas.microsoft.com/office/drawing/2014/main" xmlns="" id="{584D2C00-CE9E-454B-AEB0-3EC25E42AFF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1379229" y="3310933"/>
              <a:ext cx="81887" cy="209738"/>
            </a:xfrm>
            <a:custGeom>
              <a:avLst/>
              <a:gdLst/>
              <a:ahLst/>
              <a:cxnLst/>
              <a:rect l="0" t="0" r="0" b="0"/>
              <a:pathLst>
                <a:path w="81887" h="209738">
                  <a:moveTo>
                    <a:pt x="12671" y="86317"/>
                  </a:moveTo>
                  <a:lnTo>
                    <a:pt x="12671" y="86317"/>
                  </a:lnTo>
                  <a:lnTo>
                    <a:pt x="2544" y="130347"/>
                  </a:lnTo>
                  <a:lnTo>
                    <a:pt x="479" y="169620"/>
                  </a:lnTo>
                  <a:lnTo>
                    <a:pt x="0" y="209737"/>
                  </a:lnTo>
                  <a:lnTo>
                    <a:pt x="1856" y="163875"/>
                  </a:lnTo>
                  <a:lnTo>
                    <a:pt x="5748" y="125726"/>
                  </a:lnTo>
                  <a:lnTo>
                    <a:pt x="12181" y="78197"/>
                  </a:lnTo>
                  <a:lnTo>
                    <a:pt x="19743" y="41551"/>
                  </a:lnTo>
                  <a:lnTo>
                    <a:pt x="27810" y="17032"/>
                  </a:lnTo>
                  <a:lnTo>
                    <a:pt x="36097" y="6135"/>
                  </a:lnTo>
                  <a:lnTo>
                    <a:pt x="44485" y="1292"/>
                  </a:lnTo>
                  <a:lnTo>
                    <a:pt x="48697" y="0"/>
                  </a:lnTo>
                  <a:lnTo>
                    <a:pt x="60904" y="4210"/>
                  </a:lnTo>
                  <a:lnTo>
                    <a:pt x="68109" y="8295"/>
                  </a:lnTo>
                  <a:lnTo>
                    <a:pt x="77997" y="22243"/>
                  </a:lnTo>
                  <a:lnTo>
                    <a:pt x="81621" y="30900"/>
                  </a:lnTo>
                  <a:lnTo>
                    <a:pt x="81886" y="48047"/>
                  </a:lnTo>
                  <a:lnTo>
                    <a:pt x="79981" y="56570"/>
                  </a:lnTo>
                  <a:lnTo>
                    <a:pt x="66575" y="73566"/>
                  </a:lnTo>
                  <a:lnTo>
                    <a:pt x="38990" y="93358"/>
                  </a:lnTo>
                  <a:lnTo>
                    <a:pt x="30217" y="97361"/>
                  </a:lnTo>
                  <a:lnTo>
                    <a:pt x="22957" y="98618"/>
                  </a:lnTo>
                  <a:lnTo>
                    <a:pt x="11128" y="96252"/>
                  </a:lnTo>
                  <a:lnTo>
                    <a:pt x="8820" y="90118"/>
                  </a:lnTo>
                  <a:lnTo>
                    <a:pt x="12671" y="482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577">
              <a:extLst>
                <a:ext uri="{FF2B5EF4-FFF2-40B4-BE49-F238E27FC236}">
                  <a16:creationId xmlns:a16="http://schemas.microsoft.com/office/drawing/2014/main" xmlns="" id="{341964D7-423B-46D6-A762-1182C60DA1C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1512550" y="3206750"/>
              <a:ext cx="14927" cy="203201"/>
            </a:xfrm>
            <a:custGeom>
              <a:avLst/>
              <a:gdLst/>
              <a:ahLst/>
              <a:cxnLst/>
              <a:rect l="0" t="0" r="0" b="0"/>
              <a:pathLst>
                <a:path w="14927" h="2032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7526"/>
                  </a:lnTo>
                  <a:lnTo>
                    <a:pt x="14926" y="45466"/>
                  </a:lnTo>
                  <a:lnTo>
                    <a:pt x="14458" y="89593"/>
                  </a:lnTo>
                  <a:lnTo>
                    <a:pt x="13481" y="121899"/>
                  </a:lnTo>
                  <a:lnTo>
                    <a:pt x="12931" y="166176"/>
                  </a:lnTo>
                  <a:lnTo>
                    <a:pt x="12700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578">
              <a:extLst>
                <a:ext uri="{FF2B5EF4-FFF2-40B4-BE49-F238E27FC236}">
                  <a16:creationId xmlns:a16="http://schemas.microsoft.com/office/drawing/2014/main" xmlns="" id="{F05EA985-BD7B-475C-8085-79AA7D9BB0A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1626850" y="3244850"/>
              <a:ext cx="69851" cy="190501"/>
            </a:xfrm>
            <a:custGeom>
              <a:avLst/>
              <a:gdLst/>
              <a:ahLst/>
              <a:cxnLst/>
              <a:rect l="0" t="0" r="0" b="0"/>
              <a:pathLst>
                <a:path w="69851" h="190501">
                  <a:moveTo>
                    <a:pt x="0" y="0"/>
                  </a:moveTo>
                  <a:lnTo>
                    <a:pt x="0" y="0"/>
                  </a:lnTo>
                  <a:lnTo>
                    <a:pt x="3763" y="42376"/>
                  </a:lnTo>
                  <a:lnTo>
                    <a:pt x="17577" y="77467"/>
                  </a:lnTo>
                  <a:lnTo>
                    <a:pt x="37663" y="116557"/>
                  </a:lnTo>
                  <a:lnTo>
                    <a:pt x="60043" y="163900"/>
                  </a:lnTo>
                  <a:lnTo>
                    <a:pt x="6985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579">
              <a:extLst>
                <a:ext uri="{FF2B5EF4-FFF2-40B4-BE49-F238E27FC236}">
                  <a16:creationId xmlns:a16="http://schemas.microsoft.com/office/drawing/2014/main" xmlns="" id="{BE99F7C7-A963-40CA-97D0-7237680A906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1639550" y="3278365"/>
              <a:ext cx="92558" cy="137936"/>
            </a:xfrm>
            <a:custGeom>
              <a:avLst/>
              <a:gdLst/>
              <a:ahLst/>
              <a:cxnLst/>
              <a:rect l="0" t="0" r="0" b="0"/>
              <a:pathLst>
                <a:path w="92558" h="137936">
                  <a:moveTo>
                    <a:pt x="88900" y="10935"/>
                  </a:moveTo>
                  <a:lnTo>
                    <a:pt x="88900" y="10935"/>
                  </a:lnTo>
                  <a:lnTo>
                    <a:pt x="92270" y="4193"/>
                  </a:lnTo>
                  <a:lnTo>
                    <a:pt x="92557" y="2207"/>
                  </a:lnTo>
                  <a:lnTo>
                    <a:pt x="92045" y="883"/>
                  </a:lnTo>
                  <a:lnTo>
                    <a:pt x="90994" y="0"/>
                  </a:lnTo>
                  <a:lnTo>
                    <a:pt x="89591" y="117"/>
                  </a:lnTo>
                  <a:lnTo>
                    <a:pt x="86150" y="2129"/>
                  </a:lnTo>
                  <a:lnTo>
                    <a:pt x="52980" y="46465"/>
                  </a:lnTo>
                  <a:lnTo>
                    <a:pt x="22172" y="89868"/>
                  </a:lnTo>
                  <a:lnTo>
                    <a:pt x="0" y="1379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580">
              <a:extLst>
                <a:ext uri="{FF2B5EF4-FFF2-40B4-BE49-F238E27FC236}">
                  <a16:creationId xmlns:a16="http://schemas.microsoft.com/office/drawing/2014/main" xmlns="" id="{82F74580-D651-48BB-9A2E-6AD54167E34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1703574" y="3388313"/>
              <a:ext cx="62977" cy="47038"/>
            </a:xfrm>
            <a:custGeom>
              <a:avLst/>
              <a:gdLst/>
              <a:ahLst/>
              <a:cxnLst/>
              <a:rect l="0" t="0" r="0" b="0"/>
              <a:pathLst>
                <a:path w="62977" h="47038">
                  <a:moveTo>
                    <a:pt x="12176" y="2587"/>
                  </a:moveTo>
                  <a:lnTo>
                    <a:pt x="12176" y="2587"/>
                  </a:lnTo>
                  <a:lnTo>
                    <a:pt x="12176" y="18167"/>
                  </a:lnTo>
                  <a:lnTo>
                    <a:pt x="0" y="45997"/>
                  </a:lnTo>
                  <a:lnTo>
                    <a:pt x="3002" y="43358"/>
                  </a:lnTo>
                  <a:lnTo>
                    <a:pt x="27323" y="4705"/>
                  </a:lnTo>
                  <a:lnTo>
                    <a:pt x="35606" y="0"/>
                  </a:lnTo>
                  <a:lnTo>
                    <a:pt x="39791" y="157"/>
                  </a:lnTo>
                  <a:lnTo>
                    <a:pt x="48202" y="4094"/>
                  </a:lnTo>
                  <a:lnTo>
                    <a:pt x="51011" y="7825"/>
                  </a:lnTo>
                  <a:lnTo>
                    <a:pt x="62976" y="470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581">
              <a:extLst>
                <a:ext uri="{FF2B5EF4-FFF2-40B4-BE49-F238E27FC236}">
                  <a16:creationId xmlns:a16="http://schemas.microsoft.com/office/drawing/2014/main" xmlns="" id="{B9A1E6DC-CB21-4CDA-BC90-FF7731A1ABEA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1657634" y="3194050"/>
              <a:ext cx="121617" cy="38101"/>
            </a:xfrm>
            <a:custGeom>
              <a:avLst/>
              <a:gdLst/>
              <a:ahLst/>
              <a:cxnLst/>
              <a:rect l="0" t="0" r="0" b="0"/>
              <a:pathLst>
                <a:path w="121617" h="38101">
                  <a:moveTo>
                    <a:pt x="7316" y="38100"/>
                  </a:moveTo>
                  <a:lnTo>
                    <a:pt x="7316" y="38100"/>
                  </a:lnTo>
                  <a:lnTo>
                    <a:pt x="573" y="27987"/>
                  </a:lnTo>
                  <a:lnTo>
                    <a:pt x="0" y="24303"/>
                  </a:lnTo>
                  <a:lnTo>
                    <a:pt x="1026" y="21141"/>
                  </a:lnTo>
                  <a:lnTo>
                    <a:pt x="3124" y="18327"/>
                  </a:lnTo>
                  <a:lnTo>
                    <a:pt x="22927" y="7625"/>
                  </a:lnTo>
                  <a:lnTo>
                    <a:pt x="61251" y="2259"/>
                  </a:lnTo>
                  <a:lnTo>
                    <a:pt x="106035" y="446"/>
                  </a:lnTo>
                  <a:lnTo>
                    <a:pt x="12161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582">
              <a:extLst>
                <a:ext uri="{FF2B5EF4-FFF2-40B4-BE49-F238E27FC236}">
                  <a16:creationId xmlns:a16="http://schemas.microsoft.com/office/drawing/2014/main" xmlns="" id="{A75E8369-A69C-4587-9F50-2DEA5959968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1780132" y="3175261"/>
              <a:ext cx="62958" cy="88640"/>
            </a:xfrm>
            <a:custGeom>
              <a:avLst/>
              <a:gdLst/>
              <a:ahLst/>
              <a:cxnLst/>
              <a:rect l="0" t="0" r="0" b="0"/>
              <a:pathLst>
                <a:path w="62958" h="88640">
                  <a:moveTo>
                    <a:pt x="5468" y="6089"/>
                  </a:moveTo>
                  <a:lnTo>
                    <a:pt x="5468" y="6089"/>
                  </a:lnTo>
                  <a:lnTo>
                    <a:pt x="0" y="622"/>
                  </a:lnTo>
                  <a:lnTo>
                    <a:pt x="9490" y="0"/>
                  </a:lnTo>
                  <a:lnTo>
                    <a:pt x="29082" y="6558"/>
                  </a:lnTo>
                  <a:lnTo>
                    <a:pt x="49389" y="24181"/>
                  </a:lnTo>
                  <a:lnTo>
                    <a:pt x="62069" y="40534"/>
                  </a:lnTo>
                  <a:lnTo>
                    <a:pt x="62957" y="47397"/>
                  </a:lnTo>
                  <a:lnTo>
                    <a:pt x="60182" y="64430"/>
                  </a:lnTo>
                  <a:lnTo>
                    <a:pt x="54243" y="76233"/>
                  </a:lnTo>
                  <a:lnTo>
                    <a:pt x="43568" y="886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583">
              <a:extLst>
                <a:ext uri="{FF2B5EF4-FFF2-40B4-BE49-F238E27FC236}">
                  <a16:creationId xmlns:a16="http://schemas.microsoft.com/office/drawing/2014/main" xmlns="" id="{AA0D2B77-591B-4B99-99FD-DC30BA04B83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1830050" y="3206750"/>
              <a:ext cx="137839" cy="266701"/>
            </a:xfrm>
            <a:custGeom>
              <a:avLst/>
              <a:gdLst/>
              <a:ahLst/>
              <a:cxnLst/>
              <a:rect l="0" t="0" r="0" b="0"/>
              <a:pathLst>
                <a:path w="137839" h="266701">
                  <a:moveTo>
                    <a:pt x="95250" y="0"/>
                  </a:moveTo>
                  <a:lnTo>
                    <a:pt x="95250" y="0"/>
                  </a:lnTo>
                  <a:lnTo>
                    <a:pt x="119667" y="27790"/>
                  </a:lnTo>
                  <a:lnTo>
                    <a:pt x="136038" y="66481"/>
                  </a:lnTo>
                  <a:lnTo>
                    <a:pt x="137838" y="99397"/>
                  </a:lnTo>
                  <a:lnTo>
                    <a:pt x="132523" y="134488"/>
                  </a:lnTo>
                  <a:lnTo>
                    <a:pt x="120752" y="168898"/>
                  </a:lnTo>
                  <a:lnTo>
                    <a:pt x="98588" y="201125"/>
                  </a:lnTo>
                  <a:lnTo>
                    <a:pt x="69216" y="229089"/>
                  </a:lnTo>
                  <a:lnTo>
                    <a:pt x="23332" y="254615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376">
            <a:extLst>
              <a:ext uri="{FF2B5EF4-FFF2-40B4-BE49-F238E27FC236}">
                <a16:creationId xmlns:a16="http://schemas.microsoft.com/office/drawing/2014/main" xmlns="" id="{96A2EB24-EFCB-4484-A5C4-3DF5D74AEE2D}"/>
              </a:ext>
            </a:extLst>
          </p:cNvPr>
          <p:cNvGrpSpPr/>
          <p:nvPr/>
        </p:nvGrpSpPr>
        <p:grpSpPr>
          <a:xfrm>
            <a:off x="10509250" y="3371850"/>
            <a:ext cx="117031" cy="926554"/>
            <a:chOff x="10509250" y="3371850"/>
            <a:chExt cx="117031" cy="926554"/>
          </a:xfrm>
        </p:grpSpPr>
        <p:sp>
          <p:nvSpPr>
            <p:cNvPr id="87" name="SMARTInkShape-2584">
              <a:extLst>
                <a:ext uri="{FF2B5EF4-FFF2-40B4-BE49-F238E27FC236}">
                  <a16:creationId xmlns:a16="http://schemas.microsoft.com/office/drawing/2014/main" xmlns="" id="{3AB61427-BD2E-401C-9F1E-87021D2B279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509250" y="33718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0"/>
                  </a:moveTo>
                  <a:lnTo>
                    <a:pt x="0" y="0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585">
              <a:extLst>
                <a:ext uri="{FF2B5EF4-FFF2-40B4-BE49-F238E27FC236}">
                  <a16:creationId xmlns:a16="http://schemas.microsoft.com/office/drawing/2014/main" xmlns="" id="{6FAEC17C-6841-4CC7-B4FC-13EA7556868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534650" y="35877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586">
              <a:extLst>
                <a:ext uri="{FF2B5EF4-FFF2-40B4-BE49-F238E27FC236}">
                  <a16:creationId xmlns:a16="http://schemas.microsoft.com/office/drawing/2014/main" xmlns="" id="{BEF75C2E-FD67-4972-8CCF-B899AC80335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547350" y="37401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2692" y="9434"/>
                  </a:lnTo>
                  <a:lnTo>
                    <a:pt x="4246" y="1800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587">
              <a:extLst>
                <a:ext uri="{FF2B5EF4-FFF2-40B4-BE49-F238E27FC236}">
                  <a16:creationId xmlns:a16="http://schemas.microsoft.com/office/drawing/2014/main" xmlns="" id="{9A12C469-EEBC-46EE-8B47-3CAB138797A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534650" y="39751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1986" y="4709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588">
              <a:extLst>
                <a:ext uri="{FF2B5EF4-FFF2-40B4-BE49-F238E27FC236}">
                  <a16:creationId xmlns:a16="http://schemas.microsoft.com/office/drawing/2014/main" xmlns="" id="{1306DD2E-3CFB-4263-A9FD-FD26F6AC2DA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560050" y="42164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1324" y="11933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589">
              <a:extLst>
                <a:ext uri="{FF2B5EF4-FFF2-40B4-BE49-F238E27FC236}">
                  <a16:creationId xmlns:a16="http://schemas.microsoft.com/office/drawing/2014/main" xmlns="" id="{8F1789CF-AB03-40C6-A319-B3ACE402D03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572750" y="42735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7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590">
              <a:extLst>
                <a:ext uri="{FF2B5EF4-FFF2-40B4-BE49-F238E27FC236}">
                  <a16:creationId xmlns:a16="http://schemas.microsoft.com/office/drawing/2014/main" xmlns="" id="{1FBBA7DD-C3D7-442A-868D-E01EC20A511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548892" y="4230506"/>
              <a:ext cx="77389" cy="67898"/>
            </a:xfrm>
            <a:custGeom>
              <a:avLst/>
              <a:gdLst/>
              <a:ahLst/>
              <a:cxnLst/>
              <a:rect l="0" t="0" r="0" b="0"/>
              <a:pathLst>
                <a:path w="77389" h="67898">
                  <a:moveTo>
                    <a:pt x="49258" y="17644"/>
                  </a:moveTo>
                  <a:lnTo>
                    <a:pt x="49258" y="17644"/>
                  </a:lnTo>
                  <a:lnTo>
                    <a:pt x="49257" y="10902"/>
                  </a:lnTo>
                  <a:lnTo>
                    <a:pt x="47847" y="8210"/>
                  </a:lnTo>
                  <a:lnTo>
                    <a:pt x="42516" y="3338"/>
                  </a:lnTo>
                  <a:lnTo>
                    <a:pt x="35443" y="702"/>
                  </a:lnTo>
                  <a:lnTo>
                    <a:pt x="31581" y="0"/>
                  </a:lnTo>
                  <a:lnTo>
                    <a:pt x="25408" y="1100"/>
                  </a:lnTo>
                  <a:lnTo>
                    <a:pt x="19608" y="4647"/>
                  </a:lnTo>
                  <a:lnTo>
                    <a:pt x="12326" y="10927"/>
                  </a:lnTo>
                  <a:lnTo>
                    <a:pt x="3665" y="25767"/>
                  </a:lnTo>
                  <a:lnTo>
                    <a:pt x="0" y="43569"/>
                  </a:lnTo>
                  <a:lnTo>
                    <a:pt x="2286" y="58878"/>
                  </a:lnTo>
                  <a:lnTo>
                    <a:pt x="4538" y="62067"/>
                  </a:lnTo>
                  <a:lnTo>
                    <a:pt x="7450" y="64192"/>
                  </a:lnTo>
                  <a:lnTo>
                    <a:pt x="16410" y="67184"/>
                  </a:lnTo>
                  <a:lnTo>
                    <a:pt x="18892" y="67604"/>
                  </a:lnTo>
                  <a:lnTo>
                    <a:pt x="32499" y="61453"/>
                  </a:lnTo>
                  <a:lnTo>
                    <a:pt x="40164" y="52637"/>
                  </a:lnTo>
                  <a:lnTo>
                    <a:pt x="45216" y="41663"/>
                  </a:lnTo>
                  <a:lnTo>
                    <a:pt x="48725" y="17854"/>
                  </a:lnTo>
                  <a:lnTo>
                    <a:pt x="47492" y="15667"/>
                  </a:lnTo>
                  <a:lnTo>
                    <a:pt x="45257" y="14209"/>
                  </a:lnTo>
                  <a:lnTo>
                    <a:pt x="42358" y="13237"/>
                  </a:lnTo>
                  <a:lnTo>
                    <a:pt x="35372" y="14039"/>
                  </a:lnTo>
                  <a:lnTo>
                    <a:pt x="31534" y="15241"/>
                  </a:lnTo>
                  <a:lnTo>
                    <a:pt x="28269" y="18158"/>
                  </a:lnTo>
                  <a:lnTo>
                    <a:pt x="22761" y="27045"/>
                  </a:lnTo>
                  <a:lnTo>
                    <a:pt x="21723" y="38050"/>
                  </a:lnTo>
                  <a:lnTo>
                    <a:pt x="25108" y="54264"/>
                  </a:lnTo>
                  <a:lnTo>
                    <a:pt x="26807" y="58990"/>
                  </a:lnTo>
                  <a:lnTo>
                    <a:pt x="31468" y="61436"/>
                  </a:lnTo>
                  <a:lnTo>
                    <a:pt x="46055" y="62272"/>
                  </a:lnTo>
                  <a:lnTo>
                    <a:pt x="51356" y="60096"/>
                  </a:lnTo>
                  <a:lnTo>
                    <a:pt x="54889" y="56528"/>
                  </a:lnTo>
                  <a:lnTo>
                    <a:pt x="57245" y="52034"/>
                  </a:lnTo>
                  <a:lnTo>
                    <a:pt x="57981" y="43276"/>
                  </a:lnTo>
                  <a:lnTo>
                    <a:pt x="57191" y="38966"/>
                  </a:lnTo>
                  <a:lnTo>
                    <a:pt x="50666" y="30413"/>
                  </a:lnTo>
                  <a:lnTo>
                    <a:pt x="45964" y="26157"/>
                  </a:lnTo>
                  <a:lnTo>
                    <a:pt x="41417" y="24025"/>
                  </a:lnTo>
                  <a:lnTo>
                    <a:pt x="32602" y="23537"/>
                  </a:lnTo>
                  <a:lnTo>
                    <a:pt x="29688" y="24395"/>
                  </a:lnTo>
                  <a:lnTo>
                    <a:pt x="27745" y="25673"/>
                  </a:lnTo>
                  <a:lnTo>
                    <a:pt x="26449" y="27229"/>
                  </a:lnTo>
                  <a:lnTo>
                    <a:pt x="25009" y="32723"/>
                  </a:lnTo>
                  <a:lnTo>
                    <a:pt x="24625" y="36163"/>
                  </a:lnTo>
                  <a:lnTo>
                    <a:pt x="29844" y="45630"/>
                  </a:lnTo>
                  <a:lnTo>
                    <a:pt x="34198" y="51118"/>
                  </a:lnTo>
                  <a:lnTo>
                    <a:pt x="46564" y="59097"/>
                  </a:lnTo>
                  <a:lnTo>
                    <a:pt x="68281" y="67624"/>
                  </a:lnTo>
                  <a:lnTo>
                    <a:pt x="70406" y="67897"/>
                  </a:lnTo>
                  <a:lnTo>
                    <a:pt x="71118" y="67374"/>
                  </a:lnTo>
                  <a:lnTo>
                    <a:pt x="70888" y="66319"/>
                  </a:lnTo>
                  <a:lnTo>
                    <a:pt x="70027" y="64910"/>
                  </a:lnTo>
                  <a:lnTo>
                    <a:pt x="65310" y="63346"/>
                  </a:lnTo>
                  <a:lnTo>
                    <a:pt x="56177" y="62167"/>
                  </a:lnTo>
                  <a:lnTo>
                    <a:pt x="76637" y="26154"/>
                  </a:lnTo>
                  <a:lnTo>
                    <a:pt x="77388" y="22612"/>
                  </a:lnTo>
                  <a:lnTo>
                    <a:pt x="77183" y="19545"/>
                  </a:lnTo>
                  <a:lnTo>
                    <a:pt x="76342" y="16794"/>
                  </a:lnTo>
                  <a:lnTo>
                    <a:pt x="71643" y="11857"/>
                  </a:lnTo>
                  <a:lnTo>
                    <a:pt x="68414" y="9553"/>
                  </a:lnTo>
                  <a:lnTo>
                    <a:pt x="59184" y="8874"/>
                  </a:lnTo>
                  <a:lnTo>
                    <a:pt x="42908" y="112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SMARTInkShape-2591">
            <a:extLst>
              <a:ext uri="{FF2B5EF4-FFF2-40B4-BE49-F238E27FC236}">
                <a16:creationId xmlns:a16="http://schemas.microsoft.com/office/drawing/2014/main" xmlns="" id="{65B2347B-0B27-4A73-8D1E-C91AF434F44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381367" y="4001758"/>
            <a:ext cx="264284" cy="512975"/>
          </a:xfrm>
          <a:custGeom>
            <a:avLst/>
            <a:gdLst/>
            <a:ahLst/>
            <a:cxnLst/>
            <a:rect l="0" t="0" r="0" b="0"/>
            <a:pathLst>
              <a:path w="264284" h="512975">
                <a:moveTo>
                  <a:pt x="149983" y="36842"/>
                </a:moveTo>
                <a:lnTo>
                  <a:pt x="149983" y="36842"/>
                </a:lnTo>
                <a:lnTo>
                  <a:pt x="149983" y="15827"/>
                </a:lnTo>
                <a:lnTo>
                  <a:pt x="148102" y="11509"/>
                </a:lnTo>
                <a:lnTo>
                  <a:pt x="146612" y="9370"/>
                </a:lnTo>
                <a:lnTo>
                  <a:pt x="134403" y="2988"/>
                </a:lnTo>
                <a:lnTo>
                  <a:pt x="110637" y="0"/>
                </a:lnTo>
                <a:lnTo>
                  <a:pt x="67344" y="8424"/>
                </a:lnTo>
                <a:lnTo>
                  <a:pt x="39027" y="16820"/>
                </a:lnTo>
                <a:lnTo>
                  <a:pt x="21412" y="26532"/>
                </a:lnTo>
                <a:lnTo>
                  <a:pt x="9820" y="37904"/>
                </a:lnTo>
                <a:lnTo>
                  <a:pt x="3021" y="50719"/>
                </a:lnTo>
                <a:lnTo>
                  <a:pt x="0" y="65823"/>
                </a:lnTo>
                <a:lnTo>
                  <a:pt x="5041" y="100306"/>
                </a:lnTo>
                <a:lnTo>
                  <a:pt x="15472" y="145173"/>
                </a:lnTo>
                <a:lnTo>
                  <a:pt x="25289" y="183297"/>
                </a:lnTo>
                <a:lnTo>
                  <a:pt x="35297" y="226816"/>
                </a:lnTo>
                <a:lnTo>
                  <a:pt x="42096" y="274381"/>
                </a:lnTo>
                <a:lnTo>
                  <a:pt x="47470" y="319979"/>
                </a:lnTo>
                <a:lnTo>
                  <a:pt x="51505" y="362353"/>
                </a:lnTo>
                <a:lnTo>
                  <a:pt x="53298" y="400000"/>
                </a:lnTo>
                <a:lnTo>
                  <a:pt x="50936" y="446187"/>
                </a:lnTo>
                <a:lnTo>
                  <a:pt x="48607" y="492236"/>
                </a:lnTo>
                <a:lnTo>
                  <a:pt x="46601" y="498648"/>
                </a:lnTo>
                <a:lnTo>
                  <a:pt x="42112" y="506601"/>
                </a:lnTo>
                <a:lnTo>
                  <a:pt x="48798" y="510071"/>
                </a:lnTo>
                <a:lnTo>
                  <a:pt x="86095" y="512495"/>
                </a:lnTo>
                <a:lnTo>
                  <a:pt x="117355" y="512827"/>
                </a:lnTo>
                <a:lnTo>
                  <a:pt x="152415" y="512974"/>
                </a:lnTo>
                <a:lnTo>
                  <a:pt x="186341" y="512334"/>
                </a:lnTo>
                <a:lnTo>
                  <a:pt x="224570" y="508007"/>
                </a:lnTo>
                <a:lnTo>
                  <a:pt x="264283" y="50039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SMARTInkShape-2592">
            <a:extLst>
              <a:ext uri="{FF2B5EF4-FFF2-40B4-BE49-F238E27FC236}">
                <a16:creationId xmlns:a16="http://schemas.microsoft.com/office/drawing/2014/main" xmlns="" id="{996A2286-61A1-4D8F-A0D8-962FA882BBA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410950" y="3918609"/>
            <a:ext cx="232760" cy="564492"/>
          </a:xfrm>
          <a:custGeom>
            <a:avLst/>
            <a:gdLst/>
            <a:ahLst/>
            <a:cxnLst/>
            <a:rect l="0" t="0" r="0" b="0"/>
            <a:pathLst>
              <a:path w="232760" h="564492">
                <a:moveTo>
                  <a:pt x="120650" y="24741"/>
                </a:moveTo>
                <a:lnTo>
                  <a:pt x="120650" y="24741"/>
                </a:lnTo>
                <a:lnTo>
                  <a:pt x="136230" y="12531"/>
                </a:lnTo>
                <a:lnTo>
                  <a:pt x="159996" y="4347"/>
                </a:lnTo>
                <a:lnTo>
                  <a:pt x="206230" y="0"/>
                </a:lnTo>
                <a:lnTo>
                  <a:pt x="219363" y="339"/>
                </a:lnTo>
                <a:lnTo>
                  <a:pt x="227553" y="2842"/>
                </a:lnTo>
                <a:lnTo>
                  <a:pt x="230018" y="5203"/>
                </a:lnTo>
                <a:lnTo>
                  <a:pt x="232759" y="11589"/>
                </a:lnTo>
                <a:lnTo>
                  <a:pt x="225918" y="51050"/>
                </a:lnTo>
                <a:lnTo>
                  <a:pt x="218609" y="97436"/>
                </a:lnTo>
                <a:lnTo>
                  <a:pt x="217105" y="127370"/>
                </a:lnTo>
                <a:lnTo>
                  <a:pt x="214552" y="167015"/>
                </a:lnTo>
                <a:lnTo>
                  <a:pt x="211773" y="212152"/>
                </a:lnTo>
                <a:lnTo>
                  <a:pt x="210538" y="258083"/>
                </a:lnTo>
                <a:lnTo>
                  <a:pt x="209988" y="304367"/>
                </a:lnTo>
                <a:lnTo>
                  <a:pt x="210450" y="350103"/>
                </a:lnTo>
                <a:lnTo>
                  <a:pt x="213007" y="393948"/>
                </a:lnTo>
                <a:lnTo>
                  <a:pt x="212732" y="433190"/>
                </a:lnTo>
                <a:lnTo>
                  <a:pt x="210494" y="479491"/>
                </a:lnTo>
                <a:lnTo>
                  <a:pt x="206366" y="517048"/>
                </a:lnTo>
                <a:lnTo>
                  <a:pt x="202725" y="525767"/>
                </a:lnTo>
                <a:lnTo>
                  <a:pt x="194639" y="534734"/>
                </a:lnTo>
                <a:lnTo>
                  <a:pt x="190459" y="537155"/>
                </a:lnTo>
                <a:lnTo>
                  <a:pt x="155400" y="547564"/>
                </a:lnTo>
                <a:lnTo>
                  <a:pt x="120102" y="549912"/>
                </a:lnTo>
                <a:lnTo>
                  <a:pt x="74780" y="554719"/>
                </a:lnTo>
                <a:lnTo>
                  <a:pt x="33235" y="560148"/>
                </a:lnTo>
                <a:lnTo>
                  <a:pt x="0" y="56449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SMARTInkShape-Group379">
            <a:extLst>
              <a:ext uri="{FF2B5EF4-FFF2-40B4-BE49-F238E27FC236}">
                <a16:creationId xmlns:a16="http://schemas.microsoft.com/office/drawing/2014/main" xmlns="" id="{8B73263A-EC78-4C5A-A3A9-44A913DAB006}"/>
              </a:ext>
            </a:extLst>
          </p:cNvPr>
          <p:cNvGrpSpPr/>
          <p:nvPr/>
        </p:nvGrpSpPr>
        <p:grpSpPr>
          <a:xfrm>
            <a:off x="9019545" y="3409950"/>
            <a:ext cx="842006" cy="1341383"/>
            <a:chOff x="9019545" y="3409950"/>
            <a:chExt cx="842006" cy="1341383"/>
          </a:xfrm>
        </p:grpSpPr>
        <p:sp>
          <p:nvSpPr>
            <p:cNvPr id="97" name="SMARTInkShape-2593">
              <a:extLst>
                <a:ext uri="{FF2B5EF4-FFF2-40B4-BE49-F238E27FC236}">
                  <a16:creationId xmlns:a16="http://schemas.microsoft.com/office/drawing/2014/main" xmlns="" id="{A93DA0E4-96A0-4533-AD9D-6BABF7ACE93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671191" y="3448050"/>
              <a:ext cx="73131" cy="152401"/>
            </a:xfrm>
            <a:custGeom>
              <a:avLst/>
              <a:gdLst/>
              <a:ahLst/>
              <a:cxnLst/>
              <a:rect l="0" t="0" r="0" b="0"/>
              <a:pathLst>
                <a:path w="73131" h="152401">
                  <a:moveTo>
                    <a:pt x="57009" y="0"/>
                  </a:moveTo>
                  <a:lnTo>
                    <a:pt x="57009" y="0"/>
                  </a:lnTo>
                  <a:lnTo>
                    <a:pt x="21655" y="3371"/>
                  </a:lnTo>
                  <a:lnTo>
                    <a:pt x="4043" y="8838"/>
                  </a:lnTo>
                  <a:lnTo>
                    <a:pt x="1237" y="12242"/>
                  </a:lnTo>
                  <a:lnTo>
                    <a:pt x="72" y="16628"/>
                  </a:lnTo>
                  <a:lnTo>
                    <a:pt x="0" y="21668"/>
                  </a:lnTo>
                  <a:lnTo>
                    <a:pt x="5566" y="32913"/>
                  </a:lnTo>
                  <a:lnTo>
                    <a:pt x="43486" y="74978"/>
                  </a:lnTo>
                  <a:lnTo>
                    <a:pt x="66175" y="101359"/>
                  </a:lnTo>
                  <a:lnTo>
                    <a:pt x="71666" y="114193"/>
                  </a:lnTo>
                  <a:lnTo>
                    <a:pt x="73130" y="120578"/>
                  </a:lnTo>
                  <a:lnTo>
                    <a:pt x="71284" y="126952"/>
                  </a:lnTo>
                  <a:lnTo>
                    <a:pt x="50659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594">
              <a:extLst>
                <a:ext uri="{FF2B5EF4-FFF2-40B4-BE49-F238E27FC236}">
                  <a16:creationId xmlns:a16="http://schemas.microsoft.com/office/drawing/2014/main" xmlns="" id="{AAC16FFD-E520-43C5-A629-0024D34136B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696450" y="3409950"/>
              <a:ext cx="165101" cy="57151"/>
            </a:xfrm>
            <a:custGeom>
              <a:avLst/>
              <a:gdLst/>
              <a:ahLst/>
              <a:cxnLst/>
              <a:rect l="0" t="0" r="0" b="0"/>
              <a:pathLst>
                <a:path w="165101" h="57151">
                  <a:moveTo>
                    <a:pt x="0" y="57150"/>
                  </a:moveTo>
                  <a:lnTo>
                    <a:pt x="0" y="57150"/>
                  </a:lnTo>
                  <a:lnTo>
                    <a:pt x="38283" y="35496"/>
                  </a:lnTo>
                  <a:lnTo>
                    <a:pt x="73666" y="20160"/>
                  </a:lnTo>
                  <a:lnTo>
                    <a:pt x="117311" y="856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595">
              <a:extLst>
                <a:ext uri="{FF2B5EF4-FFF2-40B4-BE49-F238E27FC236}">
                  <a16:creationId xmlns:a16="http://schemas.microsoft.com/office/drawing/2014/main" xmlns="" id="{3CA2C9D3-7CF7-428B-94C4-E8DC8C86922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392376" y="4608718"/>
              <a:ext cx="227875" cy="142615"/>
            </a:xfrm>
            <a:custGeom>
              <a:avLst/>
              <a:gdLst/>
              <a:ahLst/>
              <a:cxnLst/>
              <a:rect l="0" t="0" r="0" b="0"/>
              <a:pathLst>
                <a:path w="227875" h="142615">
                  <a:moveTo>
                    <a:pt x="132624" y="45832"/>
                  </a:moveTo>
                  <a:lnTo>
                    <a:pt x="132624" y="45832"/>
                  </a:lnTo>
                  <a:lnTo>
                    <a:pt x="143608" y="25128"/>
                  </a:lnTo>
                  <a:lnTo>
                    <a:pt x="144180" y="21446"/>
                  </a:lnTo>
                  <a:lnTo>
                    <a:pt x="142934" y="13592"/>
                  </a:lnTo>
                  <a:lnTo>
                    <a:pt x="141614" y="9522"/>
                  </a:lnTo>
                  <a:lnTo>
                    <a:pt x="137912" y="6103"/>
                  </a:lnTo>
                  <a:lnTo>
                    <a:pt x="126272" y="423"/>
                  </a:lnTo>
                  <a:lnTo>
                    <a:pt x="97110" y="0"/>
                  </a:lnTo>
                  <a:lnTo>
                    <a:pt x="61659" y="11085"/>
                  </a:lnTo>
                  <a:lnTo>
                    <a:pt x="27714" y="34517"/>
                  </a:lnTo>
                  <a:lnTo>
                    <a:pt x="5427" y="67174"/>
                  </a:lnTo>
                  <a:lnTo>
                    <a:pt x="362" y="91301"/>
                  </a:lnTo>
                  <a:lnTo>
                    <a:pt x="0" y="103661"/>
                  </a:lnTo>
                  <a:lnTo>
                    <a:pt x="3285" y="114018"/>
                  </a:lnTo>
                  <a:lnTo>
                    <a:pt x="16344" y="131171"/>
                  </a:lnTo>
                  <a:lnTo>
                    <a:pt x="35788" y="140205"/>
                  </a:lnTo>
                  <a:lnTo>
                    <a:pt x="46900" y="142614"/>
                  </a:lnTo>
                  <a:lnTo>
                    <a:pt x="72416" y="139646"/>
                  </a:lnTo>
                  <a:lnTo>
                    <a:pt x="86136" y="135891"/>
                  </a:lnTo>
                  <a:lnTo>
                    <a:pt x="108905" y="118549"/>
                  </a:lnTo>
                  <a:lnTo>
                    <a:pt x="139776" y="73915"/>
                  </a:lnTo>
                  <a:lnTo>
                    <a:pt x="144505" y="58078"/>
                  </a:lnTo>
                  <a:lnTo>
                    <a:pt x="145162" y="43155"/>
                  </a:lnTo>
                  <a:lnTo>
                    <a:pt x="145921" y="42636"/>
                  </a:lnTo>
                  <a:lnTo>
                    <a:pt x="147133" y="42997"/>
                  </a:lnTo>
                  <a:lnTo>
                    <a:pt x="160890" y="55385"/>
                  </a:lnTo>
                  <a:lnTo>
                    <a:pt x="195795" y="96287"/>
                  </a:lnTo>
                  <a:lnTo>
                    <a:pt x="227874" y="1220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596">
              <a:extLst>
                <a:ext uri="{FF2B5EF4-FFF2-40B4-BE49-F238E27FC236}">
                  <a16:creationId xmlns:a16="http://schemas.microsoft.com/office/drawing/2014/main" xmlns="" id="{27AAA2D8-A290-4F18-A3AC-255D68D6168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019545" y="4269527"/>
              <a:ext cx="403094" cy="90795"/>
            </a:xfrm>
            <a:custGeom>
              <a:avLst/>
              <a:gdLst/>
              <a:ahLst/>
              <a:cxnLst/>
              <a:rect l="0" t="0" r="0" b="0"/>
              <a:pathLst>
                <a:path w="403094" h="90795">
                  <a:moveTo>
                    <a:pt x="67305" y="16723"/>
                  </a:moveTo>
                  <a:lnTo>
                    <a:pt x="67305" y="16723"/>
                  </a:lnTo>
                  <a:lnTo>
                    <a:pt x="57845" y="16723"/>
                  </a:lnTo>
                  <a:lnTo>
                    <a:pt x="48823" y="23465"/>
                  </a:lnTo>
                  <a:lnTo>
                    <a:pt x="6765" y="70677"/>
                  </a:lnTo>
                  <a:lnTo>
                    <a:pt x="1593" y="77862"/>
                  </a:lnTo>
                  <a:lnTo>
                    <a:pt x="214" y="80766"/>
                  </a:lnTo>
                  <a:lnTo>
                    <a:pt x="0" y="82702"/>
                  </a:lnTo>
                  <a:lnTo>
                    <a:pt x="563" y="83992"/>
                  </a:lnTo>
                  <a:lnTo>
                    <a:pt x="1643" y="84853"/>
                  </a:lnTo>
                  <a:lnTo>
                    <a:pt x="16648" y="82692"/>
                  </a:lnTo>
                  <a:lnTo>
                    <a:pt x="59259" y="65502"/>
                  </a:lnTo>
                  <a:lnTo>
                    <a:pt x="105843" y="49285"/>
                  </a:lnTo>
                  <a:lnTo>
                    <a:pt x="148974" y="38651"/>
                  </a:lnTo>
                  <a:lnTo>
                    <a:pt x="161118" y="36625"/>
                  </a:lnTo>
                  <a:lnTo>
                    <a:pt x="161597" y="36342"/>
                  </a:lnTo>
                  <a:lnTo>
                    <a:pt x="114104" y="58879"/>
                  </a:lnTo>
                  <a:lnTo>
                    <a:pt x="76307" y="85740"/>
                  </a:lnTo>
                  <a:lnTo>
                    <a:pt x="74012" y="88134"/>
                  </a:lnTo>
                  <a:lnTo>
                    <a:pt x="73186" y="89730"/>
                  </a:lnTo>
                  <a:lnTo>
                    <a:pt x="73343" y="90794"/>
                  </a:lnTo>
                  <a:lnTo>
                    <a:pt x="97159" y="88921"/>
                  </a:lnTo>
                  <a:lnTo>
                    <a:pt x="138866" y="77156"/>
                  </a:lnTo>
                  <a:lnTo>
                    <a:pt x="170606" y="68041"/>
                  </a:lnTo>
                  <a:lnTo>
                    <a:pt x="214563" y="54976"/>
                  </a:lnTo>
                  <a:lnTo>
                    <a:pt x="254619" y="40157"/>
                  </a:lnTo>
                  <a:lnTo>
                    <a:pt x="256386" y="40106"/>
                  </a:lnTo>
                  <a:lnTo>
                    <a:pt x="256859" y="40779"/>
                  </a:lnTo>
                  <a:lnTo>
                    <a:pt x="213531" y="59682"/>
                  </a:lnTo>
                  <a:lnTo>
                    <a:pt x="190080" y="70338"/>
                  </a:lnTo>
                  <a:lnTo>
                    <a:pt x="188667" y="71516"/>
                  </a:lnTo>
                  <a:lnTo>
                    <a:pt x="188429" y="72301"/>
                  </a:lnTo>
                  <a:lnTo>
                    <a:pt x="204950" y="70036"/>
                  </a:lnTo>
                  <a:lnTo>
                    <a:pt x="252277" y="52811"/>
                  </a:lnTo>
                  <a:lnTo>
                    <a:pt x="292542" y="35882"/>
                  </a:lnTo>
                  <a:lnTo>
                    <a:pt x="331359" y="16154"/>
                  </a:lnTo>
                  <a:lnTo>
                    <a:pt x="332947" y="14932"/>
                  </a:lnTo>
                  <a:lnTo>
                    <a:pt x="332593" y="14824"/>
                  </a:lnTo>
                  <a:lnTo>
                    <a:pt x="291710" y="33241"/>
                  </a:lnTo>
                  <a:lnTo>
                    <a:pt x="286985" y="37705"/>
                  </a:lnTo>
                  <a:lnTo>
                    <a:pt x="287841" y="38472"/>
                  </a:lnTo>
                  <a:lnTo>
                    <a:pt x="294438" y="37443"/>
                  </a:lnTo>
                  <a:lnTo>
                    <a:pt x="333881" y="22178"/>
                  </a:lnTo>
                  <a:lnTo>
                    <a:pt x="357734" y="9334"/>
                  </a:lnTo>
                  <a:lnTo>
                    <a:pt x="359703" y="7563"/>
                  </a:lnTo>
                  <a:lnTo>
                    <a:pt x="360309" y="6383"/>
                  </a:lnTo>
                  <a:lnTo>
                    <a:pt x="360008" y="5597"/>
                  </a:lnTo>
                  <a:lnTo>
                    <a:pt x="315806" y="27933"/>
                  </a:lnTo>
                  <a:lnTo>
                    <a:pt x="303684" y="33450"/>
                  </a:lnTo>
                  <a:lnTo>
                    <a:pt x="303207" y="34224"/>
                  </a:lnTo>
                  <a:lnTo>
                    <a:pt x="349901" y="17960"/>
                  </a:lnTo>
                  <a:lnTo>
                    <a:pt x="392025" y="104"/>
                  </a:lnTo>
                  <a:lnTo>
                    <a:pt x="391736" y="0"/>
                  </a:lnTo>
                  <a:lnTo>
                    <a:pt x="385769" y="1764"/>
                  </a:lnTo>
                  <a:lnTo>
                    <a:pt x="344881" y="29474"/>
                  </a:lnTo>
                  <a:lnTo>
                    <a:pt x="317495" y="48091"/>
                  </a:lnTo>
                  <a:lnTo>
                    <a:pt x="315943" y="50335"/>
                  </a:lnTo>
                  <a:lnTo>
                    <a:pt x="316319" y="51831"/>
                  </a:lnTo>
                  <a:lnTo>
                    <a:pt x="317980" y="52828"/>
                  </a:lnTo>
                  <a:lnTo>
                    <a:pt x="337175" y="50861"/>
                  </a:lnTo>
                  <a:lnTo>
                    <a:pt x="379856" y="36854"/>
                  </a:lnTo>
                  <a:lnTo>
                    <a:pt x="388955" y="32726"/>
                  </a:lnTo>
                  <a:lnTo>
                    <a:pt x="390395" y="31624"/>
                  </a:lnTo>
                  <a:lnTo>
                    <a:pt x="390648" y="30891"/>
                  </a:lnTo>
                  <a:lnTo>
                    <a:pt x="374150" y="33229"/>
                  </a:lnTo>
                  <a:lnTo>
                    <a:pt x="326622" y="55323"/>
                  </a:lnTo>
                  <a:lnTo>
                    <a:pt x="324144" y="57272"/>
                  </a:lnTo>
                  <a:lnTo>
                    <a:pt x="323903" y="58573"/>
                  </a:lnTo>
                  <a:lnTo>
                    <a:pt x="325154" y="59439"/>
                  </a:lnTo>
                  <a:lnTo>
                    <a:pt x="363745" y="49011"/>
                  </a:lnTo>
                  <a:lnTo>
                    <a:pt x="401082" y="38666"/>
                  </a:lnTo>
                  <a:lnTo>
                    <a:pt x="402712" y="37702"/>
                  </a:lnTo>
                  <a:lnTo>
                    <a:pt x="403093" y="37059"/>
                  </a:lnTo>
                  <a:lnTo>
                    <a:pt x="400258" y="42896"/>
                  </a:lnTo>
                  <a:lnTo>
                    <a:pt x="394966" y="47876"/>
                  </a:lnTo>
                  <a:lnTo>
                    <a:pt x="388616" y="53146"/>
                  </a:lnTo>
                  <a:lnTo>
                    <a:pt x="378455" y="675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597">
              <a:extLst>
                <a:ext uri="{FF2B5EF4-FFF2-40B4-BE49-F238E27FC236}">
                  <a16:creationId xmlns:a16="http://schemas.microsoft.com/office/drawing/2014/main" xmlns="" id="{7B8F086C-A123-48DC-9BC8-A6B76C8FED8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188450" y="3904766"/>
              <a:ext cx="139701" cy="413235"/>
            </a:xfrm>
            <a:custGeom>
              <a:avLst/>
              <a:gdLst/>
              <a:ahLst/>
              <a:cxnLst/>
              <a:rect l="0" t="0" r="0" b="0"/>
              <a:pathLst>
                <a:path w="139701" h="413235">
                  <a:moveTo>
                    <a:pt x="0" y="413234"/>
                  </a:moveTo>
                  <a:lnTo>
                    <a:pt x="0" y="413234"/>
                  </a:lnTo>
                  <a:lnTo>
                    <a:pt x="5069" y="372849"/>
                  </a:lnTo>
                  <a:lnTo>
                    <a:pt x="11537" y="328283"/>
                  </a:lnTo>
                  <a:lnTo>
                    <a:pt x="18297" y="285872"/>
                  </a:lnTo>
                  <a:lnTo>
                    <a:pt x="22782" y="261298"/>
                  </a:lnTo>
                  <a:lnTo>
                    <a:pt x="27887" y="235038"/>
                  </a:lnTo>
                  <a:lnTo>
                    <a:pt x="33408" y="207653"/>
                  </a:lnTo>
                  <a:lnTo>
                    <a:pt x="38501" y="179519"/>
                  </a:lnTo>
                  <a:lnTo>
                    <a:pt x="43305" y="150885"/>
                  </a:lnTo>
                  <a:lnTo>
                    <a:pt x="47920" y="121918"/>
                  </a:lnTo>
                  <a:lnTo>
                    <a:pt x="54928" y="76562"/>
                  </a:lnTo>
                  <a:lnTo>
                    <a:pt x="62843" y="30787"/>
                  </a:lnTo>
                  <a:lnTo>
                    <a:pt x="69235" y="0"/>
                  </a:lnTo>
                  <a:lnTo>
                    <a:pt x="69440" y="161"/>
                  </a:lnTo>
                  <a:lnTo>
                    <a:pt x="57862" y="24927"/>
                  </a:lnTo>
                  <a:lnTo>
                    <a:pt x="42082" y="66303"/>
                  </a:lnTo>
                  <a:lnTo>
                    <a:pt x="28722" y="108761"/>
                  </a:lnTo>
                  <a:lnTo>
                    <a:pt x="21523" y="129227"/>
                  </a:lnTo>
                  <a:lnTo>
                    <a:pt x="19288" y="131468"/>
                  </a:lnTo>
                  <a:lnTo>
                    <a:pt x="17091" y="132257"/>
                  </a:lnTo>
                  <a:lnTo>
                    <a:pt x="15628" y="130666"/>
                  </a:lnTo>
                  <a:lnTo>
                    <a:pt x="14001" y="123254"/>
                  </a:lnTo>
                  <a:lnTo>
                    <a:pt x="13663" y="80970"/>
                  </a:lnTo>
                  <a:lnTo>
                    <a:pt x="18551" y="42284"/>
                  </a:lnTo>
                  <a:lnTo>
                    <a:pt x="28622" y="17573"/>
                  </a:lnTo>
                  <a:lnTo>
                    <a:pt x="36475" y="8550"/>
                  </a:lnTo>
                  <a:lnTo>
                    <a:pt x="41954" y="6567"/>
                  </a:lnTo>
                  <a:lnTo>
                    <a:pt x="55570" y="6245"/>
                  </a:lnTo>
                  <a:lnTo>
                    <a:pt x="79103" y="16773"/>
                  </a:lnTo>
                  <a:lnTo>
                    <a:pt x="125814" y="51599"/>
                  </a:lnTo>
                  <a:lnTo>
                    <a:pt x="139700" y="639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598">
              <a:extLst>
                <a:ext uri="{FF2B5EF4-FFF2-40B4-BE49-F238E27FC236}">
                  <a16:creationId xmlns:a16="http://schemas.microsoft.com/office/drawing/2014/main" xmlns="" id="{0F9AC4B8-C414-455A-9A05-EF4C1A7AE629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213850" y="3536950"/>
              <a:ext cx="57151" cy="143503"/>
            </a:xfrm>
            <a:custGeom>
              <a:avLst/>
              <a:gdLst/>
              <a:ahLst/>
              <a:cxnLst/>
              <a:rect l="0" t="0" r="0" b="0"/>
              <a:pathLst>
                <a:path w="57151" h="143503">
                  <a:moveTo>
                    <a:pt x="57150" y="57150"/>
                  </a:moveTo>
                  <a:lnTo>
                    <a:pt x="57150" y="57150"/>
                  </a:lnTo>
                  <a:lnTo>
                    <a:pt x="47011" y="38988"/>
                  </a:lnTo>
                  <a:lnTo>
                    <a:pt x="39473" y="31910"/>
                  </a:lnTo>
                  <a:lnTo>
                    <a:pt x="35487" y="31151"/>
                  </a:lnTo>
                  <a:lnTo>
                    <a:pt x="31419" y="32056"/>
                  </a:lnTo>
                  <a:lnTo>
                    <a:pt x="27296" y="34070"/>
                  </a:lnTo>
                  <a:lnTo>
                    <a:pt x="11380" y="57132"/>
                  </a:lnTo>
                  <a:lnTo>
                    <a:pt x="1" y="90776"/>
                  </a:lnTo>
                  <a:lnTo>
                    <a:pt x="236" y="111371"/>
                  </a:lnTo>
                  <a:lnTo>
                    <a:pt x="5043" y="128520"/>
                  </a:lnTo>
                  <a:lnTo>
                    <a:pt x="11884" y="140846"/>
                  </a:lnTo>
                  <a:lnTo>
                    <a:pt x="16389" y="143286"/>
                  </a:lnTo>
                  <a:lnTo>
                    <a:pt x="21510" y="143502"/>
                  </a:lnTo>
                  <a:lnTo>
                    <a:pt x="27039" y="142235"/>
                  </a:lnTo>
                  <a:lnTo>
                    <a:pt x="38829" y="131419"/>
                  </a:lnTo>
                  <a:lnTo>
                    <a:pt x="44936" y="123596"/>
                  </a:lnTo>
                  <a:lnTo>
                    <a:pt x="49840" y="101734"/>
                  </a:lnTo>
                  <a:lnTo>
                    <a:pt x="47551" y="75554"/>
                  </a:lnTo>
                  <a:lnTo>
                    <a:pt x="31101" y="35870"/>
                  </a:lnTo>
                  <a:lnTo>
                    <a:pt x="13919" y="115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599">
              <a:extLst>
                <a:ext uri="{FF2B5EF4-FFF2-40B4-BE49-F238E27FC236}">
                  <a16:creationId xmlns:a16="http://schemas.microsoft.com/office/drawing/2014/main" xmlns="" id="{51F46B37-F905-434F-81C6-F7EAA080B1C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358933" y="3613150"/>
              <a:ext cx="7318" cy="19051"/>
            </a:xfrm>
            <a:custGeom>
              <a:avLst/>
              <a:gdLst/>
              <a:ahLst/>
              <a:cxnLst/>
              <a:rect l="0" t="0" r="0" b="0"/>
              <a:pathLst>
                <a:path w="7318" h="19051">
                  <a:moveTo>
                    <a:pt x="7317" y="19050"/>
                  </a:moveTo>
                  <a:lnTo>
                    <a:pt x="7317" y="19050"/>
                  </a:lnTo>
                  <a:lnTo>
                    <a:pt x="575" y="15679"/>
                  </a:lnTo>
                  <a:lnTo>
                    <a:pt x="0" y="13275"/>
                  </a:lnTo>
                  <a:lnTo>
                    <a:pt x="73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600">
              <a:extLst>
                <a:ext uri="{FF2B5EF4-FFF2-40B4-BE49-F238E27FC236}">
                  <a16:creationId xmlns:a16="http://schemas.microsoft.com/office/drawing/2014/main" xmlns="" id="{3DBA8EED-F658-45E8-AB07-3C3671E6523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427924" y="3511550"/>
              <a:ext cx="58977" cy="86609"/>
            </a:xfrm>
            <a:custGeom>
              <a:avLst/>
              <a:gdLst/>
              <a:ahLst/>
              <a:cxnLst/>
              <a:rect l="0" t="0" r="0" b="0"/>
              <a:pathLst>
                <a:path w="58977" h="86609">
                  <a:moveTo>
                    <a:pt x="52626" y="12700"/>
                  </a:moveTo>
                  <a:lnTo>
                    <a:pt x="52626" y="12700"/>
                  </a:lnTo>
                  <a:lnTo>
                    <a:pt x="28208" y="16071"/>
                  </a:lnTo>
                  <a:lnTo>
                    <a:pt x="11837" y="24909"/>
                  </a:lnTo>
                  <a:lnTo>
                    <a:pt x="4394" y="36236"/>
                  </a:lnTo>
                  <a:lnTo>
                    <a:pt x="1421" y="43207"/>
                  </a:lnTo>
                  <a:lnTo>
                    <a:pt x="0" y="58479"/>
                  </a:lnTo>
                  <a:lnTo>
                    <a:pt x="608" y="66503"/>
                  </a:lnTo>
                  <a:lnTo>
                    <a:pt x="3836" y="72557"/>
                  </a:lnTo>
                  <a:lnTo>
                    <a:pt x="14948" y="81166"/>
                  </a:lnTo>
                  <a:lnTo>
                    <a:pt x="33701" y="86608"/>
                  </a:lnTo>
                  <a:lnTo>
                    <a:pt x="46332" y="84119"/>
                  </a:lnTo>
                  <a:lnTo>
                    <a:pt x="52662" y="81479"/>
                  </a:lnTo>
                  <a:lnTo>
                    <a:pt x="56178" y="77603"/>
                  </a:lnTo>
                  <a:lnTo>
                    <a:pt x="57816" y="72902"/>
                  </a:lnTo>
                  <a:lnTo>
                    <a:pt x="58202" y="67651"/>
                  </a:lnTo>
                  <a:lnTo>
                    <a:pt x="43044" y="20921"/>
                  </a:lnTo>
                  <a:lnTo>
                    <a:pt x="41311" y="13296"/>
                  </a:lnTo>
                  <a:lnTo>
                    <a:pt x="42967" y="10275"/>
                  </a:lnTo>
                  <a:lnTo>
                    <a:pt x="5897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601">
              <a:extLst>
                <a:ext uri="{FF2B5EF4-FFF2-40B4-BE49-F238E27FC236}">
                  <a16:creationId xmlns:a16="http://schemas.microsoft.com/office/drawing/2014/main" xmlns="" id="{81D9F64B-C025-48BA-9883-60F7A5A65DD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531350" y="3475507"/>
              <a:ext cx="120651" cy="108107"/>
            </a:xfrm>
            <a:custGeom>
              <a:avLst/>
              <a:gdLst/>
              <a:ahLst/>
              <a:cxnLst/>
              <a:rect l="0" t="0" r="0" b="0"/>
              <a:pathLst>
                <a:path w="120651" h="108107">
                  <a:moveTo>
                    <a:pt x="0" y="16993"/>
                  </a:moveTo>
                  <a:lnTo>
                    <a:pt x="0" y="16993"/>
                  </a:lnTo>
                  <a:lnTo>
                    <a:pt x="0" y="13622"/>
                  </a:lnTo>
                  <a:lnTo>
                    <a:pt x="10113" y="4783"/>
                  </a:lnTo>
                  <a:lnTo>
                    <a:pt x="22603" y="983"/>
                  </a:lnTo>
                  <a:lnTo>
                    <a:pt x="36857" y="0"/>
                  </a:lnTo>
                  <a:lnTo>
                    <a:pt x="50247" y="1914"/>
                  </a:lnTo>
                  <a:lnTo>
                    <a:pt x="61373" y="8880"/>
                  </a:lnTo>
                  <a:lnTo>
                    <a:pt x="66315" y="13701"/>
                  </a:lnTo>
                  <a:lnTo>
                    <a:pt x="68904" y="19737"/>
                  </a:lnTo>
                  <a:lnTo>
                    <a:pt x="69900" y="33970"/>
                  </a:lnTo>
                  <a:lnTo>
                    <a:pt x="59751" y="61221"/>
                  </a:lnTo>
                  <a:lnTo>
                    <a:pt x="35184" y="98574"/>
                  </a:lnTo>
                  <a:lnTo>
                    <a:pt x="34745" y="101719"/>
                  </a:lnTo>
                  <a:lnTo>
                    <a:pt x="36138" y="107095"/>
                  </a:lnTo>
                  <a:lnTo>
                    <a:pt x="38908" y="108106"/>
                  </a:lnTo>
                  <a:lnTo>
                    <a:pt x="47630" y="107346"/>
                  </a:lnTo>
                  <a:lnTo>
                    <a:pt x="90433" y="90388"/>
                  </a:lnTo>
                  <a:lnTo>
                    <a:pt x="120650" y="741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MARTInkShape-2602">
            <a:extLst>
              <a:ext uri="{FF2B5EF4-FFF2-40B4-BE49-F238E27FC236}">
                <a16:creationId xmlns:a16="http://schemas.microsoft.com/office/drawing/2014/main" xmlns="" id="{066C9D30-AE34-4E15-A5D2-397C5FEE330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461750" y="4578350"/>
            <a:ext cx="154157" cy="237831"/>
          </a:xfrm>
          <a:custGeom>
            <a:avLst/>
            <a:gdLst/>
            <a:ahLst/>
            <a:cxnLst/>
            <a:rect l="0" t="0" r="0" b="0"/>
            <a:pathLst>
              <a:path w="154157" h="237831">
                <a:moveTo>
                  <a:pt x="57150" y="0"/>
                </a:moveTo>
                <a:lnTo>
                  <a:pt x="57150" y="0"/>
                </a:lnTo>
                <a:lnTo>
                  <a:pt x="53780" y="3371"/>
                </a:lnTo>
                <a:lnTo>
                  <a:pt x="52124" y="8789"/>
                </a:lnTo>
                <a:lnTo>
                  <a:pt x="51682" y="12209"/>
                </a:lnTo>
                <a:lnTo>
                  <a:pt x="60968" y="51424"/>
                </a:lnTo>
                <a:lnTo>
                  <a:pt x="62751" y="92848"/>
                </a:lnTo>
                <a:lnTo>
                  <a:pt x="63167" y="124521"/>
                </a:lnTo>
                <a:lnTo>
                  <a:pt x="63401" y="171970"/>
                </a:lnTo>
                <a:lnTo>
                  <a:pt x="63480" y="216917"/>
                </a:lnTo>
                <a:lnTo>
                  <a:pt x="63495" y="236484"/>
                </a:lnTo>
                <a:lnTo>
                  <a:pt x="64910" y="218659"/>
                </a:lnTo>
                <a:lnTo>
                  <a:pt x="79197" y="177718"/>
                </a:lnTo>
                <a:lnTo>
                  <a:pt x="90232" y="158713"/>
                </a:lnTo>
                <a:lnTo>
                  <a:pt x="102192" y="145563"/>
                </a:lnTo>
                <a:lnTo>
                  <a:pt x="116444" y="138778"/>
                </a:lnTo>
                <a:lnTo>
                  <a:pt x="124197" y="136969"/>
                </a:lnTo>
                <a:lnTo>
                  <a:pt x="130776" y="137879"/>
                </a:lnTo>
                <a:lnTo>
                  <a:pt x="141849" y="144535"/>
                </a:lnTo>
                <a:lnTo>
                  <a:pt x="149593" y="154549"/>
                </a:lnTo>
                <a:lnTo>
                  <a:pt x="152645" y="160183"/>
                </a:lnTo>
                <a:lnTo>
                  <a:pt x="154156" y="173968"/>
                </a:lnTo>
                <a:lnTo>
                  <a:pt x="153570" y="181596"/>
                </a:lnTo>
                <a:lnTo>
                  <a:pt x="139262" y="209185"/>
                </a:lnTo>
                <a:lnTo>
                  <a:pt x="117397" y="223734"/>
                </a:lnTo>
                <a:lnTo>
                  <a:pt x="88864" y="233493"/>
                </a:lnTo>
                <a:lnTo>
                  <a:pt x="57370" y="237830"/>
                </a:lnTo>
                <a:lnTo>
                  <a:pt x="32083" y="234113"/>
                </a:lnTo>
                <a:lnTo>
                  <a:pt x="0" y="2222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381">
            <a:extLst>
              <a:ext uri="{FF2B5EF4-FFF2-40B4-BE49-F238E27FC236}">
                <a16:creationId xmlns:a16="http://schemas.microsoft.com/office/drawing/2014/main" xmlns="" id="{AC86FF2B-EF44-4CC7-9F34-55E1F1B6E384}"/>
              </a:ext>
            </a:extLst>
          </p:cNvPr>
          <p:cNvGrpSpPr/>
          <p:nvPr/>
        </p:nvGrpSpPr>
        <p:grpSpPr>
          <a:xfrm>
            <a:off x="11658460" y="3695700"/>
            <a:ext cx="527191" cy="614755"/>
            <a:chOff x="11658460" y="3695700"/>
            <a:chExt cx="527191" cy="614755"/>
          </a:xfrm>
        </p:grpSpPr>
        <p:sp>
          <p:nvSpPr>
            <p:cNvPr id="108" name="SMARTInkShape-2603">
              <a:extLst>
                <a:ext uri="{FF2B5EF4-FFF2-40B4-BE49-F238E27FC236}">
                  <a16:creationId xmlns:a16="http://schemas.microsoft.com/office/drawing/2014/main" xmlns="" id="{D2DBDE37-B046-422D-8F1E-EFF3E23ADAB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1658460" y="4195442"/>
              <a:ext cx="527191" cy="115013"/>
            </a:xfrm>
            <a:custGeom>
              <a:avLst/>
              <a:gdLst/>
              <a:ahLst/>
              <a:cxnLst/>
              <a:rect l="0" t="0" r="0" b="0"/>
              <a:pathLst>
                <a:path w="527191" h="115013">
                  <a:moveTo>
                    <a:pt x="63640" y="52708"/>
                  </a:moveTo>
                  <a:lnTo>
                    <a:pt x="63640" y="52708"/>
                  </a:lnTo>
                  <a:lnTo>
                    <a:pt x="65521" y="31986"/>
                  </a:lnTo>
                  <a:lnTo>
                    <a:pt x="75576" y="104"/>
                  </a:lnTo>
                  <a:lnTo>
                    <a:pt x="75832" y="0"/>
                  </a:lnTo>
                  <a:lnTo>
                    <a:pt x="76001" y="636"/>
                  </a:lnTo>
                  <a:lnTo>
                    <a:pt x="69497" y="11644"/>
                  </a:lnTo>
                  <a:lnTo>
                    <a:pt x="51891" y="28311"/>
                  </a:lnTo>
                  <a:lnTo>
                    <a:pt x="48046" y="35738"/>
                  </a:lnTo>
                  <a:lnTo>
                    <a:pt x="45657" y="53397"/>
                  </a:lnTo>
                  <a:lnTo>
                    <a:pt x="48829" y="58812"/>
                  </a:lnTo>
                  <a:lnTo>
                    <a:pt x="54472" y="61716"/>
                  </a:lnTo>
                  <a:lnTo>
                    <a:pt x="61760" y="62947"/>
                  </a:lnTo>
                  <a:lnTo>
                    <a:pt x="95616" y="54566"/>
                  </a:lnTo>
                  <a:lnTo>
                    <a:pt x="130186" y="35306"/>
                  </a:lnTo>
                  <a:lnTo>
                    <a:pt x="142604" y="23572"/>
                  </a:lnTo>
                  <a:lnTo>
                    <a:pt x="145917" y="18467"/>
                  </a:lnTo>
                  <a:lnTo>
                    <a:pt x="145301" y="15064"/>
                  </a:lnTo>
                  <a:lnTo>
                    <a:pt x="142071" y="12795"/>
                  </a:lnTo>
                  <a:lnTo>
                    <a:pt x="137092" y="11283"/>
                  </a:lnTo>
                  <a:lnTo>
                    <a:pt x="96379" y="15896"/>
                  </a:lnTo>
                  <a:lnTo>
                    <a:pt x="49744" y="29571"/>
                  </a:lnTo>
                  <a:lnTo>
                    <a:pt x="7769" y="47380"/>
                  </a:lnTo>
                  <a:lnTo>
                    <a:pt x="0" y="53397"/>
                  </a:lnTo>
                  <a:lnTo>
                    <a:pt x="48" y="55989"/>
                  </a:lnTo>
                  <a:lnTo>
                    <a:pt x="2196" y="58423"/>
                  </a:lnTo>
                  <a:lnTo>
                    <a:pt x="5743" y="60752"/>
                  </a:lnTo>
                  <a:lnTo>
                    <a:pt x="37705" y="53915"/>
                  </a:lnTo>
                  <a:lnTo>
                    <a:pt x="70929" y="42191"/>
                  </a:lnTo>
                  <a:lnTo>
                    <a:pt x="118010" y="23486"/>
                  </a:lnTo>
                  <a:lnTo>
                    <a:pt x="142310" y="10888"/>
                  </a:lnTo>
                  <a:lnTo>
                    <a:pt x="145717" y="7894"/>
                  </a:lnTo>
                  <a:lnTo>
                    <a:pt x="143759" y="6605"/>
                  </a:lnTo>
                  <a:lnTo>
                    <a:pt x="130293" y="7053"/>
                  </a:lnTo>
                  <a:lnTo>
                    <a:pt x="88797" y="18014"/>
                  </a:lnTo>
                  <a:lnTo>
                    <a:pt x="49771" y="31296"/>
                  </a:lnTo>
                  <a:lnTo>
                    <a:pt x="32546" y="41780"/>
                  </a:lnTo>
                  <a:lnTo>
                    <a:pt x="25978" y="47540"/>
                  </a:lnTo>
                  <a:lnTo>
                    <a:pt x="23008" y="52085"/>
                  </a:lnTo>
                  <a:lnTo>
                    <a:pt x="22443" y="55820"/>
                  </a:lnTo>
                  <a:lnTo>
                    <a:pt x="23476" y="59016"/>
                  </a:lnTo>
                  <a:lnTo>
                    <a:pt x="29103" y="59735"/>
                  </a:lnTo>
                  <a:lnTo>
                    <a:pt x="64852" y="53301"/>
                  </a:lnTo>
                  <a:lnTo>
                    <a:pt x="107454" y="43799"/>
                  </a:lnTo>
                  <a:lnTo>
                    <a:pt x="149436" y="34402"/>
                  </a:lnTo>
                  <a:lnTo>
                    <a:pt x="185732" y="26227"/>
                  </a:lnTo>
                  <a:lnTo>
                    <a:pt x="217094" y="17659"/>
                  </a:lnTo>
                  <a:lnTo>
                    <a:pt x="218859" y="15231"/>
                  </a:lnTo>
                  <a:lnTo>
                    <a:pt x="217920" y="12907"/>
                  </a:lnTo>
                  <a:lnTo>
                    <a:pt x="179517" y="16377"/>
                  </a:lnTo>
                  <a:lnTo>
                    <a:pt x="136543" y="22685"/>
                  </a:lnTo>
                  <a:lnTo>
                    <a:pt x="89690" y="30192"/>
                  </a:lnTo>
                  <a:lnTo>
                    <a:pt x="47700" y="38232"/>
                  </a:lnTo>
                  <a:lnTo>
                    <a:pt x="11958" y="47321"/>
                  </a:lnTo>
                  <a:lnTo>
                    <a:pt x="8724" y="49822"/>
                  </a:lnTo>
                  <a:lnTo>
                    <a:pt x="9391" y="52195"/>
                  </a:lnTo>
                  <a:lnTo>
                    <a:pt x="12658" y="54483"/>
                  </a:lnTo>
                  <a:lnTo>
                    <a:pt x="42627" y="55143"/>
                  </a:lnTo>
                  <a:lnTo>
                    <a:pt x="64448" y="54331"/>
                  </a:lnTo>
                  <a:lnTo>
                    <a:pt x="90989" y="53085"/>
                  </a:lnTo>
                  <a:lnTo>
                    <a:pt x="120677" y="51548"/>
                  </a:lnTo>
                  <a:lnTo>
                    <a:pt x="152466" y="49818"/>
                  </a:lnTo>
                  <a:lnTo>
                    <a:pt x="183535" y="48665"/>
                  </a:lnTo>
                  <a:lnTo>
                    <a:pt x="214126" y="47896"/>
                  </a:lnTo>
                  <a:lnTo>
                    <a:pt x="244397" y="47383"/>
                  </a:lnTo>
                  <a:lnTo>
                    <a:pt x="289322" y="48695"/>
                  </a:lnTo>
                  <a:lnTo>
                    <a:pt x="325241" y="53400"/>
                  </a:lnTo>
                  <a:lnTo>
                    <a:pt x="329059" y="55286"/>
                  </a:lnTo>
                  <a:lnTo>
                    <a:pt x="326663" y="58660"/>
                  </a:lnTo>
                  <a:lnTo>
                    <a:pt x="296875" y="73522"/>
                  </a:lnTo>
                  <a:lnTo>
                    <a:pt x="260668" y="85242"/>
                  </a:lnTo>
                  <a:lnTo>
                    <a:pt x="226232" y="93743"/>
                  </a:lnTo>
                  <a:lnTo>
                    <a:pt x="184108" y="104950"/>
                  </a:lnTo>
                  <a:lnTo>
                    <a:pt x="183463" y="106586"/>
                  </a:lnTo>
                  <a:lnTo>
                    <a:pt x="192152" y="108403"/>
                  </a:lnTo>
                  <a:lnTo>
                    <a:pt x="220946" y="107330"/>
                  </a:lnTo>
                  <a:lnTo>
                    <a:pt x="261260" y="103796"/>
                  </a:lnTo>
                  <a:lnTo>
                    <a:pt x="305048" y="97521"/>
                  </a:lnTo>
                  <a:lnTo>
                    <a:pt x="346616" y="91910"/>
                  </a:lnTo>
                  <a:lnTo>
                    <a:pt x="390667" y="86666"/>
                  </a:lnTo>
                  <a:lnTo>
                    <a:pt x="400895" y="86144"/>
                  </a:lnTo>
                  <a:lnTo>
                    <a:pt x="400660" y="86993"/>
                  </a:lnTo>
                  <a:lnTo>
                    <a:pt x="374961" y="96796"/>
                  </a:lnTo>
                  <a:lnTo>
                    <a:pt x="338167" y="104506"/>
                  </a:lnTo>
                  <a:lnTo>
                    <a:pt x="335558" y="106290"/>
                  </a:lnTo>
                  <a:lnTo>
                    <a:pt x="335935" y="108184"/>
                  </a:lnTo>
                  <a:lnTo>
                    <a:pt x="341998" y="112172"/>
                  </a:lnTo>
                  <a:lnTo>
                    <a:pt x="367426" y="115012"/>
                  </a:lnTo>
                  <a:lnTo>
                    <a:pt x="405142" y="109112"/>
                  </a:lnTo>
                  <a:lnTo>
                    <a:pt x="447597" y="98426"/>
                  </a:lnTo>
                  <a:lnTo>
                    <a:pt x="478020" y="87949"/>
                  </a:lnTo>
                  <a:lnTo>
                    <a:pt x="478887" y="86785"/>
                  </a:lnTo>
                  <a:lnTo>
                    <a:pt x="478055" y="86009"/>
                  </a:lnTo>
                  <a:lnTo>
                    <a:pt x="443173" y="88289"/>
                  </a:lnTo>
                  <a:lnTo>
                    <a:pt x="401891" y="89688"/>
                  </a:lnTo>
                  <a:lnTo>
                    <a:pt x="378038" y="90062"/>
                  </a:lnTo>
                  <a:lnTo>
                    <a:pt x="352967" y="91722"/>
                  </a:lnTo>
                  <a:lnTo>
                    <a:pt x="327081" y="94239"/>
                  </a:lnTo>
                  <a:lnTo>
                    <a:pt x="300650" y="97329"/>
                  </a:lnTo>
                  <a:lnTo>
                    <a:pt x="273858" y="99388"/>
                  </a:lnTo>
                  <a:lnTo>
                    <a:pt x="246826" y="100762"/>
                  </a:lnTo>
                  <a:lnTo>
                    <a:pt x="199384" y="101582"/>
                  </a:lnTo>
                  <a:lnTo>
                    <a:pt x="163597" y="98077"/>
                  </a:lnTo>
                  <a:lnTo>
                    <a:pt x="159205" y="96359"/>
                  </a:lnTo>
                  <a:lnTo>
                    <a:pt x="156984" y="94509"/>
                  </a:lnTo>
                  <a:lnTo>
                    <a:pt x="190938" y="88533"/>
                  </a:lnTo>
                  <a:lnTo>
                    <a:pt x="232870" y="84388"/>
                  </a:lnTo>
                  <a:lnTo>
                    <a:pt x="256892" y="82295"/>
                  </a:lnTo>
                  <a:lnTo>
                    <a:pt x="284198" y="80194"/>
                  </a:lnTo>
                  <a:lnTo>
                    <a:pt x="313689" y="78087"/>
                  </a:lnTo>
                  <a:lnTo>
                    <a:pt x="344640" y="75978"/>
                  </a:lnTo>
                  <a:lnTo>
                    <a:pt x="373740" y="74571"/>
                  </a:lnTo>
                  <a:lnTo>
                    <a:pt x="401607" y="73633"/>
                  </a:lnTo>
                  <a:lnTo>
                    <a:pt x="428650" y="73008"/>
                  </a:lnTo>
                  <a:lnTo>
                    <a:pt x="471870" y="74195"/>
                  </a:lnTo>
                  <a:lnTo>
                    <a:pt x="527190" y="781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604">
              <a:extLst>
                <a:ext uri="{FF2B5EF4-FFF2-40B4-BE49-F238E27FC236}">
                  <a16:creationId xmlns:a16="http://schemas.microsoft.com/office/drawing/2014/main" xmlns="" id="{4C392A31-F3C9-4FBA-854A-5DD7211B087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820041" y="3946700"/>
              <a:ext cx="130660" cy="314151"/>
            </a:xfrm>
            <a:custGeom>
              <a:avLst/>
              <a:gdLst/>
              <a:ahLst/>
              <a:cxnLst/>
              <a:rect l="0" t="0" r="0" b="0"/>
              <a:pathLst>
                <a:path w="130660" h="314151">
                  <a:moveTo>
                    <a:pt x="3659" y="314150"/>
                  </a:moveTo>
                  <a:lnTo>
                    <a:pt x="3659" y="314150"/>
                  </a:lnTo>
                  <a:lnTo>
                    <a:pt x="289" y="314150"/>
                  </a:lnTo>
                  <a:lnTo>
                    <a:pt x="0" y="313444"/>
                  </a:lnTo>
                  <a:lnTo>
                    <a:pt x="27113" y="267752"/>
                  </a:lnTo>
                  <a:lnTo>
                    <a:pt x="49414" y="221615"/>
                  </a:lnTo>
                  <a:lnTo>
                    <a:pt x="64210" y="179185"/>
                  </a:lnTo>
                  <a:lnTo>
                    <a:pt x="70132" y="155029"/>
                  </a:lnTo>
                  <a:lnTo>
                    <a:pt x="79769" y="108668"/>
                  </a:lnTo>
                  <a:lnTo>
                    <a:pt x="86404" y="73952"/>
                  </a:lnTo>
                  <a:lnTo>
                    <a:pt x="92019" y="27582"/>
                  </a:lnTo>
                  <a:lnTo>
                    <a:pt x="91494" y="25738"/>
                  </a:lnTo>
                  <a:lnTo>
                    <a:pt x="90437" y="24509"/>
                  </a:lnTo>
                  <a:lnTo>
                    <a:pt x="89028" y="23689"/>
                  </a:lnTo>
                  <a:lnTo>
                    <a:pt x="88089" y="25965"/>
                  </a:lnTo>
                  <a:lnTo>
                    <a:pt x="79714" y="60918"/>
                  </a:lnTo>
                  <a:lnTo>
                    <a:pt x="68606" y="83896"/>
                  </a:lnTo>
                  <a:lnTo>
                    <a:pt x="60511" y="91871"/>
                  </a:lnTo>
                  <a:lnTo>
                    <a:pt x="56377" y="93997"/>
                  </a:lnTo>
                  <a:lnTo>
                    <a:pt x="52916" y="94004"/>
                  </a:lnTo>
                  <a:lnTo>
                    <a:pt x="49902" y="92596"/>
                  </a:lnTo>
                  <a:lnTo>
                    <a:pt x="47188" y="90248"/>
                  </a:lnTo>
                  <a:lnTo>
                    <a:pt x="44172" y="80112"/>
                  </a:lnTo>
                  <a:lnTo>
                    <a:pt x="44355" y="54776"/>
                  </a:lnTo>
                  <a:lnTo>
                    <a:pt x="50737" y="11660"/>
                  </a:lnTo>
                  <a:lnTo>
                    <a:pt x="53389" y="5245"/>
                  </a:lnTo>
                  <a:lnTo>
                    <a:pt x="56569" y="1674"/>
                  </a:lnTo>
                  <a:lnTo>
                    <a:pt x="60098" y="0"/>
                  </a:lnTo>
                  <a:lnTo>
                    <a:pt x="64568" y="1706"/>
                  </a:lnTo>
                  <a:lnTo>
                    <a:pt x="75179" y="11126"/>
                  </a:lnTo>
                  <a:lnTo>
                    <a:pt x="100452" y="53267"/>
                  </a:lnTo>
                  <a:lnTo>
                    <a:pt x="117871" y="77449"/>
                  </a:lnTo>
                  <a:lnTo>
                    <a:pt x="120722" y="79443"/>
                  </a:lnTo>
                  <a:lnTo>
                    <a:pt x="123328" y="80068"/>
                  </a:lnTo>
                  <a:lnTo>
                    <a:pt x="130659" y="79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605">
              <a:extLst>
                <a:ext uri="{FF2B5EF4-FFF2-40B4-BE49-F238E27FC236}">
                  <a16:creationId xmlns:a16="http://schemas.microsoft.com/office/drawing/2014/main" xmlns="" id="{9FC0F31F-F822-4183-972A-02A2036A18F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1764064" y="3764273"/>
              <a:ext cx="43598" cy="74329"/>
            </a:xfrm>
            <a:custGeom>
              <a:avLst/>
              <a:gdLst/>
              <a:ahLst/>
              <a:cxnLst/>
              <a:rect l="0" t="0" r="0" b="0"/>
              <a:pathLst>
                <a:path w="43598" h="74329">
                  <a:moveTo>
                    <a:pt x="27886" y="20327"/>
                  </a:moveTo>
                  <a:lnTo>
                    <a:pt x="27886" y="20327"/>
                  </a:lnTo>
                  <a:lnTo>
                    <a:pt x="15677" y="20327"/>
                  </a:lnTo>
                  <a:lnTo>
                    <a:pt x="12690" y="22444"/>
                  </a:lnTo>
                  <a:lnTo>
                    <a:pt x="5118" y="35535"/>
                  </a:lnTo>
                  <a:lnTo>
                    <a:pt x="598" y="46842"/>
                  </a:lnTo>
                  <a:lnTo>
                    <a:pt x="0" y="58923"/>
                  </a:lnTo>
                  <a:lnTo>
                    <a:pt x="830" y="65107"/>
                  </a:lnTo>
                  <a:lnTo>
                    <a:pt x="2793" y="69230"/>
                  </a:lnTo>
                  <a:lnTo>
                    <a:pt x="5514" y="71980"/>
                  </a:lnTo>
                  <a:lnTo>
                    <a:pt x="8737" y="73812"/>
                  </a:lnTo>
                  <a:lnTo>
                    <a:pt x="12298" y="74328"/>
                  </a:lnTo>
                  <a:lnTo>
                    <a:pt x="20017" y="73020"/>
                  </a:lnTo>
                  <a:lnTo>
                    <a:pt x="35668" y="61575"/>
                  </a:lnTo>
                  <a:lnTo>
                    <a:pt x="41929" y="46891"/>
                  </a:lnTo>
                  <a:lnTo>
                    <a:pt x="43597" y="38036"/>
                  </a:lnTo>
                  <a:lnTo>
                    <a:pt x="41888" y="30016"/>
                  </a:lnTo>
                  <a:lnTo>
                    <a:pt x="32464" y="15461"/>
                  </a:lnTo>
                  <a:lnTo>
                    <a:pt x="18032" y="2109"/>
                  </a:lnTo>
                  <a:lnTo>
                    <a:pt x="14261" y="420"/>
                  </a:lnTo>
                  <a:lnTo>
                    <a:pt x="11041" y="0"/>
                  </a:lnTo>
                  <a:lnTo>
                    <a:pt x="2486" y="12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606">
              <a:extLst>
                <a:ext uri="{FF2B5EF4-FFF2-40B4-BE49-F238E27FC236}">
                  <a16:creationId xmlns:a16="http://schemas.microsoft.com/office/drawing/2014/main" xmlns="" id="{42D4D6D1-3C9C-4AC2-ABC3-E698DEEC730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1877191" y="380365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6350"/>
                  </a:moveTo>
                  <a:lnTo>
                    <a:pt x="3659" y="6350"/>
                  </a:lnTo>
                  <a:lnTo>
                    <a:pt x="289" y="2979"/>
                  </a:lnTo>
                  <a:lnTo>
                    <a:pt x="0" y="1986"/>
                  </a:lnTo>
                  <a:lnTo>
                    <a:pt x="514" y="1324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607">
              <a:extLst>
                <a:ext uri="{FF2B5EF4-FFF2-40B4-BE49-F238E27FC236}">
                  <a16:creationId xmlns:a16="http://schemas.microsoft.com/office/drawing/2014/main" xmlns="" id="{8056B3B7-B09C-4100-9C8E-500C38AAD73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1898924" y="3752850"/>
              <a:ext cx="51777" cy="44709"/>
            </a:xfrm>
            <a:custGeom>
              <a:avLst/>
              <a:gdLst/>
              <a:ahLst/>
              <a:cxnLst/>
              <a:rect l="0" t="0" r="0" b="0"/>
              <a:pathLst>
                <a:path w="51777" h="44709">
                  <a:moveTo>
                    <a:pt x="51776" y="6350"/>
                  </a:moveTo>
                  <a:lnTo>
                    <a:pt x="51776" y="6350"/>
                  </a:lnTo>
                  <a:lnTo>
                    <a:pt x="45033" y="2979"/>
                  </a:lnTo>
                  <a:lnTo>
                    <a:pt x="27357" y="4254"/>
                  </a:lnTo>
                  <a:lnTo>
                    <a:pt x="15992" y="9181"/>
                  </a:lnTo>
                  <a:lnTo>
                    <a:pt x="10988" y="12471"/>
                  </a:lnTo>
                  <a:lnTo>
                    <a:pt x="3543" y="21770"/>
                  </a:lnTo>
                  <a:lnTo>
                    <a:pt x="571" y="27213"/>
                  </a:lnTo>
                  <a:lnTo>
                    <a:pt x="0" y="32253"/>
                  </a:lnTo>
                  <a:lnTo>
                    <a:pt x="3129" y="41616"/>
                  </a:lnTo>
                  <a:lnTo>
                    <a:pt x="6645" y="43972"/>
                  </a:lnTo>
                  <a:lnTo>
                    <a:pt x="16195" y="44708"/>
                  </a:lnTo>
                  <a:lnTo>
                    <a:pt x="30102" y="41155"/>
                  </a:lnTo>
                  <a:lnTo>
                    <a:pt x="33093" y="38726"/>
                  </a:lnTo>
                  <a:lnTo>
                    <a:pt x="36416" y="32263"/>
                  </a:lnTo>
                  <a:lnTo>
                    <a:pt x="36013" y="22806"/>
                  </a:lnTo>
                  <a:lnTo>
                    <a:pt x="33481" y="12958"/>
                  </a:lnTo>
                  <a:lnTo>
                    <a:pt x="2637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608">
              <a:extLst>
                <a:ext uri="{FF2B5EF4-FFF2-40B4-BE49-F238E27FC236}">
                  <a16:creationId xmlns:a16="http://schemas.microsoft.com/office/drawing/2014/main" xmlns="" id="{460EF781-4FC6-4181-A90E-CB7EBA7720E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984448" y="3740411"/>
              <a:ext cx="36103" cy="61597"/>
            </a:xfrm>
            <a:custGeom>
              <a:avLst/>
              <a:gdLst/>
              <a:ahLst/>
              <a:cxnLst/>
              <a:rect l="0" t="0" r="0" b="0"/>
              <a:pathLst>
                <a:path w="36103" h="61597">
                  <a:moveTo>
                    <a:pt x="4352" y="6089"/>
                  </a:moveTo>
                  <a:lnTo>
                    <a:pt x="4352" y="6089"/>
                  </a:lnTo>
                  <a:lnTo>
                    <a:pt x="4350" y="622"/>
                  </a:lnTo>
                  <a:lnTo>
                    <a:pt x="5057" y="327"/>
                  </a:lnTo>
                  <a:lnTo>
                    <a:pt x="7722" y="0"/>
                  </a:lnTo>
                  <a:lnTo>
                    <a:pt x="9421" y="1325"/>
                  </a:lnTo>
                  <a:lnTo>
                    <a:pt x="13191" y="6558"/>
                  </a:lnTo>
                  <a:lnTo>
                    <a:pt x="15908" y="20810"/>
                  </a:lnTo>
                  <a:lnTo>
                    <a:pt x="13341" y="35067"/>
                  </a:lnTo>
                  <a:lnTo>
                    <a:pt x="0" y="57694"/>
                  </a:lnTo>
                  <a:lnTo>
                    <a:pt x="39" y="59542"/>
                  </a:lnTo>
                  <a:lnTo>
                    <a:pt x="772" y="60774"/>
                  </a:lnTo>
                  <a:lnTo>
                    <a:pt x="1965" y="61596"/>
                  </a:lnTo>
                  <a:lnTo>
                    <a:pt x="7054" y="60628"/>
                  </a:lnTo>
                  <a:lnTo>
                    <a:pt x="36102" y="505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609">
              <a:extLst>
                <a:ext uri="{FF2B5EF4-FFF2-40B4-BE49-F238E27FC236}">
                  <a16:creationId xmlns:a16="http://schemas.microsoft.com/office/drawing/2014/main" xmlns="" id="{3723218A-DB42-4785-89C4-9F26F40AEA9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2035015" y="3721100"/>
              <a:ext cx="58728" cy="88901"/>
            </a:xfrm>
            <a:custGeom>
              <a:avLst/>
              <a:gdLst/>
              <a:ahLst/>
              <a:cxnLst/>
              <a:rect l="0" t="0" r="0" b="0"/>
              <a:pathLst>
                <a:path w="58728" h="8890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5500" y="0"/>
                  </a:lnTo>
                  <a:lnTo>
                    <a:pt x="12283" y="3763"/>
                  </a:lnTo>
                  <a:lnTo>
                    <a:pt x="51581" y="38691"/>
                  </a:lnTo>
                  <a:lnTo>
                    <a:pt x="57222" y="51063"/>
                  </a:lnTo>
                  <a:lnTo>
                    <a:pt x="58727" y="57325"/>
                  </a:lnTo>
                  <a:lnTo>
                    <a:pt x="57614" y="63617"/>
                  </a:lnTo>
                  <a:lnTo>
                    <a:pt x="50730" y="76252"/>
                  </a:lnTo>
                  <a:lnTo>
                    <a:pt x="45224" y="80468"/>
                  </a:lnTo>
                  <a:lnTo>
                    <a:pt x="17285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610">
              <a:extLst>
                <a:ext uri="{FF2B5EF4-FFF2-40B4-BE49-F238E27FC236}">
                  <a16:creationId xmlns:a16="http://schemas.microsoft.com/office/drawing/2014/main" xmlns="" id="{3026189C-62D0-4429-BB88-04116D93C40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2045950" y="36957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45465" y="13190"/>
                  </a:lnTo>
                  <a:lnTo>
                    <a:pt x="92963" y="500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382">
            <a:extLst>
              <a:ext uri="{FF2B5EF4-FFF2-40B4-BE49-F238E27FC236}">
                <a16:creationId xmlns:a16="http://schemas.microsoft.com/office/drawing/2014/main" xmlns="" id="{47BD3E1E-D7A9-4525-827D-8897C27B643B}"/>
              </a:ext>
            </a:extLst>
          </p:cNvPr>
          <p:cNvGrpSpPr/>
          <p:nvPr/>
        </p:nvGrpSpPr>
        <p:grpSpPr>
          <a:xfrm>
            <a:off x="8579732" y="5000509"/>
            <a:ext cx="2710569" cy="1705092"/>
            <a:chOff x="8579732" y="5000509"/>
            <a:chExt cx="2710569" cy="1705092"/>
          </a:xfrm>
        </p:grpSpPr>
        <p:sp>
          <p:nvSpPr>
            <p:cNvPr id="117" name="SMARTInkShape-2611">
              <a:extLst>
                <a:ext uri="{FF2B5EF4-FFF2-40B4-BE49-F238E27FC236}">
                  <a16:creationId xmlns:a16="http://schemas.microsoft.com/office/drawing/2014/main" xmlns="" id="{9CCE7820-E77A-453B-BA49-3861A2E7347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832850" y="5000509"/>
              <a:ext cx="65559" cy="1705092"/>
            </a:xfrm>
            <a:custGeom>
              <a:avLst/>
              <a:gdLst/>
              <a:ahLst/>
              <a:cxnLst/>
              <a:rect l="0" t="0" r="0" b="0"/>
              <a:pathLst>
                <a:path w="65559" h="1705092">
                  <a:moveTo>
                    <a:pt x="0" y="22341"/>
                  </a:moveTo>
                  <a:lnTo>
                    <a:pt x="0" y="22341"/>
                  </a:lnTo>
                  <a:lnTo>
                    <a:pt x="9433" y="4885"/>
                  </a:lnTo>
                  <a:lnTo>
                    <a:pt x="14305" y="472"/>
                  </a:lnTo>
                  <a:lnTo>
                    <a:pt x="15887" y="0"/>
                  </a:lnTo>
                  <a:lnTo>
                    <a:pt x="16942" y="392"/>
                  </a:lnTo>
                  <a:lnTo>
                    <a:pt x="17645" y="1358"/>
                  </a:lnTo>
                  <a:lnTo>
                    <a:pt x="23842" y="21645"/>
                  </a:lnTo>
                  <a:lnTo>
                    <a:pt x="29093" y="64546"/>
                  </a:lnTo>
                  <a:lnTo>
                    <a:pt x="30569" y="109067"/>
                  </a:lnTo>
                  <a:lnTo>
                    <a:pt x="30257" y="135192"/>
                  </a:lnTo>
                  <a:lnTo>
                    <a:pt x="29344" y="163192"/>
                  </a:lnTo>
                  <a:lnTo>
                    <a:pt x="28029" y="192441"/>
                  </a:lnTo>
                  <a:lnTo>
                    <a:pt x="27153" y="224642"/>
                  </a:lnTo>
                  <a:lnTo>
                    <a:pt x="26569" y="258808"/>
                  </a:lnTo>
                  <a:lnTo>
                    <a:pt x="26179" y="294286"/>
                  </a:lnTo>
                  <a:lnTo>
                    <a:pt x="25919" y="331343"/>
                  </a:lnTo>
                  <a:lnTo>
                    <a:pt x="25746" y="369454"/>
                  </a:lnTo>
                  <a:lnTo>
                    <a:pt x="25630" y="408266"/>
                  </a:lnTo>
                  <a:lnTo>
                    <a:pt x="25553" y="447547"/>
                  </a:lnTo>
                  <a:lnTo>
                    <a:pt x="25503" y="487139"/>
                  </a:lnTo>
                  <a:lnTo>
                    <a:pt x="25469" y="526940"/>
                  </a:lnTo>
                  <a:lnTo>
                    <a:pt x="26857" y="569701"/>
                  </a:lnTo>
                  <a:lnTo>
                    <a:pt x="29194" y="614437"/>
                  </a:lnTo>
                  <a:lnTo>
                    <a:pt x="32162" y="660488"/>
                  </a:lnTo>
                  <a:lnTo>
                    <a:pt x="35553" y="707417"/>
                  </a:lnTo>
                  <a:lnTo>
                    <a:pt x="39225" y="754930"/>
                  </a:lnTo>
                  <a:lnTo>
                    <a:pt x="43083" y="802834"/>
                  </a:lnTo>
                  <a:lnTo>
                    <a:pt x="47066" y="850998"/>
                  </a:lnTo>
                  <a:lnTo>
                    <a:pt x="51133" y="899334"/>
                  </a:lnTo>
                  <a:lnTo>
                    <a:pt x="55255" y="947787"/>
                  </a:lnTo>
                  <a:lnTo>
                    <a:pt x="58709" y="997021"/>
                  </a:lnTo>
                  <a:lnTo>
                    <a:pt x="61716" y="1046778"/>
                  </a:lnTo>
                  <a:lnTo>
                    <a:pt x="64428" y="1096883"/>
                  </a:lnTo>
                  <a:lnTo>
                    <a:pt x="65530" y="1145102"/>
                  </a:lnTo>
                  <a:lnTo>
                    <a:pt x="65558" y="1192065"/>
                  </a:lnTo>
                  <a:lnTo>
                    <a:pt x="64872" y="1238190"/>
                  </a:lnTo>
                  <a:lnTo>
                    <a:pt x="63709" y="1282346"/>
                  </a:lnTo>
                  <a:lnTo>
                    <a:pt x="62228" y="1325189"/>
                  </a:lnTo>
                  <a:lnTo>
                    <a:pt x="60535" y="1367156"/>
                  </a:lnTo>
                  <a:lnTo>
                    <a:pt x="59407" y="1407129"/>
                  </a:lnTo>
                  <a:lnTo>
                    <a:pt x="58655" y="1445772"/>
                  </a:lnTo>
                  <a:lnTo>
                    <a:pt x="58153" y="1483528"/>
                  </a:lnTo>
                  <a:lnTo>
                    <a:pt x="57819" y="1517871"/>
                  </a:lnTo>
                  <a:lnTo>
                    <a:pt x="57596" y="1549939"/>
                  </a:lnTo>
                  <a:lnTo>
                    <a:pt x="57447" y="1580489"/>
                  </a:lnTo>
                  <a:lnTo>
                    <a:pt x="57282" y="1627605"/>
                  </a:lnTo>
                  <a:lnTo>
                    <a:pt x="57189" y="1674370"/>
                  </a:lnTo>
                  <a:lnTo>
                    <a:pt x="57150" y="17050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612">
              <a:extLst>
                <a:ext uri="{FF2B5EF4-FFF2-40B4-BE49-F238E27FC236}">
                  <a16:creationId xmlns:a16="http://schemas.microsoft.com/office/drawing/2014/main" xmlns="" id="{89B415C6-9586-4794-8BD1-9EF2F9F0D00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579732" y="6478982"/>
              <a:ext cx="2710569" cy="74141"/>
            </a:xfrm>
            <a:custGeom>
              <a:avLst/>
              <a:gdLst/>
              <a:ahLst/>
              <a:cxnLst/>
              <a:rect l="0" t="0" r="0" b="0"/>
              <a:pathLst>
                <a:path w="2710569" h="74141">
                  <a:moveTo>
                    <a:pt x="5468" y="67868"/>
                  </a:moveTo>
                  <a:lnTo>
                    <a:pt x="5468" y="67868"/>
                  </a:lnTo>
                  <a:lnTo>
                    <a:pt x="0" y="67867"/>
                  </a:lnTo>
                  <a:lnTo>
                    <a:pt x="9492" y="71238"/>
                  </a:lnTo>
                  <a:lnTo>
                    <a:pt x="42565" y="73335"/>
                  </a:lnTo>
                  <a:lnTo>
                    <a:pt x="77929" y="73825"/>
                  </a:lnTo>
                  <a:lnTo>
                    <a:pt x="123751" y="74044"/>
                  </a:lnTo>
                  <a:lnTo>
                    <a:pt x="152762" y="74102"/>
                  </a:lnTo>
                  <a:lnTo>
                    <a:pt x="184097" y="74140"/>
                  </a:lnTo>
                  <a:lnTo>
                    <a:pt x="222626" y="72755"/>
                  </a:lnTo>
                  <a:lnTo>
                    <a:pt x="265951" y="70421"/>
                  </a:lnTo>
                  <a:lnTo>
                    <a:pt x="312473" y="67453"/>
                  </a:lnTo>
                  <a:lnTo>
                    <a:pt x="367476" y="63358"/>
                  </a:lnTo>
                  <a:lnTo>
                    <a:pt x="428134" y="58511"/>
                  </a:lnTo>
                  <a:lnTo>
                    <a:pt x="492562" y="53163"/>
                  </a:lnTo>
                  <a:lnTo>
                    <a:pt x="565148" y="47482"/>
                  </a:lnTo>
                  <a:lnTo>
                    <a:pt x="643172" y="41577"/>
                  </a:lnTo>
                  <a:lnTo>
                    <a:pt x="724820" y="35523"/>
                  </a:lnTo>
                  <a:lnTo>
                    <a:pt x="812413" y="29372"/>
                  </a:lnTo>
                  <a:lnTo>
                    <a:pt x="903971" y="23153"/>
                  </a:lnTo>
                  <a:lnTo>
                    <a:pt x="998169" y="16892"/>
                  </a:lnTo>
                  <a:lnTo>
                    <a:pt x="1095542" y="12011"/>
                  </a:lnTo>
                  <a:lnTo>
                    <a:pt x="1195028" y="8052"/>
                  </a:lnTo>
                  <a:lnTo>
                    <a:pt x="1295924" y="4708"/>
                  </a:lnTo>
                  <a:lnTo>
                    <a:pt x="1394939" y="2477"/>
                  </a:lnTo>
                  <a:lnTo>
                    <a:pt x="1492700" y="991"/>
                  </a:lnTo>
                  <a:lnTo>
                    <a:pt x="1589622" y="0"/>
                  </a:lnTo>
                  <a:lnTo>
                    <a:pt x="1683870" y="44"/>
                  </a:lnTo>
                  <a:lnTo>
                    <a:pt x="1776337" y="779"/>
                  </a:lnTo>
                  <a:lnTo>
                    <a:pt x="1867614" y="1976"/>
                  </a:lnTo>
                  <a:lnTo>
                    <a:pt x="1955982" y="3479"/>
                  </a:lnTo>
                  <a:lnTo>
                    <a:pt x="2042410" y="5186"/>
                  </a:lnTo>
                  <a:lnTo>
                    <a:pt x="2127545" y="7030"/>
                  </a:lnTo>
                  <a:lnTo>
                    <a:pt x="2206882" y="8965"/>
                  </a:lnTo>
                  <a:lnTo>
                    <a:pt x="2282349" y="10961"/>
                  </a:lnTo>
                  <a:lnTo>
                    <a:pt x="2355239" y="12996"/>
                  </a:lnTo>
                  <a:lnTo>
                    <a:pt x="2418648" y="14353"/>
                  </a:lnTo>
                  <a:lnTo>
                    <a:pt x="2475737" y="15258"/>
                  </a:lnTo>
                  <a:lnTo>
                    <a:pt x="2528614" y="15861"/>
                  </a:lnTo>
                  <a:lnTo>
                    <a:pt x="2572332" y="15558"/>
                  </a:lnTo>
                  <a:lnTo>
                    <a:pt x="2609944" y="14650"/>
                  </a:lnTo>
                  <a:lnTo>
                    <a:pt x="2643485" y="13339"/>
                  </a:lnTo>
                  <a:lnTo>
                    <a:pt x="2710568" y="107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SMARTInkShape-2613">
            <a:extLst>
              <a:ext uri="{FF2B5EF4-FFF2-40B4-BE49-F238E27FC236}">
                <a16:creationId xmlns:a16="http://schemas.microsoft.com/office/drawing/2014/main" xmlns="" id="{C87AEE6E-B285-4B95-97C9-43D8183EDA8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877300" y="5340350"/>
            <a:ext cx="1924051" cy="1181101"/>
          </a:xfrm>
          <a:custGeom>
            <a:avLst/>
            <a:gdLst/>
            <a:ahLst/>
            <a:cxnLst/>
            <a:rect l="0" t="0" r="0" b="0"/>
            <a:pathLst>
              <a:path w="1924051" h="1181101">
                <a:moveTo>
                  <a:pt x="0" y="0"/>
                </a:moveTo>
                <a:lnTo>
                  <a:pt x="0" y="0"/>
                </a:lnTo>
                <a:lnTo>
                  <a:pt x="25031" y="0"/>
                </a:lnTo>
                <a:lnTo>
                  <a:pt x="28661" y="3371"/>
                </a:lnTo>
                <a:lnTo>
                  <a:pt x="30377" y="6907"/>
                </a:lnTo>
                <a:lnTo>
                  <a:pt x="31714" y="19457"/>
                </a:lnTo>
                <a:lnTo>
                  <a:pt x="31742" y="24226"/>
                </a:lnTo>
                <a:lnTo>
                  <a:pt x="36112" y="30238"/>
                </a:lnTo>
                <a:lnTo>
                  <a:pt x="37216" y="34135"/>
                </a:lnTo>
                <a:lnTo>
                  <a:pt x="37838" y="43667"/>
                </a:lnTo>
                <a:lnTo>
                  <a:pt x="36102" y="49511"/>
                </a:lnTo>
                <a:lnTo>
                  <a:pt x="33684" y="55166"/>
                </a:lnTo>
                <a:lnTo>
                  <a:pt x="32610" y="62383"/>
                </a:lnTo>
                <a:lnTo>
                  <a:pt x="35578" y="77809"/>
                </a:lnTo>
                <a:lnTo>
                  <a:pt x="32393" y="94042"/>
                </a:lnTo>
                <a:lnTo>
                  <a:pt x="38642" y="140260"/>
                </a:lnTo>
                <a:lnTo>
                  <a:pt x="50738" y="184240"/>
                </a:lnTo>
                <a:lnTo>
                  <a:pt x="63422" y="228678"/>
                </a:lnTo>
                <a:lnTo>
                  <a:pt x="71293" y="258349"/>
                </a:lnTo>
                <a:lnTo>
                  <a:pt x="74019" y="264400"/>
                </a:lnTo>
                <a:lnTo>
                  <a:pt x="78044" y="302952"/>
                </a:lnTo>
                <a:lnTo>
                  <a:pt x="80547" y="308917"/>
                </a:lnTo>
                <a:lnTo>
                  <a:pt x="88616" y="353506"/>
                </a:lnTo>
                <a:lnTo>
                  <a:pt x="90770" y="392377"/>
                </a:lnTo>
                <a:lnTo>
                  <a:pt x="98318" y="415398"/>
                </a:lnTo>
                <a:lnTo>
                  <a:pt x="97946" y="438673"/>
                </a:lnTo>
                <a:lnTo>
                  <a:pt x="101505" y="482448"/>
                </a:lnTo>
                <a:lnTo>
                  <a:pt x="103453" y="497136"/>
                </a:lnTo>
                <a:lnTo>
                  <a:pt x="105245" y="508110"/>
                </a:lnTo>
                <a:lnTo>
                  <a:pt x="103699" y="522223"/>
                </a:lnTo>
                <a:lnTo>
                  <a:pt x="108614" y="567145"/>
                </a:lnTo>
                <a:lnTo>
                  <a:pt x="112968" y="579289"/>
                </a:lnTo>
                <a:lnTo>
                  <a:pt x="114953" y="605306"/>
                </a:lnTo>
                <a:lnTo>
                  <a:pt x="119316" y="617402"/>
                </a:lnTo>
                <a:lnTo>
                  <a:pt x="122136" y="629080"/>
                </a:lnTo>
                <a:lnTo>
                  <a:pt x="139586" y="675636"/>
                </a:lnTo>
                <a:lnTo>
                  <a:pt x="160890" y="721788"/>
                </a:lnTo>
                <a:lnTo>
                  <a:pt x="186266" y="767116"/>
                </a:lnTo>
                <a:lnTo>
                  <a:pt x="202336" y="791711"/>
                </a:lnTo>
                <a:lnTo>
                  <a:pt x="246200" y="838626"/>
                </a:lnTo>
                <a:lnTo>
                  <a:pt x="275281" y="884772"/>
                </a:lnTo>
                <a:lnTo>
                  <a:pt x="290974" y="905934"/>
                </a:lnTo>
                <a:lnTo>
                  <a:pt x="334703" y="941001"/>
                </a:lnTo>
                <a:lnTo>
                  <a:pt x="377477" y="963068"/>
                </a:lnTo>
                <a:lnTo>
                  <a:pt x="400608" y="969666"/>
                </a:lnTo>
                <a:lnTo>
                  <a:pt x="431167" y="976372"/>
                </a:lnTo>
                <a:lnTo>
                  <a:pt x="468416" y="988753"/>
                </a:lnTo>
                <a:lnTo>
                  <a:pt x="482160" y="991934"/>
                </a:lnTo>
                <a:lnTo>
                  <a:pt x="527788" y="1010962"/>
                </a:lnTo>
                <a:lnTo>
                  <a:pt x="574379" y="1018929"/>
                </a:lnTo>
                <a:lnTo>
                  <a:pt x="619016" y="1030887"/>
                </a:lnTo>
                <a:lnTo>
                  <a:pt x="663483" y="1040152"/>
                </a:lnTo>
                <a:lnTo>
                  <a:pt x="704977" y="1046262"/>
                </a:lnTo>
                <a:lnTo>
                  <a:pt x="747199" y="1052623"/>
                </a:lnTo>
                <a:lnTo>
                  <a:pt x="793621" y="1064034"/>
                </a:lnTo>
                <a:lnTo>
                  <a:pt x="834228" y="1066436"/>
                </a:lnTo>
                <a:lnTo>
                  <a:pt x="876333" y="1066752"/>
                </a:lnTo>
                <a:lnTo>
                  <a:pt x="922077" y="1071822"/>
                </a:lnTo>
                <a:lnTo>
                  <a:pt x="968522" y="1073034"/>
                </a:lnTo>
                <a:lnTo>
                  <a:pt x="1013485" y="1073840"/>
                </a:lnTo>
                <a:lnTo>
                  <a:pt x="1056164" y="1081986"/>
                </a:lnTo>
                <a:lnTo>
                  <a:pt x="1099506" y="1090156"/>
                </a:lnTo>
                <a:lnTo>
                  <a:pt x="1144652" y="1098564"/>
                </a:lnTo>
                <a:lnTo>
                  <a:pt x="1181589" y="1104904"/>
                </a:lnTo>
                <a:lnTo>
                  <a:pt x="1219344" y="1111251"/>
                </a:lnTo>
                <a:lnTo>
                  <a:pt x="1266658" y="1116346"/>
                </a:lnTo>
                <a:lnTo>
                  <a:pt x="1302641" y="1120599"/>
                </a:lnTo>
                <a:lnTo>
                  <a:pt x="1348362" y="1123994"/>
                </a:lnTo>
                <a:lnTo>
                  <a:pt x="1385646" y="1128823"/>
                </a:lnTo>
                <a:lnTo>
                  <a:pt x="1427658" y="1134723"/>
                </a:lnTo>
                <a:lnTo>
                  <a:pt x="1471387" y="1140939"/>
                </a:lnTo>
                <a:lnTo>
                  <a:pt x="1515624" y="1147250"/>
                </a:lnTo>
                <a:lnTo>
                  <a:pt x="1560715" y="1153587"/>
                </a:lnTo>
                <a:lnTo>
                  <a:pt x="1592999" y="1157819"/>
                </a:lnTo>
                <a:lnTo>
                  <a:pt x="1626162" y="1162051"/>
                </a:lnTo>
                <a:lnTo>
                  <a:pt x="1659716" y="1165578"/>
                </a:lnTo>
                <a:lnTo>
                  <a:pt x="1693444" y="1167146"/>
                </a:lnTo>
                <a:lnTo>
                  <a:pt x="1727248" y="1167842"/>
                </a:lnTo>
                <a:lnTo>
                  <a:pt x="1772371" y="1166353"/>
                </a:lnTo>
                <a:lnTo>
                  <a:pt x="1815850" y="1162900"/>
                </a:lnTo>
                <a:lnTo>
                  <a:pt x="1862120" y="1169069"/>
                </a:lnTo>
                <a:lnTo>
                  <a:pt x="1903193" y="1176999"/>
                </a:lnTo>
                <a:lnTo>
                  <a:pt x="1924050" y="1181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MARTInkShape-2614">
            <a:extLst>
              <a:ext uri="{FF2B5EF4-FFF2-40B4-BE49-F238E27FC236}">
                <a16:creationId xmlns:a16="http://schemas.microsoft.com/office/drawing/2014/main" xmlns="" id="{19DB6766-EC97-4D15-B294-AFD0A417B95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188450" y="6473619"/>
            <a:ext cx="31344" cy="206582"/>
          </a:xfrm>
          <a:custGeom>
            <a:avLst/>
            <a:gdLst/>
            <a:ahLst/>
            <a:cxnLst/>
            <a:rect l="0" t="0" r="0" b="0"/>
            <a:pathLst>
              <a:path w="31344" h="206582">
                <a:moveTo>
                  <a:pt x="0" y="22431"/>
                </a:moveTo>
                <a:lnTo>
                  <a:pt x="0" y="22431"/>
                </a:lnTo>
                <a:lnTo>
                  <a:pt x="0" y="427"/>
                </a:lnTo>
                <a:lnTo>
                  <a:pt x="705" y="0"/>
                </a:lnTo>
                <a:lnTo>
                  <a:pt x="1881" y="421"/>
                </a:lnTo>
                <a:lnTo>
                  <a:pt x="3370" y="1407"/>
                </a:lnTo>
                <a:lnTo>
                  <a:pt x="5026" y="6266"/>
                </a:lnTo>
                <a:lnTo>
                  <a:pt x="11259" y="51638"/>
                </a:lnTo>
                <a:lnTo>
                  <a:pt x="10392" y="87059"/>
                </a:lnTo>
                <a:lnTo>
                  <a:pt x="3777" y="130211"/>
                </a:lnTo>
                <a:lnTo>
                  <a:pt x="220" y="159123"/>
                </a:lnTo>
                <a:lnTo>
                  <a:pt x="98" y="157737"/>
                </a:lnTo>
                <a:lnTo>
                  <a:pt x="5039" y="112712"/>
                </a:lnTo>
                <a:lnTo>
                  <a:pt x="9724" y="75522"/>
                </a:lnTo>
                <a:lnTo>
                  <a:pt x="14199" y="55199"/>
                </a:lnTo>
                <a:lnTo>
                  <a:pt x="13037" y="32539"/>
                </a:lnTo>
                <a:lnTo>
                  <a:pt x="9061" y="73030"/>
                </a:lnTo>
                <a:lnTo>
                  <a:pt x="15453" y="115704"/>
                </a:lnTo>
                <a:lnTo>
                  <a:pt x="24202" y="140027"/>
                </a:lnTo>
                <a:lnTo>
                  <a:pt x="24601" y="139634"/>
                </a:lnTo>
                <a:lnTo>
                  <a:pt x="31141" y="94552"/>
                </a:lnTo>
                <a:lnTo>
                  <a:pt x="31343" y="94500"/>
                </a:lnTo>
                <a:lnTo>
                  <a:pt x="29748" y="110577"/>
                </a:lnTo>
                <a:lnTo>
                  <a:pt x="22888" y="156886"/>
                </a:lnTo>
                <a:lnTo>
                  <a:pt x="25400" y="20658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SMARTInkShape-2615">
            <a:extLst>
              <a:ext uri="{FF2B5EF4-FFF2-40B4-BE49-F238E27FC236}">
                <a16:creationId xmlns:a16="http://schemas.microsoft.com/office/drawing/2014/main" xmlns="" id="{1CAF76F1-5D52-4B16-AA8D-DB762803574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037334" y="6400803"/>
            <a:ext cx="113017" cy="266576"/>
          </a:xfrm>
          <a:custGeom>
            <a:avLst/>
            <a:gdLst/>
            <a:ahLst/>
            <a:cxnLst/>
            <a:rect l="0" t="0" r="0" b="0"/>
            <a:pathLst>
              <a:path w="113017" h="266576">
                <a:moveTo>
                  <a:pt x="49516" y="12697"/>
                </a:moveTo>
                <a:lnTo>
                  <a:pt x="49516" y="12697"/>
                </a:lnTo>
                <a:lnTo>
                  <a:pt x="52886" y="9326"/>
                </a:lnTo>
                <a:lnTo>
                  <a:pt x="54541" y="5790"/>
                </a:lnTo>
                <a:lnTo>
                  <a:pt x="55844" y="98"/>
                </a:lnTo>
                <a:lnTo>
                  <a:pt x="37568" y="0"/>
                </a:lnTo>
                <a:lnTo>
                  <a:pt x="25828" y="3369"/>
                </a:lnTo>
                <a:lnTo>
                  <a:pt x="19467" y="8786"/>
                </a:lnTo>
                <a:lnTo>
                  <a:pt x="3049" y="36123"/>
                </a:lnTo>
                <a:lnTo>
                  <a:pt x="0" y="52094"/>
                </a:lnTo>
                <a:lnTo>
                  <a:pt x="4039" y="76453"/>
                </a:lnTo>
                <a:lnTo>
                  <a:pt x="10304" y="111352"/>
                </a:lnTo>
                <a:lnTo>
                  <a:pt x="11318" y="157606"/>
                </a:lnTo>
                <a:lnTo>
                  <a:pt x="16466" y="203130"/>
                </a:lnTo>
                <a:lnTo>
                  <a:pt x="13931" y="221522"/>
                </a:lnTo>
                <a:lnTo>
                  <a:pt x="17749" y="265323"/>
                </a:lnTo>
                <a:lnTo>
                  <a:pt x="18460" y="265781"/>
                </a:lnTo>
                <a:lnTo>
                  <a:pt x="26603" y="266575"/>
                </a:lnTo>
                <a:lnTo>
                  <a:pt x="40548" y="265967"/>
                </a:lnTo>
                <a:lnTo>
                  <a:pt x="87761" y="260607"/>
                </a:lnTo>
                <a:lnTo>
                  <a:pt x="113016" y="26034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SMARTInkShape-2616">
            <a:extLst>
              <a:ext uri="{FF2B5EF4-FFF2-40B4-BE49-F238E27FC236}">
                <a16:creationId xmlns:a16="http://schemas.microsoft.com/office/drawing/2014/main" xmlns="" id="{761B2279-DEAB-4EC6-BB3D-7CE2C8B08396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886950" y="6432602"/>
            <a:ext cx="120650" cy="205228"/>
          </a:xfrm>
          <a:custGeom>
            <a:avLst/>
            <a:gdLst/>
            <a:ahLst/>
            <a:cxnLst/>
            <a:rect l="0" t="0" r="0" b="0"/>
            <a:pathLst>
              <a:path w="120650" h="205228">
                <a:moveTo>
                  <a:pt x="19050" y="12648"/>
                </a:moveTo>
                <a:lnTo>
                  <a:pt x="19050" y="12648"/>
                </a:lnTo>
                <a:lnTo>
                  <a:pt x="19050" y="7181"/>
                </a:lnTo>
                <a:lnTo>
                  <a:pt x="18344" y="6886"/>
                </a:lnTo>
                <a:lnTo>
                  <a:pt x="13583" y="6375"/>
                </a:lnTo>
                <a:lnTo>
                  <a:pt x="14974" y="4451"/>
                </a:lnTo>
                <a:lnTo>
                  <a:pt x="16332" y="2949"/>
                </a:lnTo>
                <a:lnTo>
                  <a:pt x="21604" y="1282"/>
                </a:lnTo>
                <a:lnTo>
                  <a:pt x="63155" y="0"/>
                </a:lnTo>
                <a:lnTo>
                  <a:pt x="105859" y="658"/>
                </a:lnTo>
                <a:lnTo>
                  <a:pt x="113605" y="3321"/>
                </a:lnTo>
                <a:lnTo>
                  <a:pt x="115953" y="5019"/>
                </a:lnTo>
                <a:lnTo>
                  <a:pt x="120032" y="11504"/>
                </a:lnTo>
                <a:lnTo>
                  <a:pt x="114852" y="34949"/>
                </a:lnTo>
                <a:lnTo>
                  <a:pt x="116291" y="57739"/>
                </a:lnTo>
                <a:lnTo>
                  <a:pt x="120395" y="101585"/>
                </a:lnTo>
                <a:lnTo>
                  <a:pt x="120648" y="147710"/>
                </a:lnTo>
                <a:lnTo>
                  <a:pt x="120649" y="173511"/>
                </a:lnTo>
                <a:lnTo>
                  <a:pt x="115005" y="179629"/>
                </a:lnTo>
                <a:lnTo>
                  <a:pt x="110537" y="183235"/>
                </a:lnTo>
                <a:lnTo>
                  <a:pt x="67878" y="198457"/>
                </a:lnTo>
                <a:lnTo>
                  <a:pt x="21299" y="205227"/>
                </a:lnTo>
                <a:lnTo>
                  <a:pt x="0" y="20314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SMARTInkShape-Group387">
            <a:extLst>
              <a:ext uri="{FF2B5EF4-FFF2-40B4-BE49-F238E27FC236}">
                <a16:creationId xmlns:a16="http://schemas.microsoft.com/office/drawing/2014/main" xmlns="" id="{5EF95C3C-1B0E-43F8-B27E-1F73B919DA7E}"/>
              </a:ext>
            </a:extLst>
          </p:cNvPr>
          <p:cNvGrpSpPr/>
          <p:nvPr/>
        </p:nvGrpSpPr>
        <p:grpSpPr>
          <a:xfrm>
            <a:off x="2358804" y="4220930"/>
            <a:ext cx="1733248" cy="1291656"/>
            <a:chOff x="2358804" y="4220930"/>
            <a:chExt cx="1733248" cy="1291656"/>
          </a:xfrm>
        </p:grpSpPr>
        <p:sp>
          <p:nvSpPr>
            <p:cNvPr id="124" name="SMARTInkShape-2617">
              <a:extLst>
                <a:ext uri="{FF2B5EF4-FFF2-40B4-BE49-F238E27FC236}">
                  <a16:creationId xmlns:a16="http://schemas.microsoft.com/office/drawing/2014/main" xmlns="" id="{E0ECB69D-788F-48A7-967F-3BBA4F39B65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358804" y="4574521"/>
              <a:ext cx="124047" cy="581680"/>
            </a:xfrm>
            <a:custGeom>
              <a:avLst/>
              <a:gdLst/>
              <a:ahLst/>
              <a:cxnLst/>
              <a:rect l="0" t="0" r="0" b="0"/>
              <a:pathLst>
                <a:path w="124047" h="581680">
                  <a:moveTo>
                    <a:pt x="124046" y="41929"/>
                  </a:moveTo>
                  <a:lnTo>
                    <a:pt x="124046" y="41929"/>
                  </a:lnTo>
                  <a:lnTo>
                    <a:pt x="118271" y="27426"/>
                  </a:lnTo>
                  <a:lnTo>
                    <a:pt x="100281" y="5987"/>
                  </a:lnTo>
                  <a:lnTo>
                    <a:pt x="90201" y="1260"/>
                  </a:lnTo>
                  <a:lnTo>
                    <a:pt x="84549" y="0"/>
                  </a:lnTo>
                  <a:lnTo>
                    <a:pt x="78665" y="1981"/>
                  </a:lnTo>
                  <a:lnTo>
                    <a:pt x="66482" y="11710"/>
                  </a:lnTo>
                  <a:lnTo>
                    <a:pt x="37050" y="58276"/>
                  </a:lnTo>
                  <a:lnTo>
                    <a:pt x="23292" y="93880"/>
                  </a:lnTo>
                  <a:lnTo>
                    <a:pt x="12003" y="131341"/>
                  </a:lnTo>
                  <a:lnTo>
                    <a:pt x="3694" y="168451"/>
                  </a:lnTo>
                  <a:lnTo>
                    <a:pt x="0" y="203759"/>
                  </a:lnTo>
                  <a:lnTo>
                    <a:pt x="2122" y="240148"/>
                  </a:lnTo>
                  <a:lnTo>
                    <a:pt x="9180" y="276782"/>
                  </a:lnTo>
                  <a:lnTo>
                    <a:pt x="21724" y="311878"/>
                  </a:lnTo>
                  <a:lnTo>
                    <a:pt x="38588" y="346292"/>
                  </a:lnTo>
                  <a:lnTo>
                    <a:pt x="56431" y="381107"/>
                  </a:lnTo>
                  <a:lnTo>
                    <a:pt x="71417" y="417747"/>
                  </a:lnTo>
                  <a:lnTo>
                    <a:pt x="88383" y="463962"/>
                  </a:lnTo>
                  <a:lnTo>
                    <a:pt x="95605" y="501095"/>
                  </a:lnTo>
                  <a:lnTo>
                    <a:pt x="94374" y="531070"/>
                  </a:lnTo>
                  <a:lnTo>
                    <a:pt x="87575" y="547191"/>
                  </a:lnTo>
                  <a:lnTo>
                    <a:pt x="71847" y="566287"/>
                  </a:lnTo>
                  <a:lnTo>
                    <a:pt x="59924" y="574838"/>
                  </a:lnTo>
                  <a:lnTo>
                    <a:pt x="42017" y="579652"/>
                  </a:lnTo>
                  <a:lnTo>
                    <a:pt x="22446" y="581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618">
              <a:extLst>
                <a:ext uri="{FF2B5EF4-FFF2-40B4-BE49-F238E27FC236}">
                  <a16:creationId xmlns:a16="http://schemas.microsoft.com/office/drawing/2014/main" xmlns="" id="{41771C18-24E8-4255-B1FF-989DE8755F5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374900" y="5276872"/>
              <a:ext cx="106218" cy="235714"/>
            </a:xfrm>
            <a:custGeom>
              <a:avLst/>
              <a:gdLst/>
              <a:ahLst/>
              <a:cxnLst/>
              <a:rect l="0" t="0" r="0" b="0"/>
              <a:pathLst>
                <a:path w="106218" h="235714">
                  <a:moveTo>
                    <a:pt x="12700" y="6328"/>
                  </a:moveTo>
                  <a:lnTo>
                    <a:pt x="12700" y="6328"/>
                  </a:lnTo>
                  <a:lnTo>
                    <a:pt x="12700" y="0"/>
                  </a:lnTo>
                  <a:lnTo>
                    <a:pt x="10818" y="12533"/>
                  </a:lnTo>
                  <a:lnTo>
                    <a:pt x="9042" y="26724"/>
                  </a:lnTo>
                  <a:lnTo>
                    <a:pt x="11768" y="68344"/>
                  </a:lnTo>
                  <a:lnTo>
                    <a:pt x="12424" y="109369"/>
                  </a:lnTo>
                  <a:lnTo>
                    <a:pt x="12618" y="150924"/>
                  </a:lnTo>
                  <a:lnTo>
                    <a:pt x="9313" y="196149"/>
                  </a:lnTo>
                  <a:lnTo>
                    <a:pt x="6610" y="219613"/>
                  </a:lnTo>
                  <a:lnTo>
                    <a:pt x="5818" y="219779"/>
                  </a:lnTo>
                  <a:lnTo>
                    <a:pt x="3056" y="218082"/>
                  </a:lnTo>
                  <a:lnTo>
                    <a:pt x="906" y="203047"/>
                  </a:lnTo>
                  <a:lnTo>
                    <a:pt x="5145" y="161359"/>
                  </a:lnTo>
                  <a:lnTo>
                    <a:pt x="7226" y="147903"/>
                  </a:lnTo>
                  <a:lnTo>
                    <a:pt x="12854" y="137219"/>
                  </a:lnTo>
                  <a:lnTo>
                    <a:pt x="16330" y="133805"/>
                  </a:lnTo>
                  <a:lnTo>
                    <a:pt x="23956" y="130012"/>
                  </a:lnTo>
                  <a:lnTo>
                    <a:pt x="39554" y="127877"/>
                  </a:lnTo>
                  <a:lnTo>
                    <a:pt x="76328" y="135895"/>
                  </a:lnTo>
                  <a:lnTo>
                    <a:pt x="91916" y="145299"/>
                  </a:lnTo>
                  <a:lnTo>
                    <a:pt x="102102" y="157022"/>
                  </a:lnTo>
                  <a:lnTo>
                    <a:pt x="105351" y="165260"/>
                  </a:lnTo>
                  <a:lnTo>
                    <a:pt x="106217" y="169433"/>
                  </a:lnTo>
                  <a:lnTo>
                    <a:pt x="105298" y="177831"/>
                  </a:lnTo>
                  <a:lnTo>
                    <a:pt x="98162" y="208209"/>
                  </a:lnTo>
                  <a:lnTo>
                    <a:pt x="95074" y="212882"/>
                  </a:lnTo>
                  <a:lnTo>
                    <a:pt x="77245" y="226201"/>
                  </a:lnTo>
                  <a:lnTo>
                    <a:pt x="57460" y="235713"/>
                  </a:lnTo>
                  <a:lnTo>
                    <a:pt x="42706" y="235042"/>
                  </a:lnTo>
                  <a:lnTo>
                    <a:pt x="34821" y="232887"/>
                  </a:lnTo>
                  <a:lnTo>
                    <a:pt x="20415" y="222967"/>
                  </a:lnTo>
                  <a:lnTo>
                    <a:pt x="0" y="203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619">
              <a:extLst>
                <a:ext uri="{FF2B5EF4-FFF2-40B4-BE49-F238E27FC236}">
                  <a16:creationId xmlns:a16="http://schemas.microsoft.com/office/drawing/2014/main" xmlns="" id="{15927E09-91BD-47DA-84BC-F1011362EC8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387600" y="4220930"/>
              <a:ext cx="25401" cy="166921"/>
            </a:xfrm>
            <a:custGeom>
              <a:avLst/>
              <a:gdLst/>
              <a:ahLst/>
              <a:cxnLst/>
              <a:rect l="0" t="0" r="0" b="0"/>
              <a:pathLst>
                <a:path w="25401" h="166921">
                  <a:moveTo>
                    <a:pt x="0" y="8170"/>
                  </a:moveTo>
                  <a:lnTo>
                    <a:pt x="0" y="8170"/>
                  </a:lnTo>
                  <a:lnTo>
                    <a:pt x="0" y="0"/>
                  </a:lnTo>
                  <a:lnTo>
                    <a:pt x="3371" y="38341"/>
                  </a:lnTo>
                  <a:lnTo>
                    <a:pt x="8838" y="76454"/>
                  </a:lnTo>
                  <a:lnTo>
                    <a:pt x="11937" y="117666"/>
                  </a:lnTo>
                  <a:lnTo>
                    <a:pt x="13885" y="140097"/>
                  </a:lnTo>
                  <a:lnTo>
                    <a:pt x="25400" y="166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620">
              <a:extLst>
                <a:ext uri="{FF2B5EF4-FFF2-40B4-BE49-F238E27FC236}">
                  <a16:creationId xmlns:a16="http://schemas.microsoft.com/office/drawing/2014/main" xmlns="" id="{63E934E4-A78F-4802-8B0D-31368A70217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730500" y="4596659"/>
              <a:ext cx="82551" cy="424581"/>
            </a:xfrm>
            <a:custGeom>
              <a:avLst/>
              <a:gdLst/>
              <a:ahLst/>
              <a:cxnLst/>
              <a:rect l="0" t="0" r="0" b="0"/>
              <a:pathLst>
                <a:path w="82551" h="424581">
                  <a:moveTo>
                    <a:pt x="82550" y="51541"/>
                  </a:moveTo>
                  <a:lnTo>
                    <a:pt x="82550" y="51541"/>
                  </a:lnTo>
                  <a:lnTo>
                    <a:pt x="60888" y="10333"/>
                  </a:lnTo>
                  <a:lnTo>
                    <a:pt x="52696" y="1946"/>
                  </a:lnTo>
                  <a:lnTo>
                    <a:pt x="48536" y="134"/>
                  </a:lnTo>
                  <a:lnTo>
                    <a:pt x="40151" y="0"/>
                  </a:lnTo>
                  <a:lnTo>
                    <a:pt x="31721" y="4175"/>
                  </a:lnTo>
                  <a:lnTo>
                    <a:pt x="27497" y="7263"/>
                  </a:lnTo>
                  <a:lnTo>
                    <a:pt x="14811" y="31836"/>
                  </a:lnTo>
                  <a:lnTo>
                    <a:pt x="5486" y="72670"/>
                  </a:lnTo>
                  <a:lnTo>
                    <a:pt x="2438" y="107969"/>
                  </a:lnTo>
                  <a:lnTo>
                    <a:pt x="1789" y="149292"/>
                  </a:lnTo>
                  <a:lnTo>
                    <a:pt x="2604" y="173153"/>
                  </a:lnTo>
                  <a:lnTo>
                    <a:pt x="3852" y="198232"/>
                  </a:lnTo>
                  <a:lnTo>
                    <a:pt x="6096" y="222713"/>
                  </a:lnTo>
                  <a:lnTo>
                    <a:pt x="9003" y="246795"/>
                  </a:lnTo>
                  <a:lnTo>
                    <a:pt x="14585" y="292131"/>
                  </a:lnTo>
                  <a:lnTo>
                    <a:pt x="17065" y="331096"/>
                  </a:lnTo>
                  <a:lnTo>
                    <a:pt x="18168" y="369110"/>
                  </a:lnTo>
                  <a:lnTo>
                    <a:pt x="16907" y="413041"/>
                  </a:lnTo>
                  <a:lnTo>
                    <a:pt x="15505" y="421657"/>
                  </a:lnTo>
                  <a:lnTo>
                    <a:pt x="13159" y="424580"/>
                  </a:lnTo>
                  <a:lnTo>
                    <a:pt x="10183" y="423706"/>
                  </a:lnTo>
                  <a:lnTo>
                    <a:pt x="0" y="413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621">
              <a:extLst>
                <a:ext uri="{FF2B5EF4-FFF2-40B4-BE49-F238E27FC236}">
                  <a16:creationId xmlns:a16="http://schemas.microsoft.com/office/drawing/2014/main" xmlns="" id="{E3F05C89-6CC4-4DF4-A5FE-1D5CB3F1F0F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661533" y="4845050"/>
              <a:ext cx="176918" cy="44451"/>
            </a:xfrm>
            <a:custGeom>
              <a:avLst/>
              <a:gdLst/>
              <a:ahLst/>
              <a:cxnLst/>
              <a:rect l="0" t="0" r="0" b="0"/>
              <a:pathLst>
                <a:path w="17691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38983"/>
                  </a:lnTo>
                  <a:lnTo>
                    <a:pt x="411" y="38688"/>
                  </a:lnTo>
                  <a:lnTo>
                    <a:pt x="43410" y="27464"/>
                  </a:lnTo>
                  <a:lnTo>
                    <a:pt x="83502" y="15193"/>
                  </a:lnTo>
                  <a:lnTo>
                    <a:pt x="128542" y="7088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622">
              <a:extLst>
                <a:ext uri="{FF2B5EF4-FFF2-40B4-BE49-F238E27FC236}">
                  <a16:creationId xmlns:a16="http://schemas.microsoft.com/office/drawing/2014/main" xmlns="" id="{939E5E29-F0F8-45C9-ABD5-B4EE32338BA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954137" y="4612748"/>
              <a:ext cx="93864" cy="422803"/>
            </a:xfrm>
            <a:custGeom>
              <a:avLst/>
              <a:gdLst/>
              <a:ahLst/>
              <a:cxnLst/>
              <a:rect l="0" t="0" r="0" b="0"/>
              <a:pathLst>
                <a:path w="93864" h="422803">
                  <a:moveTo>
                    <a:pt x="93863" y="16402"/>
                  </a:moveTo>
                  <a:lnTo>
                    <a:pt x="93863" y="16402"/>
                  </a:lnTo>
                  <a:lnTo>
                    <a:pt x="88794" y="3310"/>
                  </a:lnTo>
                  <a:lnTo>
                    <a:pt x="85025" y="0"/>
                  </a:lnTo>
                  <a:lnTo>
                    <a:pt x="82326" y="528"/>
                  </a:lnTo>
                  <a:lnTo>
                    <a:pt x="75565" y="4878"/>
                  </a:lnTo>
                  <a:lnTo>
                    <a:pt x="57083" y="25374"/>
                  </a:lnTo>
                  <a:lnTo>
                    <a:pt x="37104" y="70644"/>
                  </a:lnTo>
                  <a:lnTo>
                    <a:pt x="22305" y="112476"/>
                  </a:lnTo>
                  <a:lnTo>
                    <a:pt x="9143" y="159291"/>
                  </a:lnTo>
                  <a:lnTo>
                    <a:pt x="5633" y="183628"/>
                  </a:lnTo>
                  <a:lnTo>
                    <a:pt x="3293" y="208319"/>
                  </a:lnTo>
                  <a:lnTo>
                    <a:pt x="1733" y="233247"/>
                  </a:lnTo>
                  <a:lnTo>
                    <a:pt x="693" y="258332"/>
                  </a:lnTo>
                  <a:lnTo>
                    <a:pt x="0" y="283522"/>
                  </a:lnTo>
                  <a:lnTo>
                    <a:pt x="6755" y="326563"/>
                  </a:lnTo>
                  <a:lnTo>
                    <a:pt x="19165" y="363096"/>
                  </a:lnTo>
                  <a:lnTo>
                    <a:pt x="49413" y="422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623">
              <a:extLst>
                <a:ext uri="{FF2B5EF4-FFF2-40B4-BE49-F238E27FC236}">
                  <a16:creationId xmlns:a16="http://schemas.microsoft.com/office/drawing/2014/main" xmlns="" id="{21AD8AED-9E7B-4B50-B795-75A64300F19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112149" y="4766437"/>
              <a:ext cx="115702" cy="340822"/>
            </a:xfrm>
            <a:custGeom>
              <a:avLst/>
              <a:gdLst/>
              <a:ahLst/>
              <a:cxnLst/>
              <a:rect l="0" t="0" r="0" b="0"/>
              <a:pathLst>
                <a:path w="115702" h="340822">
                  <a:moveTo>
                    <a:pt x="18401" y="104013"/>
                  </a:moveTo>
                  <a:lnTo>
                    <a:pt x="18401" y="104013"/>
                  </a:lnTo>
                  <a:lnTo>
                    <a:pt x="15030" y="107384"/>
                  </a:lnTo>
                  <a:lnTo>
                    <a:pt x="10562" y="148270"/>
                  </a:lnTo>
                  <a:lnTo>
                    <a:pt x="7141" y="190269"/>
                  </a:lnTo>
                  <a:lnTo>
                    <a:pt x="7047" y="222077"/>
                  </a:lnTo>
                  <a:lnTo>
                    <a:pt x="9357" y="255029"/>
                  </a:lnTo>
                  <a:lnTo>
                    <a:pt x="8972" y="288488"/>
                  </a:lnTo>
                  <a:lnTo>
                    <a:pt x="2976" y="335735"/>
                  </a:lnTo>
                  <a:lnTo>
                    <a:pt x="1767" y="339633"/>
                  </a:lnTo>
                  <a:lnTo>
                    <a:pt x="962" y="340821"/>
                  </a:lnTo>
                  <a:lnTo>
                    <a:pt x="425" y="340201"/>
                  </a:lnTo>
                  <a:lnTo>
                    <a:pt x="3221" y="305263"/>
                  </a:lnTo>
                  <a:lnTo>
                    <a:pt x="1541" y="269187"/>
                  </a:lnTo>
                  <a:lnTo>
                    <a:pt x="811" y="244468"/>
                  </a:lnTo>
                  <a:lnTo>
                    <a:pt x="325" y="215994"/>
                  </a:lnTo>
                  <a:lnTo>
                    <a:pt x="0" y="185017"/>
                  </a:lnTo>
                  <a:lnTo>
                    <a:pt x="1195" y="155193"/>
                  </a:lnTo>
                  <a:lnTo>
                    <a:pt x="3402" y="126139"/>
                  </a:lnTo>
                  <a:lnTo>
                    <a:pt x="6285" y="97597"/>
                  </a:lnTo>
                  <a:lnTo>
                    <a:pt x="15133" y="54595"/>
                  </a:lnTo>
                  <a:lnTo>
                    <a:pt x="30133" y="15993"/>
                  </a:lnTo>
                  <a:lnTo>
                    <a:pt x="34689" y="9349"/>
                  </a:lnTo>
                  <a:lnTo>
                    <a:pt x="41254" y="4921"/>
                  </a:lnTo>
                  <a:lnTo>
                    <a:pt x="57956" y="0"/>
                  </a:lnTo>
                  <a:lnTo>
                    <a:pt x="79020" y="3457"/>
                  </a:lnTo>
                  <a:lnTo>
                    <a:pt x="90564" y="7343"/>
                  </a:lnTo>
                  <a:lnTo>
                    <a:pt x="107153" y="22948"/>
                  </a:lnTo>
                  <a:lnTo>
                    <a:pt x="113552" y="33036"/>
                  </a:lnTo>
                  <a:lnTo>
                    <a:pt x="115701" y="44701"/>
                  </a:lnTo>
                  <a:lnTo>
                    <a:pt x="112446" y="70832"/>
                  </a:lnTo>
                  <a:lnTo>
                    <a:pt x="91970" y="109939"/>
                  </a:lnTo>
                  <a:lnTo>
                    <a:pt x="71560" y="128048"/>
                  </a:lnTo>
                  <a:lnTo>
                    <a:pt x="50493" y="138685"/>
                  </a:lnTo>
                  <a:lnTo>
                    <a:pt x="18401" y="142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624">
              <a:extLst>
                <a:ext uri="{FF2B5EF4-FFF2-40B4-BE49-F238E27FC236}">
                  <a16:creationId xmlns:a16="http://schemas.microsoft.com/office/drawing/2014/main" xmlns="" id="{7A8D316D-EC0C-4A59-9938-6AA0F90BAE2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304979" y="4569180"/>
              <a:ext cx="38425" cy="409221"/>
            </a:xfrm>
            <a:custGeom>
              <a:avLst/>
              <a:gdLst/>
              <a:ahLst/>
              <a:cxnLst/>
              <a:rect l="0" t="0" r="0" b="0"/>
              <a:pathLst>
                <a:path w="38425" h="409221">
                  <a:moveTo>
                    <a:pt x="3371" y="21870"/>
                  </a:moveTo>
                  <a:lnTo>
                    <a:pt x="3371" y="21870"/>
                  </a:lnTo>
                  <a:lnTo>
                    <a:pt x="0" y="8386"/>
                  </a:lnTo>
                  <a:lnTo>
                    <a:pt x="418" y="4414"/>
                  </a:lnTo>
                  <a:lnTo>
                    <a:pt x="2108" y="1765"/>
                  </a:lnTo>
                  <a:lnTo>
                    <a:pt x="4646" y="0"/>
                  </a:lnTo>
                  <a:lnTo>
                    <a:pt x="8454" y="2351"/>
                  </a:lnTo>
                  <a:lnTo>
                    <a:pt x="18330" y="14371"/>
                  </a:lnTo>
                  <a:lnTo>
                    <a:pt x="29049" y="57826"/>
                  </a:lnTo>
                  <a:lnTo>
                    <a:pt x="32422" y="102996"/>
                  </a:lnTo>
                  <a:lnTo>
                    <a:pt x="33322" y="128871"/>
                  </a:lnTo>
                  <a:lnTo>
                    <a:pt x="34627" y="155999"/>
                  </a:lnTo>
                  <a:lnTo>
                    <a:pt x="36203" y="183961"/>
                  </a:lnTo>
                  <a:lnTo>
                    <a:pt x="37959" y="212481"/>
                  </a:lnTo>
                  <a:lnTo>
                    <a:pt x="38424" y="239961"/>
                  </a:lnTo>
                  <a:lnTo>
                    <a:pt x="38029" y="266747"/>
                  </a:lnTo>
                  <a:lnTo>
                    <a:pt x="37059" y="293071"/>
                  </a:lnTo>
                  <a:lnTo>
                    <a:pt x="32219" y="339253"/>
                  </a:lnTo>
                  <a:lnTo>
                    <a:pt x="23442" y="385902"/>
                  </a:lnTo>
                  <a:lnTo>
                    <a:pt x="16071" y="409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625">
              <a:extLst>
                <a:ext uri="{FF2B5EF4-FFF2-40B4-BE49-F238E27FC236}">
                  <a16:creationId xmlns:a16="http://schemas.microsoft.com/office/drawing/2014/main" xmlns="" id="{F270D0EA-146A-4BFA-A29F-3558FAB149A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562350" y="4648200"/>
              <a:ext cx="165101" cy="247651"/>
            </a:xfrm>
            <a:custGeom>
              <a:avLst/>
              <a:gdLst/>
              <a:ahLst/>
              <a:cxnLst/>
              <a:rect l="0" t="0" r="0" b="0"/>
              <a:pathLst>
                <a:path w="165101" h="247651">
                  <a:moveTo>
                    <a:pt x="0" y="0"/>
                  </a:moveTo>
                  <a:lnTo>
                    <a:pt x="0" y="0"/>
                  </a:lnTo>
                  <a:lnTo>
                    <a:pt x="22381" y="43351"/>
                  </a:lnTo>
                  <a:lnTo>
                    <a:pt x="50219" y="88182"/>
                  </a:lnTo>
                  <a:lnTo>
                    <a:pt x="75472" y="123153"/>
                  </a:lnTo>
                  <a:lnTo>
                    <a:pt x="101276" y="156099"/>
                  </a:lnTo>
                  <a:lnTo>
                    <a:pt x="133960" y="196771"/>
                  </a:lnTo>
                  <a:lnTo>
                    <a:pt x="1651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626">
              <a:extLst>
                <a:ext uri="{FF2B5EF4-FFF2-40B4-BE49-F238E27FC236}">
                  <a16:creationId xmlns:a16="http://schemas.microsoft.com/office/drawing/2014/main" xmlns="" id="{F82A5089-C14B-4546-8C8A-61C3A4B2BE1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581400" y="4638479"/>
              <a:ext cx="177801" cy="289122"/>
            </a:xfrm>
            <a:custGeom>
              <a:avLst/>
              <a:gdLst/>
              <a:ahLst/>
              <a:cxnLst/>
              <a:rect l="0" t="0" r="0" b="0"/>
              <a:pathLst>
                <a:path w="177801" h="289122">
                  <a:moveTo>
                    <a:pt x="177800" y="3371"/>
                  </a:moveTo>
                  <a:lnTo>
                    <a:pt x="177800" y="3371"/>
                  </a:lnTo>
                  <a:lnTo>
                    <a:pt x="171058" y="0"/>
                  </a:lnTo>
                  <a:lnTo>
                    <a:pt x="166955" y="418"/>
                  </a:lnTo>
                  <a:lnTo>
                    <a:pt x="156752" y="4646"/>
                  </a:lnTo>
                  <a:lnTo>
                    <a:pt x="147043" y="18754"/>
                  </a:lnTo>
                  <a:lnTo>
                    <a:pt x="128000" y="54260"/>
                  </a:lnTo>
                  <a:lnTo>
                    <a:pt x="109806" y="85961"/>
                  </a:lnTo>
                  <a:lnTo>
                    <a:pt x="89960" y="123568"/>
                  </a:lnTo>
                  <a:lnTo>
                    <a:pt x="69380" y="160039"/>
                  </a:lnTo>
                  <a:lnTo>
                    <a:pt x="48475" y="194356"/>
                  </a:lnTo>
                  <a:lnTo>
                    <a:pt x="18988" y="239327"/>
                  </a:lnTo>
                  <a:lnTo>
                    <a:pt x="2491" y="269350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627">
              <a:extLst>
                <a:ext uri="{FF2B5EF4-FFF2-40B4-BE49-F238E27FC236}">
                  <a16:creationId xmlns:a16="http://schemas.microsoft.com/office/drawing/2014/main" xmlns="" id="{73ACCEF5-D744-4022-9F5B-B1F1CCEAAA1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785745" y="4822056"/>
              <a:ext cx="72456" cy="85663"/>
            </a:xfrm>
            <a:custGeom>
              <a:avLst/>
              <a:gdLst/>
              <a:ahLst/>
              <a:cxnLst/>
              <a:rect l="0" t="0" r="0" b="0"/>
              <a:pathLst>
                <a:path w="72456" h="85663">
                  <a:moveTo>
                    <a:pt x="11555" y="29344"/>
                  </a:moveTo>
                  <a:lnTo>
                    <a:pt x="11555" y="29344"/>
                  </a:lnTo>
                  <a:lnTo>
                    <a:pt x="11555" y="72292"/>
                  </a:lnTo>
                  <a:lnTo>
                    <a:pt x="10849" y="80181"/>
                  </a:lnTo>
                  <a:lnTo>
                    <a:pt x="9673" y="82286"/>
                  </a:lnTo>
                  <a:lnTo>
                    <a:pt x="8184" y="83689"/>
                  </a:lnTo>
                  <a:lnTo>
                    <a:pt x="4648" y="85247"/>
                  </a:lnTo>
                  <a:lnTo>
                    <a:pt x="2717" y="85662"/>
                  </a:lnTo>
                  <a:lnTo>
                    <a:pt x="1430" y="83118"/>
                  </a:lnTo>
                  <a:lnTo>
                    <a:pt x="0" y="72764"/>
                  </a:lnTo>
                  <a:lnTo>
                    <a:pt x="9220" y="38757"/>
                  </a:lnTo>
                  <a:lnTo>
                    <a:pt x="16632" y="21298"/>
                  </a:lnTo>
                  <a:lnTo>
                    <a:pt x="26511" y="9775"/>
                  </a:lnTo>
                  <a:lnTo>
                    <a:pt x="37958" y="3008"/>
                  </a:lnTo>
                  <a:lnTo>
                    <a:pt x="50101" y="0"/>
                  </a:lnTo>
                  <a:lnTo>
                    <a:pt x="55596" y="1315"/>
                  </a:lnTo>
                  <a:lnTo>
                    <a:pt x="65466" y="8420"/>
                  </a:lnTo>
                  <a:lnTo>
                    <a:pt x="70793" y="22396"/>
                  </a:lnTo>
                  <a:lnTo>
                    <a:pt x="72455" y="38956"/>
                  </a:lnTo>
                  <a:lnTo>
                    <a:pt x="68705" y="80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628">
              <a:extLst>
                <a:ext uri="{FF2B5EF4-FFF2-40B4-BE49-F238E27FC236}">
                  <a16:creationId xmlns:a16="http://schemas.microsoft.com/office/drawing/2014/main" xmlns="" id="{8B338F12-F770-40DD-85DA-962E863744D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590729" y="4533900"/>
              <a:ext cx="200222" cy="12701"/>
            </a:xfrm>
            <a:custGeom>
              <a:avLst/>
              <a:gdLst/>
              <a:ahLst/>
              <a:cxnLst/>
              <a:rect l="0" t="0" r="0" b="0"/>
              <a:pathLst>
                <a:path w="2002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2650" y="7631"/>
                  </a:lnTo>
                  <a:lnTo>
                    <a:pt x="90033" y="2574"/>
                  </a:lnTo>
                  <a:lnTo>
                    <a:pt x="125848" y="1144"/>
                  </a:lnTo>
                  <a:lnTo>
                    <a:pt x="171599" y="339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629">
              <a:extLst>
                <a:ext uri="{FF2B5EF4-FFF2-40B4-BE49-F238E27FC236}">
                  <a16:creationId xmlns:a16="http://schemas.microsoft.com/office/drawing/2014/main" xmlns="" id="{B08A2128-B734-44F5-A390-7D3613D1A8C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779133" y="4466742"/>
              <a:ext cx="81381" cy="111609"/>
            </a:xfrm>
            <a:custGeom>
              <a:avLst/>
              <a:gdLst/>
              <a:ahLst/>
              <a:cxnLst/>
              <a:rect l="0" t="0" r="0" b="0"/>
              <a:pathLst>
                <a:path w="81381" h="1116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3" y="0"/>
                  </a:lnTo>
                  <a:lnTo>
                    <a:pt x="441" y="513"/>
                  </a:lnTo>
                  <a:lnTo>
                    <a:pt x="0" y="1562"/>
                  </a:lnTo>
                  <a:lnTo>
                    <a:pt x="5153" y="4608"/>
                  </a:lnTo>
                  <a:lnTo>
                    <a:pt x="49681" y="18323"/>
                  </a:lnTo>
                  <a:lnTo>
                    <a:pt x="65334" y="26404"/>
                  </a:lnTo>
                  <a:lnTo>
                    <a:pt x="76994" y="37050"/>
                  </a:lnTo>
                  <a:lnTo>
                    <a:pt x="79963" y="43558"/>
                  </a:lnTo>
                  <a:lnTo>
                    <a:pt x="81380" y="58316"/>
                  </a:lnTo>
                  <a:lnTo>
                    <a:pt x="77777" y="70519"/>
                  </a:lnTo>
                  <a:lnTo>
                    <a:pt x="56267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630">
              <a:extLst>
                <a:ext uri="{FF2B5EF4-FFF2-40B4-BE49-F238E27FC236}">
                  <a16:creationId xmlns:a16="http://schemas.microsoft.com/office/drawing/2014/main" xmlns="" id="{FCA6F585-52D3-4691-A8C4-75977A9951F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968750" y="4546600"/>
              <a:ext cx="123302" cy="323851"/>
            </a:xfrm>
            <a:custGeom>
              <a:avLst/>
              <a:gdLst/>
              <a:ahLst/>
              <a:cxnLst/>
              <a:rect l="0" t="0" r="0" b="0"/>
              <a:pathLst>
                <a:path w="123302" h="323851">
                  <a:moveTo>
                    <a:pt x="12700" y="0"/>
                  </a:moveTo>
                  <a:lnTo>
                    <a:pt x="12700" y="0"/>
                  </a:lnTo>
                  <a:lnTo>
                    <a:pt x="24956" y="7891"/>
                  </a:lnTo>
                  <a:lnTo>
                    <a:pt x="62916" y="44258"/>
                  </a:lnTo>
                  <a:lnTo>
                    <a:pt x="87935" y="73292"/>
                  </a:lnTo>
                  <a:lnTo>
                    <a:pt x="110813" y="112067"/>
                  </a:lnTo>
                  <a:lnTo>
                    <a:pt x="121452" y="153289"/>
                  </a:lnTo>
                  <a:lnTo>
                    <a:pt x="123301" y="174159"/>
                  </a:lnTo>
                  <a:lnTo>
                    <a:pt x="112186" y="214282"/>
                  </a:lnTo>
                  <a:lnTo>
                    <a:pt x="90077" y="251164"/>
                  </a:lnTo>
                  <a:lnTo>
                    <a:pt x="48013" y="292906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SMARTInkShape-2631">
            <a:extLst>
              <a:ext uri="{FF2B5EF4-FFF2-40B4-BE49-F238E27FC236}">
                <a16:creationId xmlns:a16="http://schemas.microsoft.com/office/drawing/2014/main" xmlns="" id="{C84B49AC-599C-4523-A307-4DC201CF68C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329911" y="4541019"/>
            <a:ext cx="339848" cy="510210"/>
          </a:xfrm>
          <a:custGeom>
            <a:avLst/>
            <a:gdLst/>
            <a:ahLst/>
            <a:cxnLst/>
            <a:rect l="0" t="0" r="0" b="0"/>
            <a:pathLst>
              <a:path w="339848" h="510210">
                <a:moveTo>
                  <a:pt x="102389" y="221481"/>
                </a:moveTo>
                <a:lnTo>
                  <a:pt x="102389" y="221481"/>
                </a:lnTo>
                <a:lnTo>
                  <a:pt x="92276" y="214739"/>
                </a:lnTo>
                <a:lnTo>
                  <a:pt x="69132" y="210546"/>
                </a:lnTo>
                <a:lnTo>
                  <a:pt x="39932" y="216046"/>
                </a:lnTo>
                <a:lnTo>
                  <a:pt x="23125" y="230354"/>
                </a:lnTo>
                <a:lnTo>
                  <a:pt x="10011" y="252236"/>
                </a:lnTo>
                <a:lnTo>
                  <a:pt x="72" y="294172"/>
                </a:lnTo>
                <a:lnTo>
                  <a:pt x="0" y="318464"/>
                </a:lnTo>
                <a:lnTo>
                  <a:pt x="7964" y="337257"/>
                </a:lnTo>
                <a:lnTo>
                  <a:pt x="14039" y="345232"/>
                </a:lnTo>
                <a:lnTo>
                  <a:pt x="21616" y="349842"/>
                </a:lnTo>
                <a:lnTo>
                  <a:pt x="39444" y="353085"/>
                </a:lnTo>
                <a:lnTo>
                  <a:pt x="49137" y="349433"/>
                </a:lnTo>
                <a:lnTo>
                  <a:pt x="69314" y="334087"/>
                </a:lnTo>
                <a:lnTo>
                  <a:pt x="100507" y="288164"/>
                </a:lnTo>
                <a:lnTo>
                  <a:pt x="115899" y="242416"/>
                </a:lnTo>
                <a:lnTo>
                  <a:pt x="121979" y="216388"/>
                </a:lnTo>
                <a:lnTo>
                  <a:pt x="127444" y="187041"/>
                </a:lnTo>
                <a:lnTo>
                  <a:pt x="132498" y="155482"/>
                </a:lnTo>
                <a:lnTo>
                  <a:pt x="137278" y="122448"/>
                </a:lnTo>
                <a:lnTo>
                  <a:pt x="140465" y="93370"/>
                </a:lnTo>
                <a:lnTo>
                  <a:pt x="142589" y="66929"/>
                </a:lnTo>
                <a:lnTo>
                  <a:pt x="143539" y="25086"/>
                </a:lnTo>
                <a:lnTo>
                  <a:pt x="139257" y="4137"/>
                </a:lnTo>
                <a:lnTo>
                  <a:pt x="135434" y="385"/>
                </a:lnTo>
                <a:lnTo>
                  <a:pt x="130769" y="0"/>
                </a:lnTo>
                <a:lnTo>
                  <a:pt x="125542" y="1861"/>
                </a:lnTo>
                <a:lnTo>
                  <a:pt x="114091" y="20861"/>
                </a:lnTo>
                <a:lnTo>
                  <a:pt x="104062" y="53294"/>
                </a:lnTo>
                <a:lnTo>
                  <a:pt x="99605" y="98283"/>
                </a:lnTo>
                <a:lnTo>
                  <a:pt x="98416" y="123121"/>
                </a:lnTo>
                <a:lnTo>
                  <a:pt x="97624" y="148852"/>
                </a:lnTo>
                <a:lnTo>
                  <a:pt x="97096" y="175178"/>
                </a:lnTo>
                <a:lnTo>
                  <a:pt x="104035" y="221363"/>
                </a:lnTo>
                <a:lnTo>
                  <a:pt x="117232" y="260234"/>
                </a:lnTo>
                <a:lnTo>
                  <a:pt x="143789" y="299834"/>
                </a:lnTo>
                <a:lnTo>
                  <a:pt x="161240" y="315336"/>
                </a:lnTo>
                <a:lnTo>
                  <a:pt x="170552" y="317212"/>
                </a:lnTo>
                <a:lnTo>
                  <a:pt x="190304" y="311771"/>
                </a:lnTo>
                <a:lnTo>
                  <a:pt x="217886" y="286098"/>
                </a:lnTo>
                <a:lnTo>
                  <a:pt x="243440" y="241575"/>
                </a:lnTo>
                <a:lnTo>
                  <a:pt x="245106" y="236994"/>
                </a:lnTo>
                <a:lnTo>
                  <a:pt x="246217" y="236761"/>
                </a:lnTo>
                <a:lnTo>
                  <a:pt x="247451" y="244030"/>
                </a:lnTo>
                <a:lnTo>
                  <a:pt x="248146" y="277473"/>
                </a:lnTo>
                <a:lnTo>
                  <a:pt x="246427" y="312923"/>
                </a:lnTo>
                <a:lnTo>
                  <a:pt x="241901" y="353844"/>
                </a:lnTo>
                <a:lnTo>
                  <a:pt x="232833" y="395550"/>
                </a:lnTo>
                <a:lnTo>
                  <a:pt x="223628" y="437604"/>
                </a:lnTo>
                <a:lnTo>
                  <a:pt x="215539" y="474875"/>
                </a:lnTo>
                <a:lnTo>
                  <a:pt x="208361" y="508522"/>
                </a:lnTo>
                <a:lnTo>
                  <a:pt x="209020" y="510209"/>
                </a:lnTo>
                <a:lnTo>
                  <a:pt x="220061" y="492356"/>
                </a:lnTo>
                <a:lnTo>
                  <a:pt x="229006" y="458522"/>
                </a:lnTo>
                <a:lnTo>
                  <a:pt x="233367" y="436658"/>
                </a:lnTo>
                <a:lnTo>
                  <a:pt x="238391" y="410088"/>
                </a:lnTo>
                <a:lnTo>
                  <a:pt x="243857" y="380381"/>
                </a:lnTo>
                <a:lnTo>
                  <a:pt x="249618" y="348581"/>
                </a:lnTo>
                <a:lnTo>
                  <a:pt x="256280" y="316092"/>
                </a:lnTo>
                <a:lnTo>
                  <a:pt x="263545" y="283144"/>
                </a:lnTo>
                <a:lnTo>
                  <a:pt x="271209" y="249889"/>
                </a:lnTo>
                <a:lnTo>
                  <a:pt x="277025" y="223486"/>
                </a:lnTo>
                <a:lnTo>
                  <a:pt x="285368" y="182861"/>
                </a:lnTo>
                <a:lnTo>
                  <a:pt x="293309" y="160102"/>
                </a:lnTo>
                <a:lnTo>
                  <a:pt x="297402" y="153044"/>
                </a:lnTo>
                <a:lnTo>
                  <a:pt x="302248" y="150457"/>
                </a:lnTo>
                <a:lnTo>
                  <a:pt x="307594" y="150848"/>
                </a:lnTo>
                <a:lnTo>
                  <a:pt x="313276" y="153226"/>
                </a:lnTo>
                <a:lnTo>
                  <a:pt x="325233" y="170919"/>
                </a:lnTo>
                <a:lnTo>
                  <a:pt x="335486" y="196892"/>
                </a:lnTo>
                <a:lnTo>
                  <a:pt x="339847" y="239281"/>
                </a:lnTo>
                <a:lnTo>
                  <a:pt x="335867" y="268433"/>
                </a:lnTo>
                <a:lnTo>
                  <a:pt x="321868" y="290326"/>
                </a:lnTo>
                <a:lnTo>
                  <a:pt x="312208" y="299128"/>
                </a:lnTo>
                <a:lnTo>
                  <a:pt x="286424" y="310788"/>
                </a:lnTo>
                <a:lnTo>
                  <a:pt x="271645" y="314886"/>
                </a:lnTo>
                <a:lnTo>
                  <a:pt x="258971" y="314795"/>
                </a:lnTo>
                <a:lnTo>
                  <a:pt x="216689" y="2976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SMARTInkShape-Group389">
            <a:extLst>
              <a:ext uri="{FF2B5EF4-FFF2-40B4-BE49-F238E27FC236}">
                <a16:creationId xmlns:a16="http://schemas.microsoft.com/office/drawing/2014/main" xmlns="" id="{7FA4F8C3-9F87-4093-8C7B-BCA3B2D188A1}"/>
              </a:ext>
            </a:extLst>
          </p:cNvPr>
          <p:cNvGrpSpPr/>
          <p:nvPr/>
        </p:nvGrpSpPr>
        <p:grpSpPr>
          <a:xfrm>
            <a:off x="5041900" y="4679950"/>
            <a:ext cx="1117601" cy="172254"/>
            <a:chOff x="5041900" y="4679950"/>
            <a:chExt cx="1117601" cy="172254"/>
          </a:xfrm>
        </p:grpSpPr>
        <p:sp>
          <p:nvSpPr>
            <p:cNvPr id="140" name="SMARTInkShape-2632">
              <a:extLst>
                <a:ext uri="{FF2B5EF4-FFF2-40B4-BE49-F238E27FC236}">
                  <a16:creationId xmlns:a16="http://schemas.microsoft.com/office/drawing/2014/main" xmlns="" id="{E3F389FD-6F4C-47FB-9D74-D4CAFDD31F3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790703" y="4690685"/>
              <a:ext cx="165598" cy="130461"/>
            </a:xfrm>
            <a:custGeom>
              <a:avLst/>
              <a:gdLst/>
              <a:ahLst/>
              <a:cxnLst/>
              <a:rect l="0" t="0" r="0" b="0"/>
              <a:pathLst>
                <a:path w="165598" h="130461">
                  <a:moveTo>
                    <a:pt x="13197" y="21015"/>
                  </a:moveTo>
                  <a:lnTo>
                    <a:pt x="13197" y="21015"/>
                  </a:lnTo>
                  <a:lnTo>
                    <a:pt x="3084" y="14273"/>
                  </a:lnTo>
                  <a:lnTo>
                    <a:pt x="810" y="11581"/>
                  </a:lnTo>
                  <a:lnTo>
                    <a:pt x="0" y="9081"/>
                  </a:lnTo>
                  <a:lnTo>
                    <a:pt x="166" y="6709"/>
                  </a:lnTo>
                  <a:lnTo>
                    <a:pt x="2393" y="4423"/>
                  </a:lnTo>
                  <a:lnTo>
                    <a:pt x="10512" y="0"/>
                  </a:lnTo>
                  <a:lnTo>
                    <a:pt x="33725" y="285"/>
                  </a:lnTo>
                  <a:lnTo>
                    <a:pt x="62946" y="8209"/>
                  </a:lnTo>
                  <a:lnTo>
                    <a:pt x="77876" y="19322"/>
                  </a:lnTo>
                  <a:lnTo>
                    <a:pt x="83833" y="26236"/>
                  </a:lnTo>
                  <a:lnTo>
                    <a:pt x="87098" y="33668"/>
                  </a:lnTo>
                  <a:lnTo>
                    <a:pt x="88846" y="49451"/>
                  </a:lnTo>
                  <a:lnTo>
                    <a:pt x="81625" y="65874"/>
                  </a:lnTo>
                  <a:lnTo>
                    <a:pt x="46703" y="112538"/>
                  </a:lnTo>
                  <a:lnTo>
                    <a:pt x="39378" y="122370"/>
                  </a:lnTo>
                  <a:lnTo>
                    <a:pt x="38413" y="125979"/>
                  </a:lnTo>
                  <a:lnTo>
                    <a:pt x="38474" y="129091"/>
                  </a:lnTo>
                  <a:lnTo>
                    <a:pt x="41336" y="130460"/>
                  </a:lnTo>
                  <a:lnTo>
                    <a:pt x="84052" y="125930"/>
                  </a:lnTo>
                  <a:lnTo>
                    <a:pt x="131558" y="116855"/>
                  </a:lnTo>
                  <a:lnTo>
                    <a:pt x="165597" y="109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633">
              <a:extLst>
                <a:ext uri="{FF2B5EF4-FFF2-40B4-BE49-F238E27FC236}">
                  <a16:creationId xmlns:a16="http://schemas.microsoft.com/office/drawing/2014/main" xmlns="" id="{52E18C67-42F0-4181-88D2-9A8C656B156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633598" y="4709180"/>
              <a:ext cx="99000" cy="123860"/>
            </a:xfrm>
            <a:custGeom>
              <a:avLst/>
              <a:gdLst/>
              <a:ahLst/>
              <a:cxnLst/>
              <a:rect l="0" t="0" r="0" b="0"/>
              <a:pathLst>
                <a:path w="99000" h="123860">
                  <a:moveTo>
                    <a:pt x="81402" y="21570"/>
                  </a:moveTo>
                  <a:lnTo>
                    <a:pt x="81402" y="21570"/>
                  </a:lnTo>
                  <a:lnTo>
                    <a:pt x="81402" y="7264"/>
                  </a:lnTo>
                  <a:lnTo>
                    <a:pt x="79991" y="4978"/>
                  </a:lnTo>
                  <a:lnTo>
                    <a:pt x="74660" y="555"/>
                  </a:lnTo>
                  <a:lnTo>
                    <a:pt x="61943" y="0"/>
                  </a:lnTo>
                  <a:lnTo>
                    <a:pt x="53612" y="840"/>
                  </a:lnTo>
                  <a:lnTo>
                    <a:pt x="36830" y="9299"/>
                  </a:lnTo>
                  <a:lnTo>
                    <a:pt x="20670" y="23878"/>
                  </a:lnTo>
                  <a:lnTo>
                    <a:pt x="6432" y="44468"/>
                  </a:lnTo>
                  <a:lnTo>
                    <a:pt x="575" y="67730"/>
                  </a:lnTo>
                  <a:lnTo>
                    <a:pt x="0" y="79860"/>
                  </a:lnTo>
                  <a:lnTo>
                    <a:pt x="6888" y="100863"/>
                  </a:lnTo>
                  <a:lnTo>
                    <a:pt x="12676" y="110415"/>
                  </a:lnTo>
                  <a:lnTo>
                    <a:pt x="20063" y="116784"/>
                  </a:lnTo>
                  <a:lnTo>
                    <a:pt x="37677" y="123859"/>
                  </a:lnTo>
                  <a:lnTo>
                    <a:pt x="57265" y="121360"/>
                  </a:lnTo>
                  <a:lnTo>
                    <a:pt x="76319" y="112487"/>
                  </a:lnTo>
                  <a:lnTo>
                    <a:pt x="91842" y="99137"/>
                  </a:lnTo>
                  <a:lnTo>
                    <a:pt x="96124" y="90920"/>
                  </a:lnTo>
                  <a:lnTo>
                    <a:pt x="98999" y="72383"/>
                  </a:lnTo>
                  <a:lnTo>
                    <a:pt x="94162" y="52385"/>
                  </a:lnTo>
                  <a:lnTo>
                    <a:pt x="75052" y="2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634">
              <a:extLst>
                <a:ext uri="{FF2B5EF4-FFF2-40B4-BE49-F238E27FC236}">
                  <a16:creationId xmlns:a16="http://schemas.microsoft.com/office/drawing/2014/main" xmlns="" id="{480A93E8-32B5-424D-8811-8BF78CD6D81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556250" y="4787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635">
              <a:extLst>
                <a:ext uri="{FF2B5EF4-FFF2-40B4-BE49-F238E27FC236}">
                  <a16:creationId xmlns:a16="http://schemas.microsoft.com/office/drawing/2014/main" xmlns="" id="{5F9AA2D2-211E-43EE-B1C4-42EDBD5FCFE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365338" y="4699000"/>
              <a:ext cx="85185" cy="145366"/>
            </a:xfrm>
            <a:custGeom>
              <a:avLst/>
              <a:gdLst/>
              <a:ahLst/>
              <a:cxnLst/>
              <a:rect l="0" t="0" r="0" b="0"/>
              <a:pathLst>
                <a:path w="85185" h="145366">
                  <a:moveTo>
                    <a:pt x="51212" y="31750"/>
                  </a:moveTo>
                  <a:lnTo>
                    <a:pt x="51212" y="31750"/>
                  </a:lnTo>
                  <a:lnTo>
                    <a:pt x="44470" y="28379"/>
                  </a:lnTo>
                  <a:lnTo>
                    <a:pt x="40367" y="28797"/>
                  </a:lnTo>
                  <a:lnTo>
                    <a:pt x="30164" y="33025"/>
                  </a:lnTo>
                  <a:lnTo>
                    <a:pt x="20455" y="45251"/>
                  </a:lnTo>
                  <a:lnTo>
                    <a:pt x="2724" y="85217"/>
                  </a:lnTo>
                  <a:lnTo>
                    <a:pt x="0" y="118069"/>
                  </a:lnTo>
                  <a:lnTo>
                    <a:pt x="3992" y="133849"/>
                  </a:lnTo>
                  <a:lnTo>
                    <a:pt x="7032" y="140033"/>
                  </a:lnTo>
                  <a:lnTo>
                    <a:pt x="12586" y="143450"/>
                  </a:lnTo>
                  <a:lnTo>
                    <a:pt x="28165" y="145365"/>
                  </a:lnTo>
                  <a:lnTo>
                    <a:pt x="44967" y="138219"/>
                  </a:lnTo>
                  <a:lnTo>
                    <a:pt x="53399" y="132363"/>
                  </a:lnTo>
                  <a:lnTo>
                    <a:pt x="75379" y="100523"/>
                  </a:lnTo>
                  <a:lnTo>
                    <a:pt x="85184" y="59810"/>
                  </a:lnTo>
                  <a:lnTo>
                    <a:pt x="79951" y="36695"/>
                  </a:lnTo>
                  <a:lnTo>
                    <a:pt x="575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636">
              <a:extLst>
                <a:ext uri="{FF2B5EF4-FFF2-40B4-BE49-F238E27FC236}">
                  <a16:creationId xmlns:a16="http://schemas.microsoft.com/office/drawing/2014/main" xmlns="" id="{68CC2D55-A6A2-4A39-BE4F-7A555BC862D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086350" y="48260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3365" y="8218"/>
                  </a:lnTo>
                  <a:lnTo>
                    <a:pt x="90147" y="274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637">
              <a:extLst>
                <a:ext uri="{FF2B5EF4-FFF2-40B4-BE49-F238E27FC236}">
                  <a16:creationId xmlns:a16="http://schemas.microsoft.com/office/drawing/2014/main" xmlns="" id="{BC8520BA-90B1-4027-8CA1-CCB819490AA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041900" y="47498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0"/>
                  </a:moveTo>
                  <a:lnTo>
                    <a:pt x="0" y="0"/>
                  </a:lnTo>
                  <a:lnTo>
                    <a:pt x="19459" y="6907"/>
                  </a:lnTo>
                  <a:lnTo>
                    <a:pt x="53978" y="12865"/>
                  </a:lnTo>
                  <a:lnTo>
                    <a:pt x="1016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638">
              <a:extLst>
                <a:ext uri="{FF2B5EF4-FFF2-40B4-BE49-F238E27FC236}">
                  <a16:creationId xmlns:a16="http://schemas.microsoft.com/office/drawing/2014/main" xmlns="" id="{2CF7CB2E-F309-473E-82B1-F9E1E612DE9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002940" y="4695342"/>
              <a:ext cx="59292" cy="156862"/>
            </a:xfrm>
            <a:custGeom>
              <a:avLst/>
              <a:gdLst/>
              <a:ahLst/>
              <a:cxnLst/>
              <a:rect l="0" t="0" r="0" b="0"/>
              <a:pathLst>
                <a:path w="59292" h="156862">
                  <a:moveTo>
                    <a:pt x="35910" y="3658"/>
                  </a:moveTo>
                  <a:lnTo>
                    <a:pt x="35910" y="3658"/>
                  </a:lnTo>
                  <a:lnTo>
                    <a:pt x="13385" y="0"/>
                  </a:lnTo>
                  <a:lnTo>
                    <a:pt x="5203" y="1562"/>
                  </a:lnTo>
                  <a:lnTo>
                    <a:pt x="2738" y="2966"/>
                  </a:lnTo>
                  <a:lnTo>
                    <a:pt x="1095" y="4608"/>
                  </a:lnTo>
                  <a:lnTo>
                    <a:pt x="0" y="6408"/>
                  </a:lnTo>
                  <a:lnTo>
                    <a:pt x="680" y="9019"/>
                  </a:lnTo>
                  <a:lnTo>
                    <a:pt x="15676" y="27111"/>
                  </a:lnTo>
                  <a:lnTo>
                    <a:pt x="42026" y="57444"/>
                  </a:lnTo>
                  <a:lnTo>
                    <a:pt x="54498" y="88974"/>
                  </a:lnTo>
                  <a:lnTo>
                    <a:pt x="59291" y="118385"/>
                  </a:lnTo>
                  <a:lnTo>
                    <a:pt x="54769" y="134376"/>
                  </a:lnTo>
                  <a:lnTo>
                    <a:pt x="45703" y="147127"/>
                  </a:lnTo>
                  <a:lnTo>
                    <a:pt x="34618" y="155146"/>
                  </a:lnTo>
                  <a:lnTo>
                    <a:pt x="29403" y="156861"/>
                  </a:lnTo>
                  <a:lnTo>
                    <a:pt x="10510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639">
              <a:extLst>
                <a:ext uri="{FF2B5EF4-FFF2-40B4-BE49-F238E27FC236}">
                  <a16:creationId xmlns:a16="http://schemas.microsoft.com/office/drawing/2014/main" xmlns="" id="{46FDB2F5-9B4B-49BD-90BE-76F66F88A23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007100" y="46799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0"/>
                  </a:moveTo>
                  <a:lnTo>
                    <a:pt x="0" y="0"/>
                  </a:lnTo>
                  <a:lnTo>
                    <a:pt x="35156" y="3763"/>
                  </a:lnTo>
                  <a:lnTo>
                    <a:pt x="66425" y="9434"/>
                  </a:lnTo>
                  <a:lnTo>
                    <a:pt x="108545" y="14305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390">
            <a:extLst>
              <a:ext uri="{FF2B5EF4-FFF2-40B4-BE49-F238E27FC236}">
                <a16:creationId xmlns:a16="http://schemas.microsoft.com/office/drawing/2014/main" xmlns="" id="{A28AE075-5B9B-46BE-BDA1-928E32886339}"/>
              </a:ext>
            </a:extLst>
          </p:cNvPr>
          <p:cNvGrpSpPr/>
          <p:nvPr/>
        </p:nvGrpSpPr>
        <p:grpSpPr>
          <a:xfrm>
            <a:off x="9623243" y="1442856"/>
            <a:ext cx="740484" cy="266730"/>
            <a:chOff x="9623243" y="1442856"/>
            <a:chExt cx="740484" cy="266730"/>
          </a:xfrm>
        </p:grpSpPr>
        <p:sp>
          <p:nvSpPr>
            <p:cNvPr id="149" name="SMARTInkShape-2640">
              <a:extLst>
                <a:ext uri="{FF2B5EF4-FFF2-40B4-BE49-F238E27FC236}">
                  <a16:creationId xmlns:a16="http://schemas.microsoft.com/office/drawing/2014/main" xmlns="" id="{61D7B479-C92F-4C9A-A478-3F43EA7032D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306050" y="1447800"/>
              <a:ext cx="57677" cy="228601"/>
            </a:xfrm>
            <a:custGeom>
              <a:avLst/>
              <a:gdLst/>
              <a:ahLst/>
              <a:cxnLst/>
              <a:rect l="0" t="0" r="0" b="0"/>
              <a:pathLst>
                <a:path w="57677" h="228601">
                  <a:moveTo>
                    <a:pt x="25400" y="0"/>
                  </a:moveTo>
                  <a:lnTo>
                    <a:pt x="25400" y="0"/>
                  </a:lnTo>
                  <a:lnTo>
                    <a:pt x="28770" y="0"/>
                  </a:lnTo>
                  <a:lnTo>
                    <a:pt x="40980" y="10113"/>
                  </a:lnTo>
                  <a:lnTo>
                    <a:pt x="54632" y="36628"/>
                  </a:lnTo>
                  <a:lnTo>
                    <a:pt x="57676" y="66844"/>
                  </a:lnTo>
                  <a:lnTo>
                    <a:pt x="55267" y="103086"/>
                  </a:lnTo>
                  <a:lnTo>
                    <a:pt x="47141" y="140360"/>
                  </a:lnTo>
                  <a:lnTo>
                    <a:pt x="30829" y="17621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641">
              <a:extLst>
                <a:ext uri="{FF2B5EF4-FFF2-40B4-BE49-F238E27FC236}">
                  <a16:creationId xmlns:a16="http://schemas.microsoft.com/office/drawing/2014/main" xmlns="" id="{BB701161-4D31-46DD-97BA-8E7525BC20C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117718" y="1488879"/>
              <a:ext cx="118483" cy="129752"/>
            </a:xfrm>
            <a:custGeom>
              <a:avLst/>
              <a:gdLst/>
              <a:ahLst/>
              <a:cxnLst/>
              <a:rect l="0" t="0" r="0" b="0"/>
              <a:pathLst>
                <a:path w="118483" h="129752">
                  <a:moveTo>
                    <a:pt x="99432" y="3371"/>
                  </a:moveTo>
                  <a:lnTo>
                    <a:pt x="99432" y="3371"/>
                  </a:lnTo>
                  <a:lnTo>
                    <a:pt x="99431" y="0"/>
                  </a:lnTo>
                  <a:lnTo>
                    <a:pt x="100137" y="418"/>
                  </a:lnTo>
                  <a:lnTo>
                    <a:pt x="102802" y="4646"/>
                  </a:lnTo>
                  <a:lnTo>
                    <a:pt x="104900" y="18330"/>
                  </a:lnTo>
                  <a:lnTo>
                    <a:pt x="102150" y="42532"/>
                  </a:lnTo>
                  <a:lnTo>
                    <a:pt x="90124" y="72046"/>
                  </a:lnTo>
                  <a:lnTo>
                    <a:pt x="69784" y="103133"/>
                  </a:lnTo>
                  <a:lnTo>
                    <a:pt x="42513" y="124574"/>
                  </a:lnTo>
                  <a:lnTo>
                    <a:pt x="26157" y="129441"/>
                  </a:lnTo>
                  <a:lnTo>
                    <a:pt x="18831" y="129751"/>
                  </a:lnTo>
                  <a:lnTo>
                    <a:pt x="13243" y="128546"/>
                  </a:lnTo>
                  <a:lnTo>
                    <a:pt x="5151" y="123445"/>
                  </a:lnTo>
                  <a:lnTo>
                    <a:pt x="1085" y="112711"/>
                  </a:lnTo>
                  <a:lnTo>
                    <a:pt x="0" y="105898"/>
                  </a:lnTo>
                  <a:lnTo>
                    <a:pt x="2560" y="92683"/>
                  </a:lnTo>
                  <a:lnTo>
                    <a:pt x="5216" y="86196"/>
                  </a:lnTo>
                  <a:lnTo>
                    <a:pt x="13815" y="77106"/>
                  </a:lnTo>
                  <a:lnTo>
                    <a:pt x="19070" y="73694"/>
                  </a:lnTo>
                  <a:lnTo>
                    <a:pt x="34318" y="71785"/>
                  </a:lnTo>
                  <a:lnTo>
                    <a:pt x="50737" y="73994"/>
                  </a:lnTo>
                  <a:lnTo>
                    <a:pt x="89962" y="94827"/>
                  </a:lnTo>
                  <a:lnTo>
                    <a:pt x="118482" y="1176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642">
              <a:extLst>
                <a:ext uri="{FF2B5EF4-FFF2-40B4-BE49-F238E27FC236}">
                  <a16:creationId xmlns:a16="http://schemas.microsoft.com/office/drawing/2014/main" xmlns="" id="{E099388A-D5F1-40B8-87F1-0ABC720CBFC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867900" y="157480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10844" y="22316"/>
                  </a:lnTo>
                  <a:lnTo>
                    <a:pt x="36401" y="12927"/>
                  </a:lnTo>
                  <a:lnTo>
                    <a:pt x="74286" y="641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643">
              <a:extLst>
                <a:ext uri="{FF2B5EF4-FFF2-40B4-BE49-F238E27FC236}">
                  <a16:creationId xmlns:a16="http://schemas.microsoft.com/office/drawing/2014/main" xmlns="" id="{D3FF8839-7561-405C-8F92-3E3376D2963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799765" y="1511300"/>
              <a:ext cx="36386" cy="146051"/>
            </a:xfrm>
            <a:custGeom>
              <a:avLst/>
              <a:gdLst/>
              <a:ahLst/>
              <a:cxnLst/>
              <a:rect l="0" t="0" r="0" b="0"/>
              <a:pathLst>
                <a:path w="36386" h="146051">
                  <a:moveTo>
                    <a:pt x="10985" y="0"/>
                  </a:moveTo>
                  <a:lnTo>
                    <a:pt x="10985" y="0"/>
                  </a:lnTo>
                  <a:lnTo>
                    <a:pt x="7614" y="0"/>
                  </a:lnTo>
                  <a:lnTo>
                    <a:pt x="4078" y="7526"/>
                  </a:lnTo>
                  <a:lnTo>
                    <a:pt x="0" y="29512"/>
                  </a:lnTo>
                  <a:lnTo>
                    <a:pt x="1995" y="68545"/>
                  </a:lnTo>
                  <a:lnTo>
                    <a:pt x="9888" y="108816"/>
                  </a:lnTo>
                  <a:lnTo>
                    <a:pt x="20381" y="130314"/>
                  </a:lnTo>
                  <a:lnTo>
                    <a:pt x="36385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644">
              <a:extLst>
                <a:ext uri="{FF2B5EF4-FFF2-40B4-BE49-F238E27FC236}">
                  <a16:creationId xmlns:a16="http://schemas.microsoft.com/office/drawing/2014/main" xmlns="" id="{E7E977ED-6599-47BC-AE7D-C9E1BEA4BFF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623243" y="1442856"/>
              <a:ext cx="92258" cy="266730"/>
            </a:xfrm>
            <a:custGeom>
              <a:avLst/>
              <a:gdLst/>
              <a:ahLst/>
              <a:cxnLst/>
              <a:rect l="0" t="0" r="0" b="0"/>
              <a:pathLst>
                <a:path w="92258" h="266730">
                  <a:moveTo>
                    <a:pt x="92257" y="17644"/>
                  </a:moveTo>
                  <a:lnTo>
                    <a:pt x="92257" y="17644"/>
                  </a:lnTo>
                  <a:lnTo>
                    <a:pt x="83419" y="3338"/>
                  </a:lnTo>
                  <a:lnTo>
                    <a:pt x="79391" y="702"/>
                  </a:lnTo>
                  <a:lnTo>
                    <a:pt x="77330" y="0"/>
                  </a:lnTo>
                  <a:lnTo>
                    <a:pt x="71276" y="1100"/>
                  </a:lnTo>
                  <a:lnTo>
                    <a:pt x="67686" y="2382"/>
                  </a:lnTo>
                  <a:lnTo>
                    <a:pt x="45778" y="21040"/>
                  </a:lnTo>
                  <a:lnTo>
                    <a:pt x="23687" y="55653"/>
                  </a:lnTo>
                  <a:lnTo>
                    <a:pt x="7107" y="100559"/>
                  </a:lnTo>
                  <a:lnTo>
                    <a:pt x="0" y="146241"/>
                  </a:lnTo>
                  <a:lnTo>
                    <a:pt x="1265" y="187686"/>
                  </a:lnTo>
                  <a:lnTo>
                    <a:pt x="12850" y="226777"/>
                  </a:lnTo>
                  <a:lnTo>
                    <a:pt x="29689" y="255057"/>
                  </a:lnTo>
                  <a:lnTo>
                    <a:pt x="41872" y="264272"/>
                  </a:lnTo>
                  <a:lnTo>
                    <a:pt x="48083" y="266729"/>
                  </a:lnTo>
                  <a:lnTo>
                    <a:pt x="55046" y="266251"/>
                  </a:lnTo>
                  <a:lnTo>
                    <a:pt x="85907" y="252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391">
            <a:extLst>
              <a:ext uri="{FF2B5EF4-FFF2-40B4-BE49-F238E27FC236}">
                <a16:creationId xmlns:a16="http://schemas.microsoft.com/office/drawing/2014/main" xmlns="" id="{C9DAA5EC-273B-4544-9CB9-D923ACFE8311}"/>
              </a:ext>
            </a:extLst>
          </p:cNvPr>
          <p:cNvGrpSpPr/>
          <p:nvPr/>
        </p:nvGrpSpPr>
        <p:grpSpPr>
          <a:xfrm>
            <a:off x="6008839" y="3463729"/>
            <a:ext cx="341162" cy="257372"/>
            <a:chOff x="6008839" y="3463729"/>
            <a:chExt cx="341162" cy="257372"/>
          </a:xfrm>
        </p:grpSpPr>
        <p:sp>
          <p:nvSpPr>
            <p:cNvPr id="155" name="SMARTInkShape-2645">
              <a:extLst>
                <a:ext uri="{FF2B5EF4-FFF2-40B4-BE49-F238E27FC236}">
                  <a16:creationId xmlns:a16="http://schemas.microsoft.com/office/drawing/2014/main" xmlns="" id="{3B8B390C-0F68-4F46-B69B-84C230E673D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248400" y="3626528"/>
              <a:ext cx="101601" cy="94573"/>
            </a:xfrm>
            <a:custGeom>
              <a:avLst/>
              <a:gdLst/>
              <a:ahLst/>
              <a:cxnLst/>
              <a:rect l="0" t="0" r="0" b="0"/>
              <a:pathLst>
                <a:path w="101601" h="94573">
                  <a:moveTo>
                    <a:pt x="0" y="24722"/>
                  </a:moveTo>
                  <a:lnTo>
                    <a:pt x="0" y="24722"/>
                  </a:lnTo>
                  <a:lnTo>
                    <a:pt x="0" y="17980"/>
                  </a:lnTo>
                  <a:lnTo>
                    <a:pt x="3763" y="10907"/>
                  </a:lnTo>
                  <a:lnTo>
                    <a:pt x="6742" y="7045"/>
                  </a:lnTo>
                  <a:lnTo>
                    <a:pt x="13815" y="2754"/>
                  </a:lnTo>
                  <a:lnTo>
                    <a:pt x="29854" y="0"/>
                  </a:lnTo>
                  <a:lnTo>
                    <a:pt x="36316" y="1505"/>
                  </a:lnTo>
                  <a:lnTo>
                    <a:pt x="39027" y="2893"/>
                  </a:lnTo>
                  <a:lnTo>
                    <a:pt x="40835" y="6642"/>
                  </a:lnTo>
                  <a:lnTo>
                    <a:pt x="42843" y="18332"/>
                  </a:lnTo>
                  <a:lnTo>
                    <a:pt x="40603" y="40781"/>
                  </a:lnTo>
                  <a:lnTo>
                    <a:pt x="24014" y="78239"/>
                  </a:lnTo>
                  <a:lnTo>
                    <a:pt x="14019" y="92813"/>
                  </a:lnTo>
                  <a:lnTo>
                    <a:pt x="18931" y="93790"/>
                  </a:lnTo>
                  <a:lnTo>
                    <a:pt x="53228" y="92622"/>
                  </a:lnTo>
                  <a:lnTo>
                    <a:pt x="68812" y="90883"/>
                  </a:lnTo>
                  <a:lnTo>
                    <a:pt x="101600" y="945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646">
              <a:extLst>
                <a:ext uri="{FF2B5EF4-FFF2-40B4-BE49-F238E27FC236}">
                  <a16:creationId xmlns:a16="http://schemas.microsoft.com/office/drawing/2014/main" xmlns="" id="{D656F00A-C93D-42C1-BFCA-8BA9E013525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191250" y="3463729"/>
              <a:ext cx="63501" cy="244672"/>
            </a:xfrm>
            <a:custGeom>
              <a:avLst/>
              <a:gdLst/>
              <a:ahLst/>
              <a:cxnLst/>
              <a:rect l="0" t="0" r="0" b="0"/>
              <a:pathLst>
                <a:path w="63501" h="244672">
                  <a:moveTo>
                    <a:pt x="63500" y="3371"/>
                  </a:moveTo>
                  <a:lnTo>
                    <a:pt x="63500" y="3371"/>
                  </a:lnTo>
                  <a:lnTo>
                    <a:pt x="60129" y="0"/>
                  </a:lnTo>
                  <a:lnTo>
                    <a:pt x="57725" y="1123"/>
                  </a:lnTo>
                  <a:lnTo>
                    <a:pt x="51291" y="8016"/>
                  </a:lnTo>
                  <a:lnTo>
                    <a:pt x="39320" y="46308"/>
                  </a:lnTo>
                  <a:lnTo>
                    <a:pt x="23880" y="90725"/>
                  </a:lnTo>
                  <a:lnTo>
                    <a:pt x="12025" y="123099"/>
                  </a:lnTo>
                  <a:lnTo>
                    <a:pt x="3563" y="169687"/>
                  </a:lnTo>
                  <a:lnTo>
                    <a:pt x="1056" y="214771"/>
                  </a:lnTo>
                  <a:lnTo>
                    <a:pt x="0" y="2446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647">
              <a:extLst>
                <a:ext uri="{FF2B5EF4-FFF2-40B4-BE49-F238E27FC236}">
                  <a16:creationId xmlns:a16="http://schemas.microsoft.com/office/drawing/2014/main" xmlns="" id="{C789C86C-AE29-46EA-828B-B12011568B3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008839" y="3479800"/>
              <a:ext cx="131612" cy="158751"/>
            </a:xfrm>
            <a:custGeom>
              <a:avLst/>
              <a:gdLst/>
              <a:ahLst/>
              <a:cxnLst/>
              <a:rect l="0" t="0" r="0" b="0"/>
              <a:pathLst>
                <a:path w="131612" h="158751">
                  <a:moveTo>
                    <a:pt x="112561" y="0"/>
                  </a:moveTo>
                  <a:lnTo>
                    <a:pt x="112561" y="0"/>
                  </a:lnTo>
                  <a:lnTo>
                    <a:pt x="111856" y="6481"/>
                  </a:lnTo>
                  <a:lnTo>
                    <a:pt x="96660" y="48808"/>
                  </a:lnTo>
                  <a:lnTo>
                    <a:pt x="83312" y="78275"/>
                  </a:lnTo>
                  <a:lnTo>
                    <a:pt x="62815" y="103077"/>
                  </a:lnTo>
                  <a:lnTo>
                    <a:pt x="49530" y="112369"/>
                  </a:lnTo>
                  <a:lnTo>
                    <a:pt x="30149" y="118196"/>
                  </a:lnTo>
                  <a:lnTo>
                    <a:pt x="24459" y="116898"/>
                  </a:lnTo>
                  <a:lnTo>
                    <a:pt x="14373" y="109810"/>
                  </a:lnTo>
                  <a:lnTo>
                    <a:pt x="7068" y="97723"/>
                  </a:lnTo>
                  <a:lnTo>
                    <a:pt x="0" y="73709"/>
                  </a:lnTo>
                  <a:lnTo>
                    <a:pt x="1537" y="70306"/>
                  </a:lnTo>
                  <a:lnTo>
                    <a:pt x="4678" y="68038"/>
                  </a:lnTo>
                  <a:lnTo>
                    <a:pt x="8889" y="66525"/>
                  </a:lnTo>
                  <a:lnTo>
                    <a:pt x="13813" y="67633"/>
                  </a:lnTo>
                  <a:lnTo>
                    <a:pt x="32267" y="80717"/>
                  </a:lnTo>
                  <a:lnTo>
                    <a:pt x="79549" y="119293"/>
                  </a:lnTo>
                  <a:lnTo>
                    <a:pt x="131611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392">
            <a:extLst>
              <a:ext uri="{FF2B5EF4-FFF2-40B4-BE49-F238E27FC236}">
                <a16:creationId xmlns:a16="http://schemas.microsoft.com/office/drawing/2014/main" xmlns="" id="{9ED3B8A9-9869-468D-A498-E882F3AF59CD}"/>
              </a:ext>
            </a:extLst>
          </p:cNvPr>
          <p:cNvGrpSpPr/>
          <p:nvPr/>
        </p:nvGrpSpPr>
        <p:grpSpPr>
          <a:xfrm>
            <a:off x="5452748" y="5156200"/>
            <a:ext cx="452753" cy="349251"/>
            <a:chOff x="5452748" y="5156200"/>
            <a:chExt cx="452753" cy="349251"/>
          </a:xfrm>
        </p:grpSpPr>
        <p:sp>
          <p:nvSpPr>
            <p:cNvPr id="159" name="SMARTInkShape-2648">
              <a:extLst>
                <a:ext uri="{FF2B5EF4-FFF2-40B4-BE49-F238E27FC236}">
                  <a16:creationId xmlns:a16="http://schemas.microsoft.com/office/drawing/2014/main" xmlns="" id="{87E4FA50-3F9A-467D-82A0-15C432B96F0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765800" y="5340618"/>
              <a:ext cx="139701" cy="141031"/>
            </a:xfrm>
            <a:custGeom>
              <a:avLst/>
              <a:gdLst/>
              <a:ahLst/>
              <a:cxnLst/>
              <a:rect l="0" t="0" r="0" b="0"/>
              <a:pathLst>
                <a:path w="139701" h="141031">
                  <a:moveTo>
                    <a:pt x="0" y="12432"/>
                  </a:moveTo>
                  <a:lnTo>
                    <a:pt x="0" y="12432"/>
                  </a:lnTo>
                  <a:lnTo>
                    <a:pt x="0" y="9061"/>
                  </a:lnTo>
                  <a:lnTo>
                    <a:pt x="705" y="8068"/>
                  </a:lnTo>
                  <a:lnTo>
                    <a:pt x="1882" y="7406"/>
                  </a:lnTo>
                  <a:lnTo>
                    <a:pt x="32788" y="638"/>
                  </a:lnTo>
                  <a:lnTo>
                    <a:pt x="51107" y="0"/>
                  </a:lnTo>
                  <a:lnTo>
                    <a:pt x="55238" y="1322"/>
                  </a:lnTo>
                  <a:lnTo>
                    <a:pt x="57992" y="3614"/>
                  </a:lnTo>
                  <a:lnTo>
                    <a:pt x="59828" y="6554"/>
                  </a:lnTo>
                  <a:lnTo>
                    <a:pt x="59041" y="27545"/>
                  </a:lnTo>
                  <a:lnTo>
                    <a:pt x="46679" y="66243"/>
                  </a:lnTo>
                  <a:lnTo>
                    <a:pt x="21879" y="111641"/>
                  </a:lnTo>
                  <a:lnTo>
                    <a:pt x="15418" y="129003"/>
                  </a:lnTo>
                  <a:lnTo>
                    <a:pt x="15924" y="133185"/>
                  </a:lnTo>
                  <a:lnTo>
                    <a:pt x="17671" y="136678"/>
                  </a:lnTo>
                  <a:lnTo>
                    <a:pt x="20248" y="139713"/>
                  </a:lnTo>
                  <a:lnTo>
                    <a:pt x="24788" y="141030"/>
                  </a:lnTo>
                  <a:lnTo>
                    <a:pt x="37357" y="140613"/>
                  </a:lnTo>
                  <a:lnTo>
                    <a:pt x="77856" y="130232"/>
                  </a:lnTo>
                  <a:lnTo>
                    <a:pt x="124431" y="121818"/>
                  </a:lnTo>
                  <a:lnTo>
                    <a:pt x="139700" y="1203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649">
              <a:extLst>
                <a:ext uri="{FF2B5EF4-FFF2-40B4-BE49-F238E27FC236}">
                  <a16:creationId xmlns:a16="http://schemas.microsoft.com/office/drawing/2014/main" xmlns="" id="{412B9A5C-4FED-4D14-931D-2832F4AEA3B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651500" y="5168900"/>
              <a:ext cx="88901" cy="336551"/>
            </a:xfrm>
            <a:custGeom>
              <a:avLst/>
              <a:gdLst/>
              <a:ahLst/>
              <a:cxnLst/>
              <a:rect l="0" t="0" r="0" b="0"/>
              <a:pathLst>
                <a:path w="88901" h="336551">
                  <a:moveTo>
                    <a:pt x="88900" y="0"/>
                  </a:moveTo>
                  <a:lnTo>
                    <a:pt x="88900" y="0"/>
                  </a:lnTo>
                  <a:lnTo>
                    <a:pt x="87488" y="12962"/>
                  </a:lnTo>
                  <a:lnTo>
                    <a:pt x="78761" y="44762"/>
                  </a:lnTo>
                  <a:lnTo>
                    <a:pt x="71223" y="78691"/>
                  </a:lnTo>
                  <a:lnTo>
                    <a:pt x="61289" y="117289"/>
                  </a:lnTo>
                  <a:lnTo>
                    <a:pt x="49817" y="158667"/>
                  </a:lnTo>
                  <a:lnTo>
                    <a:pt x="37663" y="202928"/>
                  </a:lnTo>
                  <a:lnTo>
                    <a:pt x="25206" y="244707"/>
                  </a:lnTo>
                  <a:lnTo>
                    <a:pt x="14024" y="281620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650">
              <a:extLst>
                <a:ext uri="{FF2B5EF4-FFF2-40B4-BE49-F238E27FC236}">
                  <a16:creationId xmlns:a16="http://schemas.microsoft.com/office/drawing/2014/main" xmlns="" id="{F0E018D4-F8E8-4D7C-BC57-69DB3EE4993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452748" y="5156200"/>
              <a:ext cx="167003" cy="172027"/>
            </a:xfrm>
            <a:custGeom>
              <a:avLst/>
              <a:gdLst/>
              <a:ahLst/>
              <a:cxnLst/>
              <a:rect l="0" t="0" r="0" b="0"/>
              <a:pathLst>
                <a:path w="167003" h="172027">
                  <a:moveTo>
                    <a:pt x="122552" y="0"/>
                  </a:moveTo>
                  <a:lnTo>
                    <a:pt x="122552" y="0"/>
                  </a:lnTo>
                  <a:lnTo>
                    <a:pt x="128019" y="0"/>
                  </a:lnTo>
                  <a:lnTo>
                    <a:pt x="132012" y="10113"/>
                  </a:lnTo>
                  <a:lnTo>
                    <a:pt x="134292" y="36628"/>
                  </a:lnTo>
                  <a:lnTo>
                    <a:pt x="124855" y="71295"/>
                  </a:lnTo>
                  <a:lnTo>
                    <a:pt x="101911" y="108378"/>
                  </a:lnTo>
                  <a:lnTo>
                    <a:pt x="69399" y="136064"/>
                  </a:lnTo>
                  <a:lnTo>
                    <a:pt x="47188" y="145140"/>
                  </a:lnTo>
                  <a:lnTo>
                    <a:pt x="36325" y="147560"/>
                  </a:lnTo>
                  <a:lnTo>
                    <a:pt x="26968" y="147057"/>
                  </a:lnTo>
                  <a:lnTo>
                    <a:pt x="10925" y="140853"/>
                  </a:lnTo>
                  <a:lnTo>
                    <a:pt x="2385" y="132922"/>
                  </a:lnTo>
                  <a:lnTo>
                    <a:pt x="107" y="128831"/>
                  </a:lnTo>
                  <a:lnTo>
                    <a:pt x="0" y="124693"/>
                  </a:lnTo>
                  <a:lnTo>
                    <a:pt x="3644" y="116332"/>
                  </a:lnTo>
                  <a:lnTo>
                    <a:pt x="8707" y="113538"/>
                  </a:lnTo>
                  <a:lnTo>
                    <a:pt x="23741" y="110434"/>
                  </a:lnTo>
                  <a:lnTo>
                    <a:pt x="55410" y="112057"/>
                  </a:lnTo>
                  <a:lnTo>
                    <a:pt x="94975" y="123748"/>
                  </a:lnTo>
                  <a:lnTo>
                    <a:pt x="135972" y="145956"/>
                  </a:lnTo>
                  <a:lnTo>
                    <a:pt x="153418" y="160212"/>
                  </a:lnTo>
                  <a:lnTo>
                    <a:pt x="162664" y="171256"/>
                  </a:lnTo>
                  <a:lnTo>
                    <a:pt x="164110" y="172026"/>
                  </a:lnTo>
                  <a:lnTo>
                    <a:pt x="167002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684601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3</cp:revision>
  <dcterms:created xsi:type="dcterms:W3CDTF">2019-11-12T21:00:26Z</dcterms:created>
  <dcterms:modified xsi:type="dcterms:W3CDTF">2019-11-15T00:57:51Z</dcterms:modified>
</cp:coreProperties>
</file>